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02" r:id="rId3"/>
    <p:sldId id="307" r:id="rId4"/>
    <p:sldId id="383" r:id="rId5"/>
    <p:sldId id="382" r:id="rId6"/>
    <p:sldId id="364"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ERINTENDENCIA DE ECONOMÍA POPULAR Y SOLIDARIA" initials="SDEPYS" lastIdx="1" clrIdx="0">
    <p:extLst>
      <p:ext uri="{19B8F6BF-5375-455C-9EA6-DF929625EA0E}">
        <p15:presenceInfo xmlns:p15="http://schemas.microsoft.com/office/powerpoint/2012/main" userId="S::sepsofficemacs@sepsofficemacs.onmicrosoft.com::9b832287-3c7f-42de-8274-b732362dff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B"/>
    <a:srgbClr val="CDC1D9"/>
    <a:srgbClr val="D5FC79"/>
    <a:srgbClr val="73FDD6"/>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p:restoredTop sz="96327"/>
  </p:normalViewPr>
  <p:slideViewPr>
    <p:cSldViewPr snapToGrid="0" snapToObjects="1">
      <p:cViewPr varScale="1">
        <p:scale>
          <a:sx n="66" d="100"/>
          <a:sy n="66" d="100"/>
        </p:scale>
        <p:origin x="66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6" d="100"/>
          <a:sy n="116" d="100"/>
        </p:scale>
        <p:origin x="31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5D3F4-209C-426B-B84A-3FF74522CA48}"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412586FB-B5DD-44D1-AF53-61C6087A61BE}">
      <dgm:prSet phldrT="[Texto]" custT="1"/>
      <dgm:spPr/>
      <dgm:t>
        <a:bodyPr/>
        <a:lstStyle/>
        <a:p>
          <a:r>
            <a:rPr lang="es-EC" sz="2800" b="1" dirty="0" smtClean="0">
              <a:solidFill>
                <a:schemeClr val="tx1"/>
              </a:solidFill>
            </a:rPr>
            <a:t>ASAMBLEAS GENERALES</a:t>
          </a:r>
          <a:r>
            <a:rPr lang="es-EC" sz="2800" dirty="0" smtClean="0">
              <a:solidFill>
                <a:schemeClr val="tx1"/>
              </a:solidFill>
            </a:rPr>
            <a:t> DE FORMA </a:t>
          </a:r>
          <a:r>
            <a:rPr lang="es-EC" sz="2800" b="1" dirty="0" smtClean="0">
              <a:solidFill>
                <a:schemeClr val="tx1"/>
              </a:solidFill>
            </a:rPr>
            <a:t>VIRTUAL</a:t>
          </a:r>
          <a:endParaRPr lang="en-US" sz="2800" b="1" dirty="0">
            <a:latin typeface="Century Gothic" panose="020B0502020202020204" pitchFamily="34" charset="0"/>
          </a:endParaRPr>
        </a:p>
      </dgm:t>
    </dgm:pt>
    <dgm:pt modelId="{BAF7A5DD-D3D4-46AF-BA5D-300EA916656A}" type="parTrans" cxnId="{385C83D5-68BF-4A10-8984-A84E72758D68}">
      <dgm:prSet/>
      <dgm:spPr/>
      <dgm:t>
        <a:bodyPr/>
        <a:lstStyle/>
        <a:p>
          <a:endParaRPr lang="es-EC" sz="2800" b="1" dirty="0">
            <a:latin typeface="Century Gothic" panose="020B0502020202020204" pitchFamily="34" charset="0"/>
          </a:endParaRPr>
        </a:p>
      </dgm:t>
    </dgm:pt>
    <dgm:pt modelId="{1B9EB680-CFFD-401F-AB55-99C3905420BF}" type="sibTrans" cxnId="{385C83D5-68BF-4A10-8984-A84E72758D68}">
      <dgm:prSet/>
      <dgm:spPr/>
      <dgm:t>
        <a:bodyPr/>
        <a:lstStyle/>
        <a:p>
          <a:endParaRPr lang="es-EC" sz="2800" b="1" dirty="0">
            <a:latin typeface="Century Gothic" panose="020B0502020202020204" pitchFamily="34" charset="0"/>
          </a:endParaRPr>
        </a:p>
      </dgm:t>
    </dgm:pt>
    <dgm:pt modelId="{4AF54E03-9776-42EE-AFFF-4E276D92BEE3}">
      <dgm:prSet phldrT="[Texto]" custT="1"/>
      <dgm:spPr/>
      <dgm:t>
        <a:bodyPr/>
        <a:lstStyle/>
        <a:p>
          <a:r>
            <a:rPr lang="es-EC" sz="2800" dirty="0" smtClean="0">
              <a:solidFill>
                <a:schemeClr val="tx1"/>
              </a:solidFill>
            </a:rPr>
            <a:t>FORMA DE </a:t>
          </a:r>
          <a:r>
            <a:rPr lang="es-EC" sz="2800" b="1" dirty="0" smtClean="0">
              <a:solidFill>
                <a:schemeClr val="tx1"/>
              </a:solidFill>
            </a:rPr>
            <a:t>CONVOCATORIA</a:t>
          </a:r>
          <a:endParaRPr lang="en-US" sz="2800" b="1" dirty="0">
            <a:latin typeface="Century Gothic" panose="020B0502020202020204" pitchFamily="34" charset="0"/>
          </a:endParaRPr>
        </a:p>
      </dgm:t>
    </dgm:pt>
    <dgm:pt modelId="{0A741242-C694-4076-8F4F-7D847C16A1D4}" type="parTrans" cxnId="{FCB9BB05-E03C-482D-98D4-ADFA77478957}">
      <dgm:prSet/>
      <dgm:spPr/>
      <dgm:t>
        <a:bodyPr/>
        <a:lstStyle/>
        <a:p>
          <a:endParaRPr lang="en-US" sz="2800" b="1" dirty="0">
            <a:latin typeface="Century Gothic" panose="020B0502020202020204" pitchFamily="34" charset="0"/>
          </a:endParaRPr>
        </a:p>
      </dgm:t>
    </dgm:pt>
    <dgm:pt modelId="{BF7486D2-35AC-49F4-B55C-385232DB736A}" type="sibTrans" cxnId="{FCB9BB05-E03C-482D-98D4-ADFA77478957}">
      <dgm:prSet/>
      <dgm:spPr/>
      <dgm:t>
        <a:bodyPr/>
        <a:lstStyle/>
        <a:p>
          <a:endParaRPr lang="en-US" sz="2800" b="1" dirty="0">
            <a:latin typeface="Century Gothic" panose="020B0502020202020204" pitchFamily="34" charset="0"/>
          </a:endParaRPr>
        </a:p>
      </dgm:t>
    </dgm:pt>
    <dgm:pt modelId="{BE705BA5-EBCB-4E5A-86AC-7A50412A506B}">
      <dgm:prSet phldrT="[Texto]" custT="1"/>
      <dgm:spPr/>
      <dgm:t>
        <a:bodyPr/>
        <a:lstStyle/>
        <a:p>
          <a:r>
            <a:rPr lang="es-EC" sz="2800" b="1" dirty="0" smtClean="0">
              <a:solidFill>
                <a:schemeClr val="tx1"/>
              </a:solidFill>
            </a:rPr>
            <a:t>GARANTÍAS PARA LA PARTICIPACIÓN</a:t>
          </a:r>
          <a:endParaRPr lang="en-US" sz="2800" b="1" dirty="0">
            <a:latin typeface="Century Gothic" panose="020B0502020202020204" pitchFamily="34" charset="0"/>
          </a:endParaRPr>
        </a:p>
      </dgm:t>
    </dgm:pt>
    <dgm:pt modelId="{F3C80363-F852-43C9-8CC1-C4DA6260B188}" type="sibTrans" cxnId="{09B8170B-E6FA-4771-AB86-8F72D5A358B7}">
      <dgm:prSet/>
      <dgm:spPr/>
      <dgm:t>
        <a:bodyPr/>
        <a:lstStyle/>
        <a:p>
          <a:endParaRPr lang="es-EC" sz="2800" b="1" dirty="0">
            <a:latin typeface="Century Gothic" panose="020B0502020202020204" pitchFamily="34" charset="0"/>
          </a:endParaRPr>
        </a:p>
      </dgm:t>
    </dgm:pt>
    <dgm:pt modelId="{AC6993F9-DF4F-48D6-9B06-AD9659ECD1A1}" type="parTrans" cxnId="{09B8170B-E6FA-4771-AB86-8F72D5A358B7}">
      <dgm:prSet/>
      <dgm:spPr/>
      <dgm:t>
        <a:bodyPr/>
        <a:lstStyle/>
        <a:p>
          <a:endParaRPr lang="es-EC" sz="2800" b="1" dirty="0">
            <a:latin typeface="Century Gothic" panose="020B0502020202020204" pitchFamily="34" charset="0"/>
          </a:endParaRPr>
        </a:p>
      </dgm:t>
    </dgm:pt>
    <dgm:pt modelId="{0D040BF3-61E1-40BC-A070-9AD431B4F058}" type="pres">
      <dgm:prSet presAssocID="{7F15D3F4-209C-426B-B84A-3FF74522CA48}" presName="linear" presStyleCnt="0">
        <dgm:presLayoutVars>
          <dgm:dir/>
          <dgm:animLvl val="lvl"/>
          <dgm:resizeHandles val="exact"/>
        </dgm:presLayoutVars>
      </dgm:prSet>
      <dgm:spPr/>
      <dgm:t>
        <a:bodyPr/>
        <a:lstStyle/>
        <a:p>
          <a:endParaRPr lang="es-EC"/>
        </a:p>
      </dgm:t>
    </dgm:pt>
    <dgm:pt modelId="{23D84807-0927-4742-BF37-689B1F912340}" type="pres">
      <dgm:prSet presAssocID="{412586FB-B5DD-44D1-AF53-61C6087A61BE}" presName="parentLin" presStyleCnt="0"/>
      <dgm:spPr/>
    </dgm:pt>
    <dgm:pt modelId="{0B98D6FB-82B7-4207-BCC6-1130CE7E6D72}" type="pres">
      <dgm:prSet presAssocID="{412586FB-B5DD-44D1-AF53-61C6087A61BE}" presName="parentLeftMargin" presStyleLbl="node1" presStyleIdx="0" presStyleCnt="3"/>
      <dgm:spPr/>
      <dgm:t>
        <a:bodyPr/>
        <a:lstStyle/>
        <a:p>
          <a:endParaRPr lang="es-EC"/>
        </a:p>
      </dgm:t>
    </dgm:pt>
    <dgm:pt modelId="{8ADA5A1B-4320-4BC9-A17D-9473C8F67098}" type="pres">
      <dgm:prSet presAssocID="{412586FB-B5DD-44D1-AF53-61C6087A61BE}" presName="parentText" presStyleLbl="node1" presStyleIdx="0" presStyleCnt="3" custScaleX="130704">
        <dgm:presLayoutVars>
          <dgm:chMax val="0"/>
          <dgm:bulletEnabled val="1"/>
        </dgm:presLayoutVars>
      </dgm:prSet>
      <dgm:spPr/>
      <dgm:t>
        <a:bodyPr/>
        <a:lstStyle/>
        <a:p>
          <a:endParaRPr lang="es-EC"/>
        </a:p>
      </dgm:t>
    </dgm:pt>
    <dgm:pt modelId="{84C9F7E4-4ED1-45D6-BF1E-B2F4342FABDB}" type="pres">
      <dgm:prSet presAssocID="{412586FB-B5DD-44D1-AF53-61C6087A61BE}" presName="negativeSpace" presStyleCnt="0"/>
      <dgm:spPr/>
    </dgm:pt>
    <dgm:pt modelId="{0E9564E3-C589-4B9F-820F-8747C86B8D27}" type="pres">
      <dgm:prSet presAssocID="{412586FB-B5DD-44D1-AF53-61C6087A61BE}" presName="childText" presStyleLbl="conFgAcc1" presStyleIdx="0" presStyleCnt="3">
        <dgm:presLayoutVars>
          <dgm:bulletEnabled val="1"/>
        </dgm:presLayoutVars>
      </dgm:prSet>
      <dgm:spPr/>
    </dgm:pt>
    <dgm:pt modelId="{7C89968E-0D37-4A24-9D1C-2CD511578770}" type="pres">
      <dgm:prSet presAssocID="{1B9EB680-CFFD-401F-AB55-99C3905420BF}" presName="spaceBetweenRectangles" presStyleCnt="0"/>
      <dgm:spPr/>
    </dgm:pt>
    <dgm:pt modelId="{9A40E975-68AB-46C4-A541-02BB5C39CD0F}" type="pres">
      <dgm:prSet presAssocID="{4AF54E03-9776-42EE-AFFF-4E276D92BEE3}" presName="parentLin" presStyleCnt="0"/>
      <dgm:spPr/>
    </dgm:pt>
    <dgm:pt modelId="{17E3B4D5-3C80-405B-ABCE-2DF8F1D481C7}" type="pres">
      <dgm:prSet presAssocID="{4AF54E03-9776-42EE-AFFF-4E276D92BEE3}" presName="parentLeftMargin" presStyleLbl="node1" presStyleIdx="0" presStyleCnt="3"/>
      <dgm:spPr/>
      <dgm:t>
        <a:bodyPr/>
        <a:lstStyle/>
        <a:p>
          <a:endParaRPr lang="es-EC"/>
        </a:p>
      </dgm:t>
    </dgm:pt>
    <dgm:pt modelId="{78C279CF-0A89-49F0-B8B0-8990D6CFDCAC}" type="pres">
      <dgm:prSet presAssocID="{4AF54E03-9776-42EE-AFFF-4E276D92BEE3}" presName="parentText" presStyleLbl="node1" presStyleIdx="1" presStyleCnt="3" custScaleX="130704">
        <dgm:presLayoutVars>
          <dgm:chMax val="0"/>
          <dgm:bulletEnabled val="1"/>
        </dgm:presLayoutVars>
      </dgm:prSet>
      <dgm:spPr/>
      <dgm:t>
        <a:bodyPr/>
        <a:lstStyle/>
        <a:p>
          <a:endParaRPr lang="es-EC"/>
        </a:p>
      </dgm:t>
    </dgm:pt>
    <dgm:pt modelId="{A3432CAF-1529-4FA0-BF81-E2B884B17BDF}" type="pres">
      <dgm:prSet presAssocID="{4AF54E03-9776-42EE-AFFF-4E276D92BEE3}" presName="negativeSpace" presStyleCnt="0"/>
      <dgm:spPr/>
    </dgm:pt>
    <dgm:pt modelId="{3999EC97-AA73-44E3-9831-5C948CA5BA77}" type="pres">
      <dgm:prSet presAssocID="{4AF54E03-9776-42EE-AFFF-4E276D92BEE3}" presName="childText" presStyleLbl="conFgAcc1" presStyleIdx="1" presStyleCnt="3">
        <dgm:presLayoutVars>
          <dgm:bulletEnabled val="1"/>
        </dgm:presLayoutVars>
      </dgm:prSet>
      <dgm:spPr/>
    </dgm:pt>
    <dgm:pt modelId="{366B0304-7821-4043-BFF4-BA2DAAA054E3}" type="pres">
      <dgm:prSet presAssocID="{BF7486D2-35AC-49F4-B55C-385232DB736A}" presName="spaceBetweenRectangles" presStyleCnt="0"/>
      <dgm:spPr/>
    </dgm:pt>
    <dgm:pt modelId="{179A8467-F878-4A9A-9F5F-E0C90EAEBA63}" type="pres">
      <dgm:prSet presAssocID="{BE705BA5-EBCB-4E5A-86AC-7A50412A506B}" presName="parentLin" presStyleCnt="0"/>
      <dgm:spPr/>
    </dgm:pt>
    <dgm:pt modelId="{455C22EB-5AD9-4B54-83F4-FCDC0942E83D}" type="pres">
      <dgm:prSet presAssocID="{BE705BA5-EBCB-4E5A-86AC-7A50412A506B}" presName="parentLeftMargin" presStyleLbl="node1" presStyleIdx="1" presStyleCnt="3"/>
      <dgm:spPr/>
      <dgm:t>
        <a:bodyPr/>
        <a:lstStyle/>
        <a:p>
          <a:endParaRPr lang="es-EC"/>
        </a:p>
      </dgm:t>
    </dgm:pt>
    <dgm:pt modelId="{8247246A-43FB-4E7C-9240-554E0D5AF894}" type="pres">
      <dgm:prSet presAssocID="{BE705BA5-EBCB-4E5A-86AC-7A50412A506B}" presName="parentText" presStyleLbl="node1" presStyleIdx="2" presStyleCnt="3" custScaleX="130704">
        <dgm:presLayoutVars>
          <dgm:chMax val="0"/>
          <dgm:bulletEnabled val="1"/>
        </dgm:presLayoutVars>
      </dgm:prSet>
      <dgm:spPr/>
      <dgm:t>
        <a:bodyPr/>
        <a:lstStyle/>
        <a:p>
          <a:endParaRPr lang="es-EC"/>
        </a:p>
      </dgm:t>
    </dgm:pt>
    <dgm:pt modelId="{B4687957-A48D-42C6-9FE8-F810A5385CC9}" type="pres">
      <dgm:prSet presAssocID="{BE705BA5-EBCB-4E5A-86AC-7A50412A506B}" presName="negativeSpace" presStyleCnt="0"/>
      <dgm:spPr/>
    </dgm:pt>
    <dgm:pt modelId="{2B5A6336-2847-46F2-A0D8-15E85C837077}" type="pres">
      <dgm:prSet presAssocID="{BE705BA5-EBCB-4E5A-86AC-7A50412A506B}" presName="childText" presStyleLbl="conFgAcc1" presStyleIdx="2" presStyleCnt="3">
        <dgm:presLayoutVars>
          <dgm:bulletEnabled val="1"/>
        </dgm:presLayoutVars>
      </dgm:prSet>
      <dgm:spPr/>
    </dgm:pt>
  </dgm:ptLst>
  <dgm:cxnLst>
    <dgm:cxn modelId="{40AD05CB-911F-4944-86C2-A5E3CBFA580A}" type="presOf" srcId="{BE705BA5-EBCB-4E5A-86AC-7A50412A506B}" destId="{8247246A-43FB-4E7C-9240-554E0D5AF894}" srcOrd="1" destOrd="0" presId="urn:microsoft.com/office/officeart/2005/8/layout/list1"/>
    <dgm:cxn modelId="{385C83D5-68BF-4A10-8984-A84E72758D68}" srcId="{7F15D3F4-209C-426B-B84A-3FF74522CA48}" destId="{412586FB-B5DD-44D1-AF53-61C6087A61BE}" srcOrd="0" destOrd="0" parTransId="{BAF7A5DD-D3D4-46AF-BA5D-300EA916656A}" sibTransId="{1B9EB680-CFFD-401F-AB55-99C3905420BF}"/>
    <dgm:cxn modelId="{67F2E9F6-35E7-4592-BF64-32047C32B310}" type="presOf" srcId="{7F15D3F4-209C-426B-B84A-3FF74522CA48}" destId="{0D040BF3-61E1-40BC-A070-9AD431B4F058}" srcOrd="0" destOrd="0" presId="urn:microsoft.com/office/officeart/2005/8/layout/list1"/>
    <dgm:cxn modelId="{E3F72862-1A19-4CF1-9453-E1D95C9D4464}" type="presOf" srcId="{412586FB-B5DD-44D1-AF53-61C6087A61BE}" destId="{0B98D6FB-82B7-4207-BCC6-1130CE7E6D72}" srcOrd="0" destOrd="0" presId="urn:microsoft.com/office/officeart/2005/8/layout/list1"/>
    <dgm:cxn modelId="{DFEF1C43-F68E-4CFB-B840-6254D7B610B9}" type="presOf" srcId="{4AF54E03-9776-42EE-AFFF-4E276D92BEE3}" destId="{17E3B4D5-3C80-405B-ABCE-2DF8F1D481C7}" srcOrd="0" destOrd="0" presId="urn:microsoft.com/office/officeart/2005/8/layout/list1"/>
    <dgm:cxn modelId="{812C8D20-3EB2-4FD0-A760-77B3FB78DCAC}" type="presOf" srcId="{412586FB-B5DD-44D1-AF53-61C6087A61BE}" destId="{8ADA5A1B-4320-4BC9-A17D-9473C8F67098}" srcOrd="1" destOrd="0" presId="urn:microsoft.com/office/officeart/2005/8/layout/list1"/>
    <dgm:cxn modelId="{09B8170B-E6FA-4771-AB86-8F72D5A358B7}" srcId="{7F15D3F4-209C-426B-B84A-3FF74522CA48}" destId="{BE705BA5-EBCB-4E5A-86AC-7A50412A506B}" srcOrd="2" destOrd="0" parTransId="{AC6993F9-DF4F-48D6-9B06-AD9659ECD1A1}" sibTransId="{F3C80363-F852-43C9-8CC1-C4DA6260B188}"/>
    <dgm:cxn modelId="{FCB9BB05-E03C-482D-98D4-ADFA77478957}" srcId="{7F15D3F4-209C-426B-B84A-3FF74522CA48}" destId="{4AF54E03-9776-42EE-AFFF-4E276D92BEE3}" srcOrd="1" destOrd="0" parTransId="{0A741242-C694-4076-8F4F-7D847C16A1D4}" sibTransId="{BF7486D2-35AC-49F4-B55C-385232DB736A}"/>
    <dgm:cxn modelId="{71BFA6ED-999C-43FC-91E9-AF12BA9C0F46}" type="presOf" srcId="{4AF54E03-9776-42EE-AFFF-4E276D92BEE3}" destId="{78C279CF-0A89-49F0-B8B0-8990D6CFDCAC}" srcOrd="1" destOrd="0" presId="urn:microsoft.com/office/officeart/2005/8/layout/list1"/>
    <dgm:cxn modelId="{2BFABACF-A1AB-489D-95C7-28E2D9453661}" type="presOf" srcId="{BE705BA5-EBCB-4E5A-86AC-7A50412A506B}" destId="{455C22EB-5AD9-4B54-83F4-FCDC0942E83D}" srcOrd="0" destOrd="0" presId="urn:microsoft.com/office/officeart/2005/8/layout/list1"/>
    <dgm:cxn modelId="{C09E1268-8738-403C-8091-9E803C406DE8}" type="presParOf" srcId="{0D040BF3-61E1-40BC-A070-9AD431B4F058}" destId="{23D84807-0927-4742-BF37-689B1F912340}" srcOrd="0" destOrd="0" presId="urn:microsoft.com/office/officeart/2005/8/layout/list1"/>
    <dgm:cxn modelId="{F859AAA5-0310-47E5-9048-670407A12715}" type="presParOf" srcId="{23D84807-0927-4742-BF37-689B1F912340}" destId="{0B98D6FB-82B7-4207-BCC6-1130CE7E6D72}" srcOrd="0" destOrd="0" presId="urn:microsoft.com/office/officeart/2005/8/layout/list1"/>
    <dgm:cxn modelId="{42A13865-5495-4D3B-99EF-7CEE5854AC0A}" type="presParOf" srcId="{23D84807-0927-4742-BF37-689B1F912340}" destId="{8ADA5A1B-4320-4BC9-A17D-9473C8F67098}" srcOrd="1" destOrd="0" presId="urn:microsoft.com/office/officeart/2005/8/layout/list1"/>
    <dgm:cxn modelId="{1E428524-F2B5-4424-B210-3A5CE9710200}" type="presParOf" srcId="{0D040BF3-61E1-40BC-A070-9AD431B4F058}" destId="{84C9F7E4-4ED1-45D6-BF1E-B2F4342FABDB}" srcOrd="1" destOrd="0" presId="urn:microsoft.com/office/officeart/2005/8/layout/list1"/>
    <dgm:cxn modelId="{C90FB28A-70EE-4BF6-A6C0-36247335A8BF}" type="presParOf" srcId="{0D040BF3-61E1-40BC-A070-9AD431B4F058}" destId="{0E9564E3-C589-4B9F-820F-8747C86B8D27}" srcOrd="2" destOrd="0" presId="urn:microsoft.com/office/officeart/2005/8/layout/list1"/>
    <dgm:cxn modelId="{95834F37-C22A-4865-B94A-272CC10D44BF}" type="presParOf" srcId="{0D040BF3-61E1-40BC-A070-9AD431B4F058}" destId="{7C89968E-0D37-4A24-9D1C-2CD511578770}" srcOrd="3" destOrd="0" presId="urn:microsoft.com/office/officeart/2005/8/layout/list1"/>
    <dgm:cxn modelId="{57661FDC-239B-4491-A713-34127F1F8FE3}" type="presParOf" srcId="{0D040BF3-61E1-40BC-A070-9AD431B4F058}" destId="{9A40E975-68AB-46C4-A541-02BB5C39CD0F}" srcOrd="4" destOrd="0" presId="urn:microsoft.com/office/officeart/2005/8/layout/list1"/>
    <dgm:cxn modelId="{21F9594E-EDE7-40BA-9AA3-63F1E00BE8AC}" type="presParOf" srcId="{9A40E975-68AB-46C4-A541-02BB5C39CD0F}" destId="{17E3B4D5-3C80-405B-ABCE-2DF8F1D481C7}" srcOrd="0" destOrd="0" presId="urn:microsoft.com/office/officeart/2005/8/layout/list1"/>
    <dgm:cxn modelId="{2B5DFB42-032B-4F6C-99BD-92B344E0DFC8}" type="presParOf" srcId="{9A40E975-68AB-46C4-A541-02BB5C39CD0F}" destId="{78C279CF-0A89-49F0-B8B0-8990D6CFDCAC}" srcOrd="1" destOrd="0" presId="urn:microsoft.com/office/officeart/2005/8/layout/list1"/>
    <dgm:cxn modelId="{FF3025FB-5CE9-4332-BCBA-F2B4CBAAA7EE}" type="presParOf" srcId="{0D040BF3-61E1-40BC-A070-9AD431B4F058}" destId="{A3432CAF-1529-4FA0-BF81-E2B884B17BDF}" srcOrd="5" destOrd="0" presId="urn:microsoft.com/office/officeart/2005/8/layout/list1"/>
    <dgm:cxn modelId="{3AA9C07F-801C-4A69-A1B8-C9EF69290612}" type="presParOf" srcId="{0D040BF3-61E1-40BC-A070-9AD431B4F058}" destId="{3999EC97-AA73-44E3-9831-5C948CA5BA77}" srcOrd="6" destOrd="0" presId="urn:microsoft.com/office/officeart/2005/8/layout/list1"/>
    <dgm:cxn modelId="{269E8381-8353-47EB-B337-5F9257A3E8AF}" type="presParOf" srcId="{0D040BF3-61E1-40BC-A070-9AD431B4F058}" destId="{366B0304-7821-4043-BFF4-BA2DAAA054E3}" srcOrd="7" destOrd="0" presId="urn:microsoft.com/office/officeart/2005/8/layout/list1"/>
    <dgm:cxn modelId="{6A13375D-9E24-4404-AB9E-72B3E04444ED}" type="presParOf" srcId="{0D040BF3-61E1-40BC-A070-9AD431B4F058}" destId="{179A8467-F878-4A9A-9F5F-E0C90EAEBA63}" srcOrd="8" destOrd="0" presId="urn:microsoft.com/office/officeart/2005/8/layout/list1"/>
    <dgm:cxn modelId="{3081DCB8-77BD-4B2A-B490-2C510319CBBD}" type="presParOf" srcId="{179A8467-F878-4A9A-9F5F-E0C90EAEBA63}" destId="{455C22EB-5AD9-4B54-83F4-FCDC0942E83D}" srcOrd="0" destOrd="0" presId="urn:microsoft.com/office/officeart/2005/8/layout/list1"/>
    <dgm:cxn modelId="{A4C9A26C-5E00-4749-887F-72A623FC076F}" type="presParOf" srcId="{179A8467-F878-4A9A-9F5F-E0C90EAEBA63}" destId="{8247246A-43FB-4E7C-9240-554E0D5AF894}" srcOrd="1" destOrd="0" presId="urn:microsoft.com/office/officeart/2005/8/layout/list1"/>
    <dgm:cxn modelId="{8F38AA29-2348-4968-8D84-F2EAF5B14BFE}" type="presParOf" srcId="{0D040BF3-61E1-40BC-A070-9AD431B4F058}" destId="{B4687957-A48D-42C6-9FE8-F810A5385CC9}" srcOrd="9" destOrd="0" presId="urn:microsoft.com/office/officeart/2005/8/layout/list1"/>
    <dgm:cxn modelId="{6C53D4D5-304D-4BED-96C0-E82A404A8E85}" type="presParOf" srcId="{0D040BF3-61E1-40BC-A070-9AD431B4F058}" destId="{2B5A6336-2847-46F2-A0D8-15E85C8370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8E7662-D7FA-45A0-8E3B-24C42DE9D23E}"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s-EC"/>
        </a:p>
      </dgm:t>
    </dgm:pt>
    <dgm:pt modelId="{6FA84CCC-EDEE-4CBF-84AC-F23034E2D9FA}">
      <dgm:prSet phldrT="[Texto]" custT="1"/>
      <dgm:spPr/>
      <dgm:t>
        <a:bodyPr/>
        <a:lstStyle/>
        <a:p>
          <a:pPr algn="just"/>
          <a:r>
            <a:rPr lang="es-AR" sz="2400" b="1" dirty="0"/>
            <a:t>DISPOSICIÓN TRANSITORIA.- </a:t>
          </a:r>
          <a:r>
            <a:rPr lang="es-AR" sz="2400" dirty="0"/>
            <a:t>Las organizaciones, en la próxima asamblea general, deberán proceder a reformar el reglamento interno acorde a lo previsto en la presente resolución. </a:t>
          </a:r>
          <a:endParaRPr lang="es-EC" sz="2400" dirty="0"/>
        </a:p>
      </dgm:t>
    </dgm:pt>
    <dgm:pt modelId="{B7CD7ABF-BB62-466B-BC89-0CF480B6FDA8}" type="parTrans" cxnId="{087526B8-2467-409B-9A39-8260B84C6775}">
      <dgm:prSet/>
      <dgm:spPr/>
      <dgm:t>
        <a:bodyPr/>
        <a:lstStyle/>
        <a:p>
          <a:endParaRPr lang="es-EC"/>
        </a:p>
      </dgm:t>
    </dgm:pt>
    <dgm:pt modelId="{6FA68189-D332-4421-829D-0279EEDD844F}" type="sibTrans" cxnId="{087526B8-2467-409B-9A39-8260B84C6775}">
      <dgm:prSet/>
      <dgm:spPr/>
      <dgm:t>
        <a:bodyPr/>
        <a:lstStyle/>
        <a:p>
          <a:endParaRPr lang="es-EC"/>
        </a:p>
      </dgm:t>
    </dgm:pt>
    <dgm:pt modelId="{32DAC671-8F30-4853-9940-5EDC9CC3C4C4}">
      <dgm:prSet phldrT="[Texto]" custT="1"/>
      <dgm:spPr/>
      <dgm:t>
        <a:bodyPr/>
        <a:lstStyle/>
        <a:p>
          <a:pPr algn="just"/>
          <a:r>
            <a:rPr lang="es-AR" sz="2400" b="1" dirty="0"/>
            <a:t>DISPOSICIÓN FINAL.- </a:t>
          </a:r>
          <a:r>
            <a:rPr lang="es-AR" sz="2400" dirty="0"/>
            <a:t>La presente resolución entrará en vigencia a partir la fecha de suscripción, sin perjuicio de su publicación en el Registro Oficial. </a:t>
          </a:r>
          <a:endParaRPr lang="es-EC" sz="2400" dirty="0"/>
        </a:p>
      </dgm:t>
    </dgm:pt>
    <dgm:pt modelId="{F6C89961-93F2-4BFE-AD5F-A7C6EACDC0B4}" type="parTrans" cxnId="{8550F774-F5AE-4B5F-8C9A-EB216DB4AA58}">
      <dgm:prSet/>
      <dgm:spPr/>
      <dgm:t>
        <a:bodyPr/>
        <a:lstStyle/>
        <a:p>
          <a:endParaRPr lang="es-EC"/>
        </a:p>
      </dgm:t>
    </dgm:pt>
    <dgm:pt modelId="{F831402F-A48A-46BB-B4C5-D110FD6737DC}" type="sibTrans" cxnId="{8550F774-F5AE-4B5F-8C9A-EB216DB4AA58}">
      <dgm:prSet/>
      <dgm:spPr/>
      <dgm:t>
        <a:bodyPr/>
        <a:lstStyle/>
        <a:p>
          <a:endParaRPr lang="es-EC"/>
        </a:p>
      </dgm:t>
    </dgm:pt>
    <dgm:pt modelId="{2CB3D7F0-974D-AF41-A89E-B4ACED2B0C15}" type="pres">
      <dgm:prSet presAssocID="{0D8E7662-D7FA-45A0-8E3B-24C42DE9D23E}" presName="linear" presStyleCnt="0">
        <dgm:presLayoutVars>
          <dgm:animLvl val="lvl"/>
          <dgm:resizeHandles val="exact"/>
        </dgm:presLayoutVars>
      </dgm:prSet>
      <dgm:spPr/>
      <dgm:t>
        <a:bodyPr/>
        <a:lstStyle/>
        <a:p>
          <a:endParaRPr lang="es-ES"/>
        </a:p>
      </dgm:t>
    </dgm:pt>
    <dgm:pt modelId="{58F48DE8-78F8-4042-92B4-A8A450F5E3B1}" type="pres">
      <dgm:prSet presAssocID="{6FA84CCC-EDEE-4CBF-84AC-F23034E2D9FA}" presName="parentText" presStyleLbl="node1" presStyleIdx="0" presStyleCnt="2" custScaleY="113343" custLinFactY="-34942" custLinFactNeighborY="-100000">
        <dgm:presLayoutVars>
          <dgm:chMax val="0"/>
          <dgm:bulletEnabled val="1"/>
        </dgm:presLayoutVars>
      </dgm:prSet>
      <dgm:spPr/>
      <dgm:t>
        <a:bodyPr/>
        <a:lstStyle/>
        <a:p>
          <a:endParaRPr lang="es-ES"/>
        </a:p>
      </dgm:t>
    </dgm:pt>
    <dgm:pt modelId="{2CADB3F0-A2C6-7843-9F8E-27BF80C88937}" type="pres">
      <dgm:prSet presAssocID="{6FA68189-D332-4421-829D-0279EEDD844F}" presName="spacer" presStyleCnt="0"/>
      <dgm:spPr/>
    </dgm:pt>
    <dgm:pt modelId="{5869C6C4-7D52-DC44-8700-8CB4A1719EA2}" type="pres">
      <dgm:prSet presAssocID="{32DAC671-8F30-4853-9940-5EDC9CC3C4C4}" presName="parentText" presStyleLbl="node1" presStyleIdx="1" presStyleCnt="2" custScaleY="109592" custLinFactNeighborY="94232">
        <dgm:presLayoutVars>
          <dgm:chMax val="0"/>
          <dgm:bulletEnabled val="1"/>
        </dgm:presLayoutVars>
      </dgm:prSet>
      <dgm:spPr/>
      <dgm:t>
        <a:bodyPr/>
        <a:lstStyle/>
        <a:p>
          <a:endParaRPr lang="es-ES"/>
        </a:p>
      </dgm:t>
    </dgm:pt>
  </dgm:ptLst>
  <dgm:cxnLst>
    <dgm:cxn modelId="{8550F774-F5AE-4B5F-8C9A-EB216DB4AA58}" srcId="{0D8E7662-D7FA-45A0-8E3B-24C42DE9D23E}" destId="{32DAC671-8F30-4853-9940-5EDC9CC3C4C4}" srcOrd="1" destOrd="0" parTransId="{F6C89961-93F2-4BFE-AD5F-A7C6EACDC0B4}" sibTransId="{F831402F-A48A-46BB-B4C5-D110FD6737DC}"/>
    <dgm:cxn modelId="{087526B8-2467-409B-9A39-8260B84C6775}" srcId="{0D8E7662-D7FA-45A0-8E3B-24C42DE9D23E}" destId="{6FA84CCC-EDEE-4CBF-84AC-F23034E2D9FA}" srcOrd="0" destOrd="0" parTransId="{B7CD7ABF-BB62-466B-BC89-0CF480B6FDA8}" sibTransId="{6FA68189-D332-4421-829D-0279EEDD844F}"/>
    <dgm:cxn modelId="{F318C574-7692-4E36-9A2E-1F4C26F07775}" type="presOf" srcId="{6FA84CCC-EDEE-4CBF-84AC-F23034E2D9FA}" destId="{58F48DE8-78F8-4042-92B4-A8A450F5E3B1}" srcOrd="0" destOrd="0" presId="urn:microsoft.com/office/officeart/2005/8/layout/vList2"/>
    <dgm:cxn modelId="{06036EEF-6A3E-42E5-ACE0-847995A6BD1D}" type="presOf" srcId="{32DAC671-8F30-4853-9940-5EDC9CC3C4C4}" destId="{5869C6C4-7D52-DC44-8700-8CB4A1719EA2}" srcOrd="0" destOrd="0" presId="urn:microsoft.com/office/officeart/2005/8/layout/vList2"/>
    <dgm:cxn modelId="{7983FEE6-55F8-4EF8-83CD-C3A538EE208A}" type="presOf" srcId="{0D8E7662-D7FA-45A0-8E3B-24C42DE9D23E}" destId="{2CB3D7F0-974D-AF41-A89E-B4ACED2B0C15}" srcOrd="0" destOrd="0" presId="urn:microsoft.com/office/officeart/2005/8/layout/vList2"/>
    <dgm:cxn modelId="{F7A2A8CD-9CFF-4238-B479-FC9C49667F72}" type="presParOf" srcId="{2CB3D7F0-974D-AF41-A89E-B4ACED2B0C15}" destId="{58F48DE8-78F8-4042-92B4-A8A450F5E3B1}" srcOrd="0" destOrd="0" presId="urn:microsoft.com/office/officeart/2005/8/layout/vList2"/>
    <dgm:cxn modelId="{A5AD4397-AF89-4F3C-86F5-83867EDEDFD7}" type="presParOf" srcId="{2CB3D7F0-974D-AF41-A89E-B4ACED2B0C15}" destId="{2CADB3F0-A2C6-7843-9F8E-27BF80C88937}" srcOrd="1" destOrd="0" presId="urn:microsoft.com/office/officeart/2005/8/layout/vList2"/>
    <dgm:cxn modelId="{9C933E9E-112F-47FE-821A-694EC08682CC}" type="presParOf" srcId="{2CB3D7F0-974D-AF41-A89E-B4ACED2B0C15}" destId="{5869C6C4-7D52-DC44-8700-8CB4A1719EA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A2B947-77CB-4C91-98A0-86A3ACA8259B}" type="doc">
      <dgm:prSet loTypeId="urn:microsoft.com/office/officeart/2009/3/layout/OpposingIdeas" loCatId="relationship" qsTypeId="urn:microsoft.com/office/officeart/2005/8/quickstyle/simple1" qsCatId="simple" csTypeId="urn:microsoft.com/office/officeart/2005/8/colors/colorful2" csCatId="colorful" phldr="1"/>
      <dgm:spPr/>
      <dgm:t>
        <a:bodyPr/>
        <a:lstStyle/>
        <a:p>
          <a:endParaRPr lang="es-EC"/>
        </a:p>
      </dgm:t>
    </dgm:pt>
    <dgm:pt modelId="{C52A94CB-107B-41DA-8781-1282A0EFB81E}">
      <dgm:prSet phldrT="[Texto]" custT="1"/>
      <dgm:spPr/>
      <dgm:t>
        <a:bodyPr/>
        <a:lstStyle/>
        <a:p>
          <a:r>
            <a:rPr lang="es-EC" sz="2000" b="1" dirty="0">
              <a:latin typeface="Century Gothic" panose="020B0502020202020204" pitchFamily="34" charset="0"/>
            </a:rPr>
            <a:t>RESOLUCIÓN MINISTERIAL Nro. 008</a:t>
          </a:r>
        </a:p>
      </dgm:t>
    </dgm:pt>
    <dgm:pt modelId="{4FF0A7DC-A55F-45A4-AB36-FD6A0575444B}" type="parTrans" cxnId="{E48221B4-0406-4DA3-9997-66BDB83A2D27}">
      <dgm:prSet/>
      <dgm:spPr/>
      <dgm:t>
        <a:bodyPr/>
        <a:lstStyle/>
        <a:p>
          <a:endParaRPr lang="es-EC"/>
        </a:p>
      </dgm:t>
    </dgm:pt>
    <dgm:pt modelId="{62E630CD-63EA-4C1F-BE15-4ADEABD429CE}" type="sibTrans" cxnId="{E48221B4-0406-4DA3-9997-66BDB83A2D27}">
      <dgm:prSet/>
      <dgm:spPr/>
      <dgm:t>
        <a:bodyPr/>
        <a:lstStyle/>
        <a:p>
          <a:endParaRPr lang="es-EC"/>
        </a:p>
      </dgm:t>
    </dgm:pt>
    <dgm:pt modelId="{8DDA23F0-AF0A-48AB-8B12-3BFEA56CC551}">
      <dgm:prSet phldrT="[Texto]" custT="1"/>
      <dgm:spPr/>
      <dgm:t>
        <a:bodyPr/>
        <a:lstStyle/>
        <a:p>
          <a:r>
            <a:rPr lang="es-MX" sz="2000" dirty="0">
              <a:latin typeface="Century Gothic" panose="020B0502020202020204" pitchFamily="34" charset="0"/>
            </a:rPr>
            <a:t>Cambios en infraestructura </a:t>
          </a:r>
          <a:r>
            <a:rPr lang="es-MX" sz="2000" dirty="0" smtClean="0">
              <a:latin typeface="Century Gothic" panose="020B0502020202020204" pitchFamily="34" charset="0"/>
            </a:rPr>
            <a:t>tecnológica</a:t>
          </a:r>
          <a:r>
            <a:rPr lang="es-MX" sz="2000" dirty="0">
              <a:latin typeface="Century Gothic" panose="020B0502020202020204" pitchFamily="34" charset="0"/>
            </a:rPr>
            <a:t>.</a:t>
          </a:r>
        </a:p>
        <a:p>
          <a:endParaRPr lang="es-MX" sz="2000" dirty="0">
            <a:latin typeface="Century Gothic" panose="020B0502020202020204" pitchFamily="34" charset="0"/>
          </a:endParaRPr>
        </a:p>
        <a:p>
          <a:r>
            <a:rPr lang="es-MX" sz="2000" dirty="0">
              <a:latin typeface="Century Gothic" panose="020B0502020202020204" pitchFamily="34" charset="0"/>
            </a:rPr>
            <a:t>Adaptación a un nuevo método de toma de decisiones.</a:t>
          </a:r>
        </a:p>
        <a:p>
          <a:endParaRPr lang="es-MX" sz="2000" dirty="0">
            <a:latin typeface="Century Gothic" panose="020B0502020202020204" pitchFamily="34" charset="0"/>
          </a:endParaRPr>
        </a:p>
        <a:p>
          <a:r>
            <a:rPr lang="es-EC" sz="2000" dirty="0">
              <a:latin typeface="Century Gothic" panose="020B0502020202020204" pitchFamily="34" charset="0"/>
            </a:rPr>
            <a:t>Capacitación para el uso de herramientas tecnológicas.</a:t>
          </a:r>
        </a:p>
        <a:p>
          <a:endParaRPr lang="es-EC" sz="2000" dirty="0">
            <a:latin typeface="Century Gothic" panose="020B0502020202020204" pitchFamily="34" charset="0"/>
          </a:endParaRPr>
        </a:p>
        <a:p>
          <a:r>
            <a:rPr lang="es-EC" sz="2000" dirty="0">
              <a:latin typeface="Century Gothic" panose="020B0502020202020204" pitchFamily="34" charset="0"/>
            </a:rPr>
            <a:t>Reformas a la normativa interna de las OEPS.</a:t>
          </a:r>
        </a:p>
        <a:p>
          <a:endParaRPr lang="es-EC" sz="2000" dirty="0"/>
        </a:p>
        <a:p>
          <a:endParaRPr lang="es-EC" sz="2000" dirty="0"/>
        </a:p>
      </dgm:t>
    </dgm:pt>
    <dgm:pt modelId="{2851E006-DE11-4E99-B41A-5F659BC7B0E1}" type="parTrans" cxnId="{7C8D2E98-990B-4A2C-A7D2-0FC0CD52440A}">
      <dgm:prSet/>
      <dgm:spPr/>
      <dgm:t>
        <a:bodyPr/>
        <a:lstStyle/>
        <a:p>
          <a:endParaRPr lang="es-EC"/>
        </a:p>
      </dgm:t>
    </dgm:pt>
    <dgm:pt modelId="{30F2D87A-B6D4-45F5-B03D-976BF97BDF26}" type="sibTrans" cxnId="{7C8D2E98-990B-4A2C-A7D2-0FC0CD52440A}">
      <dgm:prSet/>
      <dgm:spPr/>
      <dgm:t>
        <a:bodyPr/>
        <a:lstStyle/>
        <a:p>
          <a:endParaRPr lang="es-EC"/>
        </a:p>
      </dgm:t>
    </dgm:pt>
    <dgm:pt modelId="{860F6A99-4400-43BB-B274-264A03A41C1B}" type="pres">
      <dgm:prSet presAssocID="{75A2B947-77CB-4C91-98A0-86A3ACA8259B}" presName="Name0" presStyleCnt="0">
        <dgm:presLayoutVars>
          <dgm:chMax val="2"/>
          <dgm:dir/>
          <dgm:animOne val="branch"/>
          <dgm:animLvl val="lvl"/>
          <dgm:resizeHandles val="exact"/>
        </dgm:presLayoutVars>
      </dgm:prSet>
      <dgm:spPr/>
      <dgm:t>
        <a:bodyPr/>
        <a:lstStyle/>
        <a:p>
          <a:endParaRPr lang="es-ES"/>
        </a:p>
      </dgm:t>
    </dgm:pt>
    <dgm:pt modelId="{BB2DDA57-D4BC-46DD-9E1E-5C29173B4C4F}" type="pres">
      <dgm:prSet presAssocID="{75A2B947-77CB-4C91-98A0-86A3ACA8259B}" presName="Background" presStyleLbl="node1" presStyleIdx="0" presStyleCnt="1" custScaleY="113999" custLinFactNeighborX="118" custLinFactNeighborY="-9972"/>
      <dgm:spPr/>
    </dgm:pt>
    <dgm:pt modelId="{0719D027-1E10-43EB-954B-A20D4B4E1819}" type="pres">
      <dgm:prSet presAssocID="{75A2B947-77CB-4C91-98A0-86A3ACA8259B}" presName="ChildText1" presStyleLbl="revTx" presStyleIdx="0" presStyleCnt="0" custScaleX="113204" custScaleY="115507" custLinFactNeighborX="-960" custLinFactNeighborY="-10392">
        <dgm:presLayoutVars>
          <dgm:chMax val="0"/>
          <dgm:chPref val="0"/>
          <dgm:bulletEnabled val="1"/>
        </dgm:presLayoutVars>
      </dgm:prSet>
      <dgm:spPr/>
      <dgm:t>
        <a:bodyPr/>
        <a:lstStyle/>
        <a:p>
          <a:endParaRPr lang="es-ES"/>
        </a:p>
      </dgm:t>
    </dgm:pt>
    <dgm:pt modelId="{14C9EE02-03FB-4A6F-BED2-0B395F35C648}" type="pres">
      <dgm:prSet presAssocID="{75A2B947-77CB-4C91-98A0-86A3ACA8259B}" presName="ParentText1" presStyleLbl="revTx" presStyleIdx="0" presStyleCnt="0">
        <dgm:presLayoutVars>
          <dgm:chMax val="1"/>
          <dgm:chPref val="1"/>
        </dgm:presLayoutVars>
      </dgm:prSet>
      <dgm:spPr/>
      <dgm:t>
        <a:bodyPr/>
        <a:lstStyle/>
        <a:p>
          <a:endParaRPr lang="es-ES"/>
        </a:p>
      </dgm:t>
    </dgm:pt>
    <dgm:pt modelId="{CBC6C398-8676-43B8-BD42-C90407FD7EDD}" type="pres">
      <dgm:prSet presAssocID="{75A2B947-77CB-4C91-98A0-86A3ACA8259B}" presName="ParentShape1" presStyleLbl="alignImgPlace1" presStyleIdx="0" presStyleCnt="1" custLinFactNeighborX="-31712" custLinFactNeighborY="8292">
        <dgm:presLayoutVars/>
      </dgm:prSet>
      <dgm:spPr/>
      <dgm:t>
        <a:bodyPr/>
        <a:lstStyle/>
        <a:p>
          <a:endParaRPr lang="es-ES"/>
        </a:p>
      </dgm:t>
    </dgm:pt>
  </dgm:ptLst>
  <dgm:cxnLst>
    <dgm:cxn modelId="{7C8D2E98-990B-4A2C-A7D2-0FC0CD52440A}" srcId="{C52A94CB-107B-41DA-8781-1282A0EFB81E}" destId="{8DDA23F0-AF0A-48AB-8B12-3BFEA56CC551}" srcOrd="0" destOrd="0" parTransId="{2851E006-DE11-4E99-B41A-5F659BC7B0E1}" sibTransId="{30F2D87A-B6D4-45F5-B03D-976BF97BDF26}"/>
    <dgm:cxn modelId="{900595C4-652E-4B9E-816B-884867BFA1BD}" type="presOf" srcId="{8DDA23F0-AF0A-48AB-8B12-3BFEA56CC551}" destId="{0719D027-1E10-43EB-954B-A20D4B4E1819}" srcOrd="0" destOrd="0" presId="urn:microsoft.com/office/officeart/2009/3/layout/OpposingIdeas"/>
    <dgm:cxn modelId="{E48221B4-0406-4DA3-9997-66BDB83A2D27}" srcId="{75A2B947-77CB-4C91-98A0-86A3ACA8259B}" destId="{C52A94CB-107B-41DA-8781-1282A0EFB81E}" srcOrd="0" destOrd="0" parTransId="{4FF0A7DC-A55F-45A4-AB36-FD6A0575444B}" sibTransId="{62E630CD-63EA-4C1F-BE15-4ADEABD429CE}"/>
    <dgm:cxn modelId="{2B337A87-2703-4C25-ADF3-B6229B363CA1}" type="presOf" srcId="{C52A94CB-107B-41DA-8781-1282A0EFB81E}" destId="{CBC6C398-8676-43B8-BD42-C90407FD7EDD}" srcOrd="1" destOrd="0" presId="urn:microsoft.com/office/officeart/2009/3/layout/OpposingIdeas"/>
    <dgm:cxn modelId="{4F6C5E46-E399-4F81-B50D-B668495A3AE5}" type="presOf" srcId="{C52A94CB-107B-41DA-8781-1282A0EFB81E}" destId="{14C9EE02-03FB-4A6F-BED2-0B395F35C648}" srcOrd="0" destOrd="0" presId="urn:microsoft.com/office/officeart/2009/3/layout/OpposingIdeas"/>
    <dgm:cxn modelId="{4780490A-75F9-40DC-845F-F3A4E4D19288}" type="presOf" srcId="{75A2B947-77CB-4C91-98A0-86A3ACA8259B}" destId="{860F6A99-4400-43BB-B274-264A03A41C1B}" srcOrd="0" destOrd="0" presId="urn:microsoft.com/office/officeart/2009/3/layout/OpposingIdeas"/>
    <dgm:cxn modelId="{8EDB512B-E5DE-40C0-A0E6-C73CCA7BDD04}" type="presParOf" srcId="{860F6A99-4400-43BB-B274-264A03A41C1B}" destId="{BB2DDA57-D4BC-46DD-9E1E-5C29173B4C4F}" srcOrd="0" destOrd="0" presId="urn:microsoft.com/office/officeart/2009/3/layout/OpposingIdeas"/>
    <dgm:cxn modelId="{778ECFDC-1F2E-4D14-840F-479D8D3B2FFF}" type="presParOf" srcId="{860F6A99-4400-43BB-B274-264A03A41C1B}" destId="{0719D027-1E10-43EB-954B-A20D4B4E1819}" srcOrd="1" destOrd="0" presId="urn:microsoft.com/office/officeart/2009/3/layout/OpposingIdeas"/>
    <dgm:cxn modelId="{CD2F9C42-61F2-42CB-B9FC-0579DDEDC1B7}" type="presParOf" srcId="{860F6A99-4400-43BB-B274-264A03A41C1B}" destId="{14C9EE02-03FB-4A6F-BED2-0B395F35C648}" srcOrd="2" destOrd="0" presId="urn:microsoft.com/office/officeart/2009/3/layout/OpposingIdeas"/>
    <dgm:cxn modelId="{1279FF22-39CA-4E64-99C4-3287E73643E8}" type="presParOf" srcId="{860F6A99-4400-43BB-B274-264A03A41C1B}" destId="{CBC6C398-8676-43B8-BD42-C90407FD7EDD}" srcOrd="3"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6B7BB-413D-418F-AB69-36568BF029E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6E6D2E54-4ACF-4A90-8794-E325F739B974}">
      <dgm:prSet phldrT="[Texto]"/>
      <dgm:spPr/>
      <dgm:t>
        <a:bodyPr/>
        <a:lstStyle/>
        <a:p>
          <a:pPr algn="ctr"/>
          <a:r>
            <a:rPr lang="es-EC" dirty="0" smtClean="0">
              <a:solidFill>
                <a:srgbClr val="FFFF00"/>
              </a:solidFill>
            </a:rPr>
            <a:t>Contenido de la convocatoria por medios electrónicos</a:t>
          </a:r>
          <a:endParaRPr lang="es-EC" dirty="0">
            <a:solidFill>
              <a:srgbClr val="FFFF00"/>
            </a:solidFill>
          </a:endParaRPr>
        </a:p>
      </dgm:t>
    </dgm:pt>
    <dgm:pt modelId="{68FFED9C-FC1D-42C0-9ED8-5F55BD2B4F49}" type="parTrans" cxnId="{FE3862D1-84EE-466F-BC3F-DFC276BDF941}">
      <dgm:prSet/>
      <dgm:spPr/>
      <dgm:t>
        <a:bodyPr/>
        <a:lstStyle/>
        <a:p>
          <a:endParaRPr lang="es-EC"/>
        </a:p>
      </dgm:t>
    </dgm:pt>
    <dgm:pt modelId="{ED9D9E40-7994-4E4D-9C8A-7DB6B7E5A5E8}" type="sibTrans" cxnId="{FE3862D1-84EE-466F-BC3F-DFC276BDF941}">
      <dgm:prSet/>
      <dgm:spPr/>
      <dgm:t>
        <a:bodyPr/>
        <a:lstStyle/>
        <a:p>
          <a:endParaRPr lang="es-EC"/>
        </a:p>
      </dgm:t>
    </dgm:pt>
    <dgm:pt modelId="{58410E34-AF7E-4EFB-A3D0-8C67A77495E7}">
      <dgm:prSet phldrT="[Texto]" custT="1"/>
      <dgm:spPr/>
      <dgm:t>
        <a:bodyPr/>
        <a:lstStyle/>
        <a:p>
          <a:r>
            <a:rPr lang="es-EC" sz="2000" dirty="0" smtClean="0">
              <a:latin typeface="Century Gothic" panose="020B0502020202020204" pitchFamily="34" charset="0"/>
            </a:rPr>
            <a:t>Será emitida desde el medio oficial de la organización, sea este, correo electrónico, sede electrónica u otro medio que permita identificar claramente al remitente</a:t>
          </a:r>
          <a:endParaRPr lang="es-EC" sz="2000" dirty="0">
            <a:latin typeface="Century Gothic" panose="020B0502020202020204" pitchFamily="34" charset="0"/>
          </a:endParaRPr>
        </a:p>
      </dgm:t>
    </dgm:pt>
    <dgm:pt modelId="{C885B776-1FAA-4954-B0CB-47B007A559DA}" type="parTrans" cxnId="{9E2941C7-54A0-43E8-AF44-AC0BBF3E1514}">
      <dgm:prSet/>
      <dgm:spPr/>
      <dgm:t>
        <a:bodyPr/>
        <a:lstStyle/>
        <a:p>
          <a:endParaRPr lang="es-EC"/>
        </a:p>
      </dgm:t>
    </dgm:pt>
    <dgm:pt modelId="{8D39AD57-2455-401D-8A8F-C8450E35FEE4}" type="sibTrans" cxnId="{9E2941C7-54A0-43E8-AF44-AC0BBF3E1514}">
      <dgm:prSet/>
      <dgm:spPr/>
      <dgm:t>
        <a:bodyPr/>
        <a:lstStyle/>
        <a:p>
          <a:endParaRPr lang="es-EC"/>
        </a:p>
      </dgm:t>
    </dgm:pt>
    <dgm:pt modelId="{E06F3337-83EC-48CE-9E8D-E0714F4EBBA0}">
      <dgm:prSet phldrT="[Texto]"/>
      <dgm:spPr/>
      <dgm:t>
        <a:bodyPr/>
        <a:lstStyle/>
        <a:p>
          <a:pPr algn="ctr"/>
          <a:r>
            <a:rPr lang="es-EC" dirty="0" smtClean="0">
              <a:solidFill>
                <a:srgbClr val="FFFF00"/>
              </a:solidFill>
            </a:rPr>
            <a:t>convocatoria por medios electrónicos</a:t>
          </a:r>
          <a:endParaRPr lang="es-EC" dirty="0">
            <a:solidFill>
              <a:srgbClr val="FFFF00"/>
            </a:solidFill>
          </a:endParaRPr>
        </a:p>
      </dgm:t>
    </dgm:pt>
    <dgm:pt modelId="{522C44B3-729A-46C8-BB91-3DEEC1B68D45}" type="parTrans" cxnId="{3D852168-EA06-4283-BF94-FFFED64BCF9D}">
      <dgm:prSet/>
      <dgm:spPr/>
      <dgm:t>
        <a:bodyPr/>
        <a:lstStyle/>
        <a:p>
          <a:endParaRPr lang="es-EC"/>
        </a:p>
      </dgm:t>
    </dgm:pt>
    <dgm:pt modelId="{FD536E04-66BA-45B4-92B7-BC70B21BE625}" type="sibTrans" cxnId="{3D852168-EA06-4283-BF94-FFFED64BCF9D}">
      <dgm:prSet/>
      <dgm:spPr/>
      <dgm:t>
        <a:bodyPr/>
        <a:lstStyle/>
        <a:p>
          <a:endParaRPr lang="es-EC"/>
        </a:p>
      </dgm:t>
    </dgm:pt>
    <dgm:pt modelId="{9544631C-EEA2-4D81-A41F-CFC7DAE39102}">
      <dgm:prSet phldrT="[Texto]" custT="1"/>
      <dgm:spPr/>
      <dgm:t>
        <a:bodyPr/>
        <a:lstStyle/>
        <a:p>
          <a:r>
            <a:rPr lang="es-EC" sz="2000" dirty="0" smtClean="0">
              <a:latin typeface="Century Gothic" panose="020B0502020202020204" pitchFamily="34" charset="0"/>
            </a:rPr>
            <a:t>Además de lo indicado en el artículo 4, la convocatoria contendrá la denominación de la aplicación o medio tecnológico a través del cual se realizará la asamblea general virtual, las claves de acceso de requerirse</a:t>
          </a:r>
          <a:endParaRPr lang="es-EC" sz="2000" dirty="0">
            <a:latin typeface="Century Gothic" panose="020B0502020202020204" pitchFamily="34" charset="0"/>
          </a:endParaRPr>
        </a:p>
      </dgm:t>
    </dgm:pt>
    <dgm:pt modelId="{4FAECCF9-75BC-4BC2-B372-0641E477BD93}" type="parTrans" cxnId="{4F6EB4D3-1AB2-454C-8F6C-0A706199538C}">
      <dgm:prSet/>
      <dgm:spPr/>
      <dgm:t>
        <a:bodyPr/>
        <a:lstStyle/>
        <a:p>
          <a:endParaRPr lang="es-EC"/>
        </a:p>
      </dgm:t>
    </dgm:pt>
    <dgm:pt modelId="{6481704F-7B5D-4D39-B596-A89C34A5C657}" type="sibTrans" cxnId="{4F6EB4D3-1AB2-454C-8F6C-0A706199538C}">
      <dgm:prSet/>
      <dgm:spPr/>
      <dgm:t>
        <a:bodyPr/>
        <a:lstStyle/>
        <a:p>
          <a:endParaRPr lang="es-EC"/>
        </a:p>
      </dgm:t>
    </dgm:pt>
    <dgm:pt modelId="{FFCF98BF-0A7C-46FB-9365-67B7486E7B01}">
      <dgm:prSet phldrT="[Texto]"/>
      <dgm:spPr/>
      <dgm:t>
        <a:bodyPr/>
        <a:lstStyle/>
        <a:p>
          <a:pPr algn="ctr"/>
          <a:r>
            <a:rPr lang="es-EC" dirty="0" smtClean="0">
              <a:solidFill>
                <a:srgbClr val="FFFF00"/>
              </a:solidFill>
            </a:rPr>
            <a:t>convocatoria por medios electrónicos</a:t>
          </a:r>
          <a:endParaRPr lang="es-EC" dirty="0"/>
        </a:p>
      </dgm:t>
    </dgm:pt>
    <dgm:pt modelId="{FA31B310-29C5-4176-9AE7-E2CD762E9591}" type="parTrans" cxnId="{45854A40-7E26-4A3E-BAFE-B75BC8868E93}">
      <dgm:prSet/>
      <dgm:spPr/>
      <dgm:t>
        <a:bodyPr/>
        <a:lstStyle/>
        <a:p>
          <a:endParaRPr lang="es-EC"/>
        </a:p>
      </dgm:t>
    </dgm:pt>
    <dgm:pt modelId="{46662090-D75C-4063-B7AD-BC55CCA8DFD9}" type="sibTrans" cxnId="{45854A40-7E26-4A3E-BAFE-B75BC8868E93}">
      <dgm:prSet/>
      <dgm:spPr/>
      <dgm:t>
        <a:bodyPr/>
        <a:lstStyle/>
        <a:p>
          <a:endParaRPr lang="es-EC"/>
        </a:p>
      </dgm:t>
    </dgm:pt>
    <dgm:pt modelId="{C78EA146-37C0-42D9-BC48-9B55240BFDAE}">
      <dgm:prSet phldrT="[Texto]" custT="1"/>
      <dgm:spPr/>
      <dgm:t>
        <a:bodyPr/>
        <a:lstStyle/>
        <a:p>
          <a:r>
            <a:rPr lang="es-EC" sz="2000" dirty="0" smtClean="0">
              <a:latin typeface="Century Gothic" panose="020B0502020202020204" pitchFamily="34" charset="0"/>
            </a:rPr>
            <a:t>Se anexará a la convocatoria, en digital, los documentos e informes relacionados con los puntos a tratarse, o se indicará los enlaces de acceso para descarga de documentos</a:t>
          </a:r>
          <a:endParaRPr lang="es-EC" sz="2000" dirty="0">
            <a:latin typeface="Century Gothic" panose="020B0502020202020204" pitchFamily="34" charset="0"/>
          </a:endParaRPr>
        </a:p>
      </dgm:t>
    </dgm:pt>
    <dgm:pt modelId="{5B8CF554-2E21-4946-9D90-525E97302302}" type="parTrans" cxnId="{F2D70F87-1A03-4ACE-A63D-BAA829597026}">
      <dgm:prSet/>
      <dgm:spPr/>
      <dgm:t>
        <a:bodyPr/>
        <a:lstStyle/>
        <a:p>
          <a:endParaRPr lang="es-EC"/>
        </a:p>
      </dgm:t>
    </dgm:pt>
    <dgm:pt modelId="{9DB5AD93-CC7B-4243-940E-7451A250A608}" type="sibTrans" cxnId="{F2D70F87-1A03-4ACE-A63D-BAA829597026}">
      <dgm:prSet/>
      <dgm:spPr/>
      <dgm:t>
        <a:bodyPr/>
        <a:lstStyle/>
        <a:p>
          <a:endParaRPr lang="es-EC"/>
        </a:p>
      </dgm:t>
    </dgm:pt>
    <dgm:pt modelId="{1568696A-C1D7-402E-A86B-27E97AB9548D}" type="pres">
      <dgm:prSet presAssocID="{EF36B7BB-413D-418F-AB69-36568BF029E5}" presName="Name0" presStyleCnt="0">
        <dgm:presLayoutVars>
          <dgm:dir/>
          <dgm:animLvl val="lvl"/>
          <dgm:resizeHandles val="exact"/>
        </dgm:presLayoutVars>
      </dgm:prSet>
      <dgm:spPr/>
      <dgm:t>
        <a:bodyPr/>
        <a:lstStyle/>
        <a:p>
          <a:endParaRPr lang="es-EC"/>
        </a:p>
      </dgm:t>
    </dgm:pt>
    <dgm:pt modelId="{01E10395-F98F-44ED-B9F2-F699A7FBA40C}" type="pres">
      <dgm:prSet presAssocID="{6E6D2E54-4ACF-4A90-8794-E325F739B974}" presName="compositeNode" presStyleCnt="0">
        <dgm:presLayoutVars>
          <dgm:bulletEnabled val="1"/>
        </dgm:presLayoutVars>
      </dgm:prSet>
      <dgm:spPr/>
    </dgm:pt>
    <dgm:pt modelId="{D53A6D4A-BADE-4506-8CA4-6624DC50A711}" type="pres">
      <dgm:prSet presAssocID="{6E6D2E54-4ACF-4A90-8794-E325F739B974}" presName="bgRect" presStyleLbl="node1" presStyleIdx="0" presStyleCnt="3"/>
      <dgm:spPr/>
      <dgm:t>
        <a:bodyPr/>
        <a:lstStyle/>
        <a:p>
          <a:endParaRPr lang="es-EC"/>
        </a:p>
      </dgm:t>
    </dgm:pt>
    <dgm:pt modelId="{808DDC36-96B8-4D33-9DA6-39133778BD95}" type="pres">
      <dgm:prSet presAssocID="{6E6D2E54-4ACF-4A90-8794-E325F739B974}" presName="parentNode" presStyleLbl="node1" presStyleIdx="0" presStyleCnt="3">
        <dgm:presLayoutVars>
          <dgm:chMax val="0"/>
          <dgm:bulletEnabled val="1"/>
        </dgm:presLayoutVars>
      </dgm:prSet>
      <dgm:spPr/>
      <dgm:t>
        <a:bodyPr/>
        <a:lstStyle/>
        <a:p>
          <a:endParaRPr lang="es-EC"/>
        </a:p>
      </dgm:t>
    </dgm:pt>
    <dgm:pt modelId="{9590CE05-EE99-4409-9E4E-9734515C2153}" type="pres">
      <dgm:prSet presAssocID="{6E6D2E54-4ACF-4A90-8794-E325F739B974}" presName="childNode" presStyleLbl="node1" presStyleIdx="0" presStyleCnt="3">
        <dgm:presLayoutVars>
          <dgm:bulletEnabled val="1"/>
        </dgm:presLayoutVars>
      </dgm:prSet>
      <dgm:spPr/>
      <dgm:t>
        <a:bodyPr/>
        <a:lstStyle/>
        <a:p>
          <a:endParaRPr lang="es-EC"/>
        </a:p>
      </dgm:t>
    </dgm:pt>
    <dgm:pt modelId="{3E32C116-832D-49AC-8C12-1F244DD6559B}" type="pres">
      <dgm:prSet presAssocID="{ED9D9E40-7994-4E4D-9C8A-7DB6B7E5A5E8}" presName="hSp" presStyleCnt="0"/>
      <dgm:spPr/>
    </dgm:pt>
    <dgm:pt modelId="{7370A8F7-46AE-4BEA-BA03-066E813D8293}" type="pres">
      <dgm:prSet presAssocID="{ED9D9E40-7994-4E4D-9C8A-7DB6B7E5A5E8}" presName="vProcSp" presStyleCnt="0"/>
      <dgm:spPr/>
    </dgm:pt>
    <dgm:pt modelId="{31C39BC4-5716-4AD1-A3D0-0D2B7257115B}" type="pres">
      <dgm:prSet presAssocID="{ED9D9E40-7994-4E4D-9C8A-7DB6B7E5A5E8}" presName="vSp1" presStyleCnt="0"/>
      <dgm:spPr/>
    </dgm:pt>
    <dgm:pt modelId="{3DDB137F-6880-4106-B9D9-55186C9ED9A0}" type="pres">
      <dgm:prSet presAssocID="{ED9D9E40-7994-4E4D-9C8A-7DB6B7E5A5E8}" presName="simulatedConn" presStyleLbl="solidFgAcc1" presStyleIdx="0" presStyleCnt="2"/>
      <dgm:spPr/>
    </dgm:pt>
    <dgm:pt modelId="{04B5B372-ABAB-45A2-AACE-97388F9C7DFA}" type="pres">
      <dgm:prSet presAssocID="{ED9D9E40-7994-4E4D-9C8A-7DB6B7E5A5E8}" presName="vSp2" presStyleCnt="0"/>
      <dgm:spPr/>
    </dgm:pt>
    <dgm:pt modelId="{6D2FB787-CB0B-4119-A1F4-BCFB63AFDB29}" type="pres">
      <dgm:prSet presAssocID="{ED9D9E40-7994-4E4D-9C8A-7DB6B7E5A5E8}" presName="sibTrans" presStyleCnt="0"/>
      <dgm:spPr/>
    </dgm:pt>
    <dgm:pt modelId="{FBD6F05C-A485-473A-B84D-ECE280DC3256}" type="pres">
      <dgm:prSet presAssocID="{E06F3337-83EC-48CE-9E8D-E0714F4EBBA0}" presName="compositeNode" presStyleCnt="0">
        <dgm:presLayoutVars>
          <dgm:bulletEnabled val="1"/>
        </dgm:presLayoutVars>
      </dgm:prSet>
      <dgm:spPr/>
    </dgm:pt>
    <dgm:pt modelId="{B0382D6D-1EA9-453F-80FE-412CC573D900}" type="pres">
      <dgm:prSet presAssocID="{E06F3337-83EC-48CE-9E8D-E0714F4EBBA0}" presName="bgRect" presStyleLbl="node1" presStyleIdx="1" presStyleCnt="3"/>
      <dgm:spPr/>
      <dgm:t>
        <a:bodyPr/>
        <a:lstStyle/>
        <a:p>
          <a:endParaRPr lang="es-EC"/>
        </a:p>
      </dgm:t>
    </dgm:pt>
    <dgm:pt modelId="{0D6E2D4D-ED66-4BCD-941D-38A6FFCC5719}" type="pres">
      <dgm:prSet presAssocID="{E06F3337-83EC-48CE-9E8D-E0714F4EBBA0}" presName="parentNode" presStyleLbl="node1" presStyleIdx="1" presStyleCnt="3">
        <dgm:presLayoutVars>
          <dgm:chMax val="0"/>
          <dgm:bulletEnabled val="1"/>
        </dgm:presLayoutVars>
      </dgm:prSet>
      <dgm:spPr/>
      <dgm:t>
        <a:bodyPr/>
        <a:lstStyle/>
        <a:p>
          <a:endParaRPr lang="es-EC"/>
        </a:p>
      </dgm:t>
    </dgm:pt>
    <dgm:pt modelId="{9658530A-1936-411D-B0A8-A6899CC68963}" type="pres">
      <dgm:prSet presAssocID="{E06F3337-83EC-48CE-9E8D-E0714F4EBBA0}" presName="childNode" presStyleLbl="node1" presStyleIdx="1" presStyleCnt="3">
        <dgm:presLayoutVars>
          <dgm:bulletEnabled val="1"/>
        </dgm:presLayoutVars>
      </dgm:prSet>
      <dgm:spPr/>
      <dgm:t>
        <a:bodyPr/>
        <a:lstStyle/>
        <a:p>
          <a:endParaRPr lang="es-EC"/>
        </a:p>
      </dgm:t>
    </dgm:pt>
    <dgm:pt modelId="{D9C8C432-7603-4FB6-BBDD-0AFA3B602492}" type="pres">
      <dgm:prSet presAssocID="{FD536E04-66BA-45B4-92B7-BC70B21BE625}" presName="hSp" presStyleCnt="0"/>
      <dgm:spPr/>
    </dgm:pt>
    <dgm:pt modelId="{DAD7E908-185B-45D1-B8C3-9F2C40523297}" type="pres">
      <dgm:prSet presAssocID="{FD536E04-66BA-45B4-92B7-BC70B21BE625}" presName="vProcSp" presStyleCnt="0"/>
      <dgm:spPr/>
    </dgm:pt>
    <dgm:pt modelId="{DEAC2F0C-6B97-46C9-A67E-00D7F19F4743}" type="pres">
      <dgm:prSet presAssocID="{FD536E04-66BA-45B4-92B7-BC70B21BE625}" presName="vSp1" presStyleCnt="0"/>
      <dgm:spPr/>
    </dgm:pt>
    <dgm:pt modelId="{A44BF4C6-B887-4287-BB80-2F24617E7557}" type="pres">
      <dgm:prSet presAssocID="{FD536E04-66BA-45B4-92B7-BC70B21BE625}" presName="simulatedConn" presStyleLbl="solidFgAcc1" presStyleIdx="1" presStyleCnt="2"/>
      <dgm:spPr/>
    </dgm:pt>
    <dgm:pt modelId="{9492258F-E79C-4149-96E8-4EFE6E360682}" type="pres">
      <dgm:prSet presAssocID="{FD536E04-66BA-45B4-92B7-BC70B21BE625}" presName="vSp2" presStyleCnt="0"/>
      <dgm:spPr/>
    </dgm:pt>
    <dgm:pt modelId="{C20E4AE7-A086-4BF4-9248-90996A7CAB24}" type="pres">
      <dgm:prSet presAssocID="{FD536E04-66BA-45B4-92B7-BC70B21BE625}" presName="sibTrans" presStyleCnt="0"/>
      <dgm:spPr/>
    </dgm:pt>
    <dgm:pt modelId="{2D6C27F6-1DE9-4BF9-B7D0-52EE5AC4E30A}" type="pres">
      <dgm:prSet presAssocID="{FFCF98BF-0A7C-46FB-9365-67B7486E7B01}" presName="compositeNode" presStyleCnt="0">
        <dgm:presLayoutVars>
          <dgm:bulletEnabled val="1"/>
        </dgm:presLayoutVars>
      </dgm:prSet>
      <dgm:spPr/>
    </dgm:pt>
    <dgm:pt modelId="{88069280-FABE-4E5A-A9A1-59CDD1D007FA}" type="pres">
      <dgm:prSet presAssocID="{FFCF98BF-0A7C-46FB-9365-67B7486E7B01}" presName="bgRect" presStyleLbl="node1" presStyleIdx="2" presStyleCnt="3" custLinFactNeighborX="-1317" custLinFactNeighborY="2843"/>
      <dgm:spPr/>
      <dgm:t>
        <a:bodyPr/>
        <a:lstStyle/>
        <a:p>
          <a:endParaRPr lang="es-EC"/>
        </a:p>
      </dgm:t>
    </dgm:pt>
    <dgm:pt modelId="{A688725A-991F-491B-B3E0-2636A854EA5D}" type="pres">
      <dgm:prSet presAssocID="{FFCF98BF-0A7C-46FB-9365-67B7486E7B01}" presName="parentNode" presStyleLbl="node1" presStyleIdx="2" presStyleCnt="3">
        <dgm:presLayoutVars>
          <dgm:chMax val="0"/>
          <dgm:bulletEnabled val="1"/>
        </dgm:presLayoutVars>
      </dgm:prSet>
      <dgm:spPr/>
      <dgm:t>
        <a:bodyPr/>
        <a:lstStyle/>
        <a:p>
          <a:endParaRPr lang="es-EC"/>
        </a:p>
      </dgm:t>
    </dgm:pt>
    <dgm:pt modelId="{54C555A9-730E-4546-B3FC-8768A4D2D370}" type="pres">
      <dgm:prSet presAssocID="{FFCF98BF-0A7C-46FB-9365-67B7486E7B01}" presName="childNode" presStyleLbl="node1" presStyleIdx="2" presStyleCnt="3">
        <dgm:presLayoutVars>
          <dgm:bulletEnabled val="1"/>
        </dgm:presLayoutVars>
      </dgm:prSet>
      <dgm:spPr/>
      <dgm:t>
        <a:bodyPr/>
        <a:lstStyle/>
        <a:p>
          <a:endParaRPr lang="es-EC"/>
        </a:p>
      </dgm:t>
    </dgm:pt>
  </dgm:ptLst>
  <dgm:cxnLst>
    <dgm:cxn modelId="{AB42CA85-2B3C-4924-84B9-16513F803F65}" type="presOf" srcId="{9544631C-EEA2-4D81-A41F-CFC7DAE39102}" destId="{9658530A-1936-411D-B0A8-A6899CC68963}" srcOrd="0" destOrd="0" presId="urn:microsoft.com/office/officeart/2005/8/layout/hProcess7"/>
    <dgm:cxn modelId="{9E2941C7-54A0-43E8-AF44-AC0BBF3E1514}" srcId="{6E6D2E54-4ACF-4A90-8794-E325F739B974}" destId="{58410E34-AF7E-4EFB-A3D0-8C67A77495E7}" srcOrd="0" destOrd="0" parTransId="{C885B776-1FAA-4954-B0CB-47B007A559DA}" sibTransId="{8D39AD57-2455-401D-8A8F-C8450E35FEE4}"/>
    <dgm:cxn modelId="{5D277405-69A8-4FA4-B8ED-7827D63F67F2}" type="presOf" srcId="{FFCF98BF-0A7C-46FB-9365-67B7486E7B01}" destId="{A688725A-991F-491B-B3E0-2636A854EA5D}" srcOrd="1" destOrd="0" presId="urn:microsoft.com/office/officeart/2005/8/layout/hProcess7"/>
    <dgm:cxn modelId="{4F6EB4D3-1AB2-454C-8F6C-0A706199538C}" srcId="{E06F3337-83EC-48CE-9E8D-E0714F4EBBA0}" destId="{9544631C-EEA2-4D81-A41F-CFC7DAE39102}" srcOrd="0" destOrd="0" parTransId="{4FAECCF9-75BC-4BC2-B372-0641E477BD93}" sibTransId="{6481704F-7B5D-4D39-B596-A89C34A5C657}"/>
    <dgm:cxn modelId="{C72D3C7B-2B49-4299-BDB0-F3A21245336E}" type="presOf" srcId="{EF36B7BB-413D-418F-AB69-36568BF029E5}" destId="{1568696A-C1D7-402E-A86B-27E97AB9548D}" srcOrd="0" destOrd="0" presId="urn:microsoft.com/office/officeart/2005/8/layout/hProcess7"/>
    <dgm:cxn modelId="{FE3862D1-84EE-466F-BC3F-DFC276BDF941}" srcId="{EF36B7BB-413D-418F-AB69-36568BF029E5}" destId="{6E6D2E54-4ACF-4A90-8794-E325F739B974}" srcOrd="0" destOrd="0" parTransId="{68FFED9C-FC1D-42C0-9ED8-5F55BD2B4F49}" sibTransId="{ED9D9E40-7994-4E4D-9C8A-7DB6B7E5A5E8}"/>
    <dgm:cxn modelId="{9E61A009-2F39-45B3-8291-F08DDF215B4F}" type="presOf" srcId="{FFCF98BF-0A7C-46FB-9365-67B7486E7B01}" destId="{88069280-FABE-4E5A-A9A1-59CDD1D007FA}" srcOrd="0" destOrd="0" presId="urn:microsoft.com/office/officeart/2005/8/layout/hProcess7"/>
    <dgm:cxn modelId="{F2D70F87-1A03-4ACE-A63D-BAA829597026}" srcId="{FFCF98BF-0A7C-46FB-9365-67B7486E7B01}" destId="{C78EA146-37C0-42D9-BC48-9B55240BFDAE}" srcOrd="0" destOrd="0" parTransId="{5B8CF554-2E21-4946-9D90-525E97302302}" sibTransId="{9DB5AD93-CC7B-4243-940E-7451A250A608}"/>
    <dgm:cxn modelId="{A426AF6E-A05F-49E5-941C-BE2FF0CAFBE5}" type="presOf" srcId="{E06F3337-83EC-48CE-9E8D-E0714F4EBBA0}" destId="{B0382D6D-1EA9-453F-80FE-412CC573D900}" srcOrd="0" destOrd="0" presId="urn:microsoft.com/office/officeart/2005/8/layout/hProcess7"/>
    <dgm:cxn modelId="{C7887335-980D-452C-9A0A-3606DA89A3A9}" type="presOf" srcId="{6E6D2E54-4ACF-4A90-8794-E325F739B974}" destId="{D53A6D4A-BADE-4506-8CA4-6624DC50A711}" srcOrd="0" destOrd="0" presId="urn:microsoft.com/office/officeart/2005/8/layout/hProcess7"/>
    <dgm:cxn modelId="{45854A40-7E26-4A3E-BAFE-B75BC8868E93}" srcId="{EF36B7BB-413D-418F-AB69-36568BF029E5}" destId="{FFCF98BF-0A7C-46FB-9365-67B7486E7B01}" srcOrd="2" destOrd="0" parTransId="{FA31B310-29C5-4176-9AE7-E2CD762E9591}" sibTransId="{46662090-D75C-4063-B7AD-BC55CCA8DFD9}"/>
    <dgm:cxn modelId="{E26B4E96-6272-4CC0-B604-4395EFEED868}" type="presOf" srcId="{E06F3337-83EC-48CE-9E8D-E0714F4EBBA0}" destId="{0D6E2D4D-ED66-4BCD-941D-38A6FFCC5719}" srcOrd="1" destOrd="0" presId="urn:microsoft.com/office/officeart/2005/8/layout/hProcess7"/>
    <dgm:cxn modelId="{F656A50B-E71A-49DB-BEC7-BCE971612BF7}" type="presOf" srcId="{C78EA146-37C0-42D9-BC48-9B55240BFDAE}" destId="{54C555A9-730E-4546-B3FC-8768A4D2D370}" srcOrd="0" destOrd="0" presId="urn:microsoft.com/office/officeart/2005/8/layout/hProcess7"/>
    <dgm:cxn modelId="{543D36BB-34E2-4830-B226-99EF945CBFED}" type="presOf" srcId="{58410E34-AF7E-4EFB-A3D0-8C67A77495E7}" destId="{9590CE05-EE99-4409-9E4E-9734515C2153}" srcOrd="0" destOrd="0" presId="urn:microsoft.com/office/officeart/2005/8/layout/hProcess7"/>
    <dgm:cxn modelId="{3D852168-EA06-4283-BF94-FFFED64BCF9D}" srcId="{EF36B7BB-413D-418F-AB69-36568BF029E5}" destId="{E06F3337-83EC-48CE-9E8D-E0714F4EBBA0}" srcOrd="1" destOrd="0" parTransId="{522C44B3-729A-46C8-BB91-3DEEC1B68D45}" sibTransId="{FD536E04-66BA-45B4-92B7-BC70B21BE625}"/>
    <dgm:cxn modelId="{FAB37790-9FDA-4CB9-A23E-B66592792F68}" type="presOf" srcId="{6E6D2E54-4ACF-4A90-8794-E325F739B974}" destId="{808DDC36-96B8-4D33-9DA6-39133778BD95}" srcOrd="1" destOrd="0" presId="urn:microsoft.com/office/officeart/2005/8/layout/hProcess7"/>
    <dgm:cxn modelId="{EE89D917-8581-4F8A-85C0-55304FAA8AD6}" type="presParOf" srcId="{1568696A-C1D7-402E-A86B-27E97AB9548D}" destId="{01E10395-F98F-44ED-B9F2-F699A7FBA40C}" srcOrd="0" destOrd="0" presId="urn:microsoft.com/office/officeart/2005/8/layout/hProcess7"/>
    <dgm:cxn modelId="{AFE8E7C5-105B-48E7-AA3A-DBF7AE99DB0D}" type="presParOf" srcId="{01E10395-F98F-44ED-B9F2-F699A7FBA40C}" destId="{D53A6D4A-BADE-4506-8CA4-6624DC50A711}" srcOrd="0" destOrd="0" presId="urn:microsoft.com/office/officeart/2005/8/layout/hProcess7"/>
    <dgm:cxn modelId="{A9F7BEB8-97A9-4506-973F-A9A177DD410E}" type="presParOf" srcId="{01E10395-F98F-44ED-B9F2-F699A7FBA40C}" destId="{808DDC36-96B8-4D33-9DA6-39133778BD95}" srcOrd="1" destOrd="0" presId="urn:microsoft.com/office/officeart/2005/8/layout/hProcess7"/>
    <dgm:cxn modelId="{83EC664F-2357-45D5-ACE6-EA2E466D1235}" type="presParOf" srcId="{01E10395-F98F-44ED-B9F2-F699A7FBA40C}" destId="{9590CE05-EE99-4409-9E4E-9734515C2153}" srcOrd="2" destOrd="0" presId="urn:microsoft.com/office/officeart/2005/8/layout/hProcess7"/>
    <dgm:cxn modelId="{1328BF8E-66D5-411C-B96B-DAF11A1AE8D9}" type="presParOf" srcId="{1568696A-C1D7-402E-A86B-27E97AB9548D}" destId="{3E32C116-832D-49AC-8C12-1F244DD6559B}" srcOrd="1" destOrd="0" presId="urn:microsoft.com/office/officeart/2005/8/layout/hProcess7"/>
    <dgm:cxn modelId="{183F072D-9DD8-45F3-9432-455DEC095FD1}" type="presParOf" srcId="{1568696A-C1D7-402E-A86B-27E97AB9548D}" destId="{7370A8F7-46AE-4BEA-BA03-066E813D8293}" srcOrd="2" destOrd="0" presId="urn:microsoft.com/office/officeart/2005/8/layout/hProcess7"/>
    <dgm:cxn modelId="{0C9EDED3-7B00-421B-8A3E-E67A99B7D646}" type="presParOf" srcId="{7370A8F7-46AE-4BEA-BA03-066E813D8293}" destId="{31C39BC4-5716-4AD1-A3D0-0D2B7257115B}" srcOrd="0" destOrd="0" presId="urn:microsoft.com/office/officeart/2005/8/layout/hProcess7"/>
    <dgm:cxn modelId="{112FD75F-F16C-44E3-BC41-F3D4455B4714}" type="presParOf" srcId="{7370A8F7-46AE-4BEA-BA03-066E813D8293}" destId="{3DDB137F-6880-4106-B9D9-55186C9ED9A0}" srcOrd="1" destOrd="0" presId="urn:microsoft.com/office/officeart/2005/8/layout/hProcess7"/>
    <dgm:cxn modelId="{07A78A4D-1104-4587-940A-19CBCAB1B68B}" type="presParOf" srcId="{7370A8F7-46AE-4BEA-BA03-066E813D8293}" destId="{04B5B372-ABAB-45A2-AACE-97388F9C7DFA}" srcOrd="2" destOrd="0" presId="urn:microsoft.com/office/officeart/2005/8/layout/hProcess7"/>
    <dgm:cxn modelId="{F7E968DA-884F-42E4-A74A-17032A88BC5D}" type="presParOf" srcId="{1568696A-C1D7-402E-A86B-27E97AB9548D}" destId="{6D2FB787-CB0B-4119-A1F4-BCFB63AFDB29}" srcOrd="3" destOrd="0" presId="urn:microsoft.com/office/officeart/2005/8/layout/hProcess7"/>
    <dgm:cxn modelId="{770D1DFD-C26F-409E-B654-79FF57A9F82E}" type="presParOf" srcId="{1568696A-C1D7-402E-A86B-27E97AB9548D}" destId="{FBD6F05C-A485-473A-B84D-ECE280DC3256}" srcOrd="4" destOrd="0" presId="urn:microsoft.com/office/officeart/2005/8/layout/hProcess7"/>
    <dgm:cxn modelId="{A64DCCA3-6B55-417F-A952-CE7B1657F568}" type="presParOf" srcId="{FBD6F05C-A485-473A-B84D-ECE280DC3256}" destId="{B0382D6D-1EA9-453F-80FE-412CC573D900}" srcOrd="0" destOrd="0" presId="urn:microsoft.com/office/officeart/2005/8/layout/hProcess7"/>
    <dgm:cxn modelId="{840747BE-F08A-419F-B3AA-564344A7D8CD}" type="presParOf" srcId="{FBD6F05C-A485-473A-B84D-ECE280DC3256}" destId="{0D6E2D4D-ED66-4BCD-941D-38A6FFCC5719}" srcOrd="1" destOrd="0" presId="urn:microsoft.com/office/officeart/2005/8/layout/hProcess7"/>
    <dgm:cxn modelId="{79093782-91F8-412A-950B-7E7B874372D3}" type="presParOf" srcId="{FBD6F05C-A485-473A-B84D-ECE280DC3256}" destId="{9658530A-1936-411D-B0A8-A6899CC68963}" srcOrd="2" destOrd="0" presId="urn:microsoft.com/office/officeart/2005/8/layout/hProcess7"/>
    <dgm:cxn modelId="{3F327184-33D4-476F-B136-2ECADE64EAB3}" type="presParOf" srcId="{1568696A-C1D7-402E-A86B-27E97AB9548D}" destId="{D9C8C432-7603-4FB6-BBDD-0AFA3B602492}" srcOrd="5" destOrd="0" presId="urn:microsoft.com/office/officeart/2005/8/layout/hProcess7"/>
    <dgm:cxn modelId="{B4F693C4-1180-4480-8577-706436BC1CD4}" type="presParOf" srcId="{1568696A-C1D7-402E-A86B-27E97AB9548D}" destId="{DAD7E908-185B-45D1-B8C3-9F2C40523297}" srcOrd="6" destOrd="0" presId="urn:microsoft.com/office/officeart/2005/8/layout/hProcess7"/>
    <dgm:cxn modelId="{7B7D2273-59CB-464B-BBFD-9406B29938C6}" type="presParOf" srcId="{DAD7E908-185B-45D1-B8C3-9F2C40523297}" destId="{DEAC2F0C-6B97-46C9-A67E-00D7F19F4743}" srcOrd="0" destOrd="0" presId="urn:microsoft.com/office/officeart/2005/8/layout/hProcess7"/>
    <dgm:cxn modelId="{B75F96C9-067F-46B7-B949-72C65DE001BB}" type="presParOf" srcId="{DAD7E908-185B-45D1-B8C3-9F2C40523297}" destId="{A44BF4C6-B887-4287-BB80-2F24617E7557}" srcOrd="1" destOrd="0" presId="urn:microsoft.com/office/officeart/2005/8/layout/hProcess7"/>
    <dgm:cxn modelId="{37EA56F5-1AA0-4884-8F05-38645ABE9131}" type="presParOf" srcId="{DAD7E908-185B-45D1-B8C3-9F2C40523297}" destId="{9492258F-E79C-4149-96E8-4EFE6E360682}" srcOrd="2" destOrd="0" presId="urn:microsoft.com/office/officeart/2005/8/layout/hProcess7"/>
    <dgm:cxn modelId="{4AAEC073-8806-4BE2-B26C-32E5F3734453}" type="presParOf" srcId="{1568696A-C1D7-402E-A86B-27E97AB9548D}" destId="{C20E4AE7-A086-4BF4-9248-90996A7CAB24}" srcOrd="7" destOrd="0" presId="urn:microsoft.com/office/officeart/2005/8/layout/hProcess7"/>
    <dgm:cxn modelId="{51551B4A-2DB9-4CB6-9FFD-545E3C7843B3}" type="presParOf" srcId="{1568696A-C1D7-402E-A86B-27E97AB9548D}" destId="{2D6C27F6-1DE9-4BF9-B7D0-52EE5AC4E30A}" srcOrd="8" destOrd="0" presId="urn:microsoft.com/office/officeart/2005/8/layout/hProcess7"/>
    <dgm:cxn modelId="{10172536-5945-4584-9600-B27C9E4D75C7}" type="presParOf" srcId="{2D6C27F6-1DE9-4BF9-B7D0-52EE5AC4E30A}" destId="{88069280-FABE-4E5A-A9A1-59CDD1D007FA}" srcOrd="0" destOrd="0" presId="urn:microsoft.com/office/officeart/2005/8/layout/hProcess7"/>
    <dgm:cxn modelId="{E1774F5B-EDE4-49C1-A3B1-2F79F2BEC8BD}" type="presParOf" srcId="{2D6C27F6-1DE9-4BF9-B7D0-52EE5AC4E30A}" destId="{A688725A-991F-491B-B3E0-2636A854EA5D}" srcOrd="1" destOrd="0" presId="urn:microsoft.com/office/officeart/2005/8/layout/hProcess7"/>
    <dgm:cxn modelId="{CEB94734-5444-4B11-82C4-24603C25C257}" type="presParOf" srcId="{2D6C27F6-1DE9-4BF9-B7D0-52EE5AC4E30A}" destId="{54C555A9-730E-4546-B3FC-8768A4D2D370}"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3D929-D39A-4BB6-954D-DDF1A252D88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C"/>
        </a:p>
      </dgm:t>
    </dgm:pt>
    <dgm:pt modelId="{BB5EBA9C-42A7-408B-ACB1-91BEC4415C35}">
      <dgm:prSet phldrT="[Texto]" custT="1"/>
      <dgm:spPr/>
      <dgm:t>
        <a:bodyPr/>
        <a:lstStyle/>
        <a:p>
          <a:r>
            <a:rPr lang="es-EC" sz="2000" dirty="0" smtClean="0">
              <a:solidFill>
                <a:schemeClr val="tx1"/>
              </a:solidFill>
              <a:latin typeface="Century Gothic" panose="020B0502020202020204" pitchFamily="34" charset="0"/>
            </a:rPr>
            <a:t>Resoluciones de la asamblea general</a:t>
          </a:r>
          <a:endParaRPr lang="es-EC" sz="2000" dirty="0">
            <a:latin typeface="Century Gothic" panose="020B0502020202020204" pitchFamily="34" charset="0"/>
          </a:endParaRPr>
        </a:p>
      </dgm:t>
    </dgm:pt>
    <dgm:pt modelId="{12D3D620-C1E0-4795-BFE6-5BBAA1A7509A}" type="parTrans" cxnId="{542EF8AC-DAD5-4064-AC2A-45D9423E165B}">
      <dgm:prSet/>
      <dgm:spPr/>
      <dgm:t>
        <a:bodyPr/>
        <a:lstStyle/>
        <a:p>
          <a:endParaRPr lang="es-EC"/>
        </a:p>
      </dgm:t>
    </dgm:pt>
    <dgm:pt modelId="{EED2D343-F812-4084-A15F-3456661E0E11}" type="sibTrans" cxnId="{542EF8AC-DAD5-4064-AC2A-45D9423E165B}">
      <dgm:prSet/>
      <dgm:spPr/>
      <dgm:t>
        <a:bodyPr/>
        <a:lstStyle/>
        <a:p>
          <a:endParaRPr lang="es-EC"/>
        </a:p>
      </dgm:t>
    </dgm:pt>
    <dgm:pt modelId="{F049C818-1834-4B14-82C7-9DAAC0D3A73D}">
      <dgm:prSet phldrT="[Texto]" custT="1"/>
      <dgm:spPr/>
      <dgm:t>
        <a:bodyPr/>
        <a:lstStyle/>
        <a:p>
          <a:r>
            <a:rPr lang="es-EC" sz="2000" dirty="0" smtClean="0">
              <a:solidFill>
                <a:schemeClr val="tx1"/>
              </a:solidFill>
              <a:latin typeface="Century Gothic" panose="020B0502020202020204" pitchFamily="34" charset="0"/>
            </a:rPr>
            <a:t>Se tomarán con el voto favorable de más de la mitad de sus asistentes, salvo otro tipo de mayoría previsto  LOEPS- RLOEPS</a:t>
          </a:r>
          <a:endParaRPr lang="es-EC" sz="2000" dirty="0">
            <a:latin typeface="Century Gothic" panose="020B0502020202020204" pitchFamily="34" charset="0"/>
          </a:endParaRPr>
        </a:p>
      </dgm:t>
    </dgm:pt>
    <dgm:pt modelId="{BADB60CA-0B9C-4C5C-9146-4ECD95BA7755}" type="parTrans" cxnId="{A5949274-B39B-4186-90D0-2D6F96362E96}">
      <dgm:prSet/>
      <dgm:spPr/>
      <dgm:t>
        <a:bodyPr/>
        <a:lstStyle/>
        <a:p>
          <a:endParaRPr lang="es-EC"/>
        </a:p>
      </dgm:t>
    </dgm:pt>
    <dgm:pt modelId="{1065979C-EB7E-4497-826D-90FE3A950AFC}" type="sibTrans" cxnId="{A5949274-B39B-4186-90D0-2D6F96362E96}">
      <dgm:prSet/>
      <dgm:spPr/>
      <dgm:t>
        <a:bodyPr/>
        <a:lstStyle/>
        <a:p>
          <a:endParaRPr lang="es-EC"/>
        </a:p>
      </dgm:t>
    </dgm:pt>
    <dgm:pt modelId="{83A45128-DF25-4E20-BB39-FE5B22FA0377}">
      <dgm:prSet phldrT="[Texto]" custT="1"/>
      <dgm:spPr/>
      <dgm:t>
        <a:bodyPr/>
        <a:lstStyle/>
        <a:p>
          <a:r>
            <a:rPr lang="es-EC" sz="1800" dirty="0" smtClean="0">
              <a:solidFill>
                <a:schemeClr val="tx1"/>
              </a:solidFill>
              <a:latin typeface="Century Gothic" panose="020B0502020202020204" pitchFamily="34" charset="0"/>
            </a:rPr>
            <a:t>Adoptada con la mayoría legal o estatutaria; y, existiendo el quórum exigido, tendrá plena validez</a:t>
          </a:r>
          <a:endParaRPr lang="es-EC" sz="1800" dirty="0">
            <a:latin typeface="Century Gothic" panose="020B0502020202020204" pitchFamily="34" charset="0"/>
          </a:endParaRPr>
        </a:p>
      </dgm:t>
    </dgm:pt>
    <dgm:pt modelId="{DAEF2B8E-2B38-4E64-94D2-22D280EB2511}" type="parTrans" cxnId="{FB5139B6-D4B8-4BF1-8F2B-68B348B77AFE}">
      <dgm:prSet/>
      <dgm:spPr/>
      <dgm:t>
        <a:bodyPr/>
        <a:lstStyle/>
        <a:p>
          <a:endParaRPr lang="es-EC"/>
        </a:p>
      </dgm:t>
    </dgm:pt>
    <dgm:pt modelId="{F9656ABA-9770-4A8B-B726-403E1C5D6539}" type="sibTrans" cxnId="{FB5139B6-D4B8-4BF1-8F2B-68B348B77AFE}">
      <dgm:prSet/>
      <dgm:spPr/>
      <dgm:t>
        <a:bodyPr/>
        <a:lstStyle/>
        <a:p>
          <a:endParaRPr lang="es-EC"/>
        </a:p>
      </dgm:t>
    </dgm:pt>
    <dgm:pt modelId="{1F4134CC-99B7-4EEF-A9A4-B75506CAEEB2}">
      <dgm:prSet phldrT="[Texto]" custT="1"/>
      <dgm:spPr/>
      <dgm:t>
        <a:bodyPr/>
        <a:lstStyle/>
        <a:p>
          <a:r>
            <a:rPr lang="es-EC" sz="1800" dirty="0" smtClean="0">
              <a:solidFill>
                <a:schemeClr val="tx1"/>
              </a:solidFill>
              <a:latin typeface="Century Gothic" panose="020B0502020202020204" pitchFamily="34" charset="0"/>
            </a:rPr>
            <a:t>El presidente de la asamblea general, o quien la dirija, tendrá voto dirimente.</a:t>
          </a:r>
          <a:endParaRPr lang="es-EC" sz="1800" dirty="0">
            <a:latin typeface="Century Gothic" panose="020B0502020202020204" pitchFamily="34" charset="0"/>
          </a:endParaRPr>
        </a:p>
      </dgm:t>
    </dgm:pt>
    <dgm:pt modelId="{76367E93-A027-4D85-B4DE-702F22E4164E}" type="parTrans" cxnId="{A1DB7F5F-9F4B-44DC-8F09-5F66C5BA1721}">
      <dgm:prSet/>
      <dgm:spPr/>
      <dgm:t>
        <a:bodyPr/>
        <a:lstStyle/>
        <a:p>
          <a:endParaRPr lang="es-EC"/>
        </a:p>
      </dgm:t>
    </dgm:pt>
    <dgm:pt modelId="{8807996C-A120-495B-BC18-A693FC6F8635}" type="sibTrans" cxnId="{A1DB7F5F-9F4B-44DC-8F09-5F66C5BA1721}">
      <dgm:prSet/>
      <dgm:spPr/>
      <dgm:t>
        <a:bodyPr/>
        <a:lstStyle/>
        <a:p>
          <a:endParaRPr lang="es-EC"/>
        </a:p>
      </dgm:t>
    </dgm:pt>
    <dgm:pt modelId="{4AD9F6E7-0434-41C5-9EEA-877B7105E4A2}">
      <dgm:prSet phldrT="[Texto]" custT="1"/>
      <dgm:spPr/>
      <dgm:t>
        <a:bodyPr/>
        <a:lstStyle/>
        <a:p>
          <a:r>
            <a:rPr lang="es-EC" sz="1600" b="0" dirty="0" smtClean="0">
              <a:solidFill>
                <a:srgbClr val="F8F200"/>
              </a:solidFill>
              <a:latin typeface="Century Gothic" panose="020B0502020202020204" pitchFamily="34" charset="0"/>
            </a:rPr>
            <a:t>En Resoluciones de asamblea general virtual en las que se requiera de votación secreta, la organización deberá implementar los mecanismos tecnológicos idóneos y seguros que permitan garantizar su efectivo cumplimiento y posterior verificación</a:t>
          </a:r>
          <a:endParaRPr lang="es-EC" sz="1600" b="0" dirty="0">
            <a:solidFill>
              <a:srgbClr val="F8F200"/>
            </a:solidFill>
            <a:latin typeface="Century Gothic" panose="020B0502020202020204" pitchFamily="34" charset="0"/>
          </a:endParaRPr>
        </a:p>
      </dgm:t>
    </dgm:pt>
    <dgm:pt modelId="{E3270A9D-C99E-4A4C-8904-2AF9FA0E0693}" type="parTrans" cxnId="{BBA0CD92-6984-4917-9CB6-C59130F007B0}">
      <dgm:prSet/>
      <dgm:spPr/>
      <dgm:t>
        <a:bodyPr/>
        <a:lstStyle/>
        <a:p>
          <a:endParaRPr lang="es-EC"/>
        </a:p>
      </dgm:t>
    </dgm:pt>
    <dgm:pt modelId="{0FD69264-500A-4E84-B341-E8E01C556D83}" type="sibTrans" cxnId="{BBA0CD92-6984-4917-9CB6-C59130F007B0}">
      <dgm:prSet/>
      <dgm:spPr/>
      <dgm:t>
        <a:bodyPr/>
        <a:lstStyle/>
        <a:p>
          <a:endParaRPr lang="es-EC"/>
        </a:p>
      </dgm:t>
    </dgm:pt>
    <dgm:pt modelId="{B1C229C4-CF51-42C8-9F4E-DD5956B7F78A}" type="pres">
      <dgm:prSet presAssocID="{7503D929-D39A-4BB6-954D-DDF1A252D88D}" presName="Name0" presStyleCnt="0">
        <dgm:presLayoutVars>
          <dgm:dir/>
          <dgm:resizeHandles val="exact"/>
        </dgm:presLayoutVars>
      </dgm:prSet>
      <dgm:spPr/>
      <dgm:t>
        <a:bodyPr/>
        <a:lstStyle/>
        <a:p>
          <a:endParaRPr lang="es-EC"/>
        </a:p>
      </dgm:t>
    </dgm:pt>
    <dgm:pt modelId="{E9C1D73A-12FD-4116-9737-801462C97C14}" type="pres">
      <dgm:prSet presAssocID="{7503D929-D39A-4BB6-954D-DDF1A252D88D}" presName="cycle" presStyleCnt="0"/>
      <dgm:spPr/>
    </dgm:pt>
    <dgm:pt modelId="{52A6C69A-6DF6-4427-B83F-31AB2C776B25}" type="pres">
      <dgm:prSet presAssocID="{BB5EBA9C-42A7-408B-ACB1-91BEC4415C35}" presName="nodeFirstNode" presStyleLbl="node1" presStyleIdx="0" presStyleCnt="5">
        <dgm:presLayoutVars>
          <dgm:bulletEnabled val="1"/>
        </dgm:presLayoutVars>
      </dgm:prSet>
      <dgm:spPr/>
      <dgm:t>
        <a:bodyPr/>
        <a:lstStyle/>
        <a:p>
          <a:endParaRPr lang="es-EC"/>
        </a:p>
      </dgm:t>
    </dgm:pt>
    <dgm:pt modelId="{2DB87A39-F0B3-452E-9681-F14676EFA31E}" type="pres">
      <dgm:prSet presAssocID="{EED2D343-F812-4084-A15F-3456661E0E11}" presName="sibTransFirstNode" presStyleLbl="bgShp" presStyleIdx="0" presStyleCnt="1"/>
      <dgm:spPr/>
      <dgm:t>
        <a:bodyPr/>
        <a:lstStyle/>
        <a:p>
          <a:endParaRPr lang="es-EC"/>
        </a:p>
      </dgm:t>
    </dgm:pt>
    <dgm:pt modelId="{E3CEBE13-E5D6-47E0-B622-1A4967A6C06E}" type="pres">
      <dgm:prSet presAssocID="{F049C818-1834-4B14-82C7-9DAAC0D3A73D}" presName="nodeFollowingNodes" presStyleLbl="node1" presStyleIdx="1" presStyleCnt="5" custScaleX="153785">
        <dgm:presLayoutVars>
          <dgm:bulletEnabled val="1"/>
        </dgm:presLayoutVars>
      </dgm:prSet>
      <dgm:spPr/>
      <dgm:t>
        <a:bodyPr/>
        <a:lstStyle/>
        <a:p>
          <a:endParaRPr lang="es-EC"/>
        </a:p>
      </dgm:t>
    </dgm:pt>
    <dgm:pt modelId="{8EB1B28A-C074-43AE-A1A5-99D8FAF85276}" type="pres">
      <dgm:prSet presAssocID="{83A45128-DF25-4E20-BB39-FE5B22FA0377}" presName="nodeFollowingNodes" presStyleLbl="node1" presStyleIdx="2" presStyleCnt="5" custScaleX="125363" custRadScaleRad="104172" custRadScaleInc="-7795">
        <dgm:presLayoutVars>
          <dgm:bulletEnabled val="1"/>
        </dgm:presLayoutVars>
      </dgm:prSet>
      <dgm:spPr/>
      <dgm:t>
        <a:bodyPr/>
        <a:lstStyle/>
        <a:p>
          <a:endParaRPr lang="es-EC"/>
        </a:p>
      </dgm:t>
    </dgm:pt>
    <dgm:pt modelId="{C317072B-2467-4960-A1C6-FF44D5B45865}" type="pres">
      <dgm:prSet presAssocID="{1F4134CC-99B7-4EEF-A9A4-B75506CAEEB2}" presName="nodeFollowingNodes" presStyleLbl="node1" presStyleIdx="3" presStyleCnt="5" custScaleX="104676" custRadScaleRad="105568" custRadScaleInc="9252">
        <dgm:presLayoutVars>
          <dgm:bulletEnabled val="1"/>
        </dgm:presLayoutVars>
      </dgm:prSet>
      <dgm:spPr/>
      <dgm:t>
        <a:bodyPr/>
        <a:lstStyle/>
        <a:p>
          <a:endParaRPr lang="es-EC"/>
        </a:p>
      </dgm:t>
    </dgm:pt>
    <dgm:pt modelId="{665969BB-D207-457F-AFC5-53EB6D12BED6}" type="pres">
      <dgm:prSet presAssocID="{4AD9F6E7-0434-41C5-9EEA-877B7105E4A2}" presName="nodeFollowingNodes" presStyleLbl="node1" presStyleIdx="4" presStyleCnt="5" custScaleX="167667" custScaleY="127283">
        <dgm:presLayoutVars>
          <dgm:bulletEnabled val="1"/>
        </dgm:presLayoutVars>
      </dgm:prSet>
      <dgm:spPr/>
      <dgm:t>
        <a:bodyPr/>
        <a:lstStyle/>
        <a:p>
          <a:endParaRPr lang="es-EC"/>
        </a:p>
      </dgm:t>
    </dgm:pt>
  </dgm:ptLst>
  <dgm:cxnLst>
    <dgm:cxn modelId="{4F39084C-1AF8-4C9F-997F-53DCE8E3798A}" type="presOf" srcId="{BB5EBA9C-42A7-408B-ACB1-91BEC4415C35}" destId="{52A6C69A-6DF6-4427-B83F-31AB2C776B25}" srcOrd="0" destOrd="0" presId="urn:microsoft.com/office/officeart/2005/8/layout/cycle3"/>
    <dgm:cxn modelId="{7A983A8F-84D6-4B3D-ADA7-4E1E69D5AB1B}" type="presOf" srcId="{83A45128-DF25-4E20-BB39-FE5B22FA0377}" destId="{8EB1B28A-C074-43AE-A1A5-99D8FAF85276}" srcOrd="0" destOrd="0" presId="urn:microsoft.com/office/officeart/2005/8/layout/cycle3"/>
    <dgm:cxn modelId="{542EF8AC-DAD5-4064-AC2A-45D9423E165B}" srcId="{7503D929-D39A-4BB6-954D-DDF1A252D88D}" destId="{BB5EBA9C-42A7-408B-ACB1-91BEC4415C35}" srcOrd="0" destOrd="0" parTransId="{12D3D620-C1E0-4795-BFE6-5BBAA1A7509A}" sibTransId="{EED2D343-F812-4084-A15F-3456661E0E11}"/>
    <dgm:cxn modelId="{CC129EFC-F81E-4FAB-9C60-7DC420F96B77}" type="presOf" srcId="{7503D929-D39A-4BB6-954D-DDF1A252D88D}" destId="{B1C229C4-CF51-42C8-9F4E-DD5956B7F78A}" srcOrd="0" destOrd="0" presId="urn:microsoft.com/office/officeart/2005/8/layout/cycle3"/>
    <dgm:cxn modelId="{FB5139B6-D4B8-4BF1-8F2B-68B348B77AFE}" srcId="{7503D929-D39A-4BB6-954D-DDF1A252D88D}" destId="{83A45128-DF25-4E20-BB39-FE5B22FA0377}" srcOrd="2" destOrd="0" parTransId="{DAEF2B8E-2B38-4E64-94D2-22D280EB2511}" sibTransId="{F9656ABA-9770-4A8B-B726-403E1C5D6539}"/>
    <dgm:cxn modelId="{BDF00069-DF00-4AF9-AB02-DC715918B067}" type="presOf" srcId="{1F4134CC-99B7-4EEF-A9A4-B75506CAEEB2}" destId="{C317072B-2467-4960-A1C6-FF44D5B45865}" srcOrd="0" destOrd="0" presId="urn:microsoft.com/office/officeart/2005/8/layout/cycle3"/>
    <dgm:cxn modelId="{A1DB7F5F-9F4B-44DC-8F09-5F66C5BA1721}" srcId="{7503D929-D39A-4BB6-954D-DDF1A252D88D}" destId="{1F4134CC-99B7-4EEF-A9A4-B75506CAEEB2}" srcOrd="3" destOrd="0" parTransId="{76367E93-A027-4D85-B4DE-702F22E4164E}" sibTransId="{8807996C-A120-495B-BC18-A693FC6F8635}"/>
    <dgm:cxn modelId="{9D46953E-388F-4339-BA0E-F7D05ECD9E76}" type="presOf" srcId="{F049C818-1834-4B14-82C7-9DAAC0D3A73D}" destId="{E3CEBE13-E5D6-47E0-B622-1A4967A6C06E}" srcOrd="0" destOrd="0" presId="urn:microsoft.com/office/officeart/2005/8/layout/cycle3"/>
    <dgm:cxn modelId="{AF5E18A4-8279-4510-B7B9-75883308972F}" type="presOf" srcId="{EED2D343-F812-4084-A15F-3456661E0E11}" destId="{2DB87A39-F0B3-452E-9681-F14676EFA31E}" srcOrd="0" destOrd="0" presId="urn:microsoft.com/office/officeart/2005/8/layout/cycle3"/>
    <dgm:cxn modelId="{65862B8B-59D7-4C54-AE5C-9DDC95343FF2}" type="presOf" srcId="{4AD9F6E7-0434-41C5-9EEA-877B7105E4A2}" destId="{665969BB-D207-457F-AFC5-53EB6D12BED6}" srcOrd="0" destOrd="0" presId="urn:microsoft.com/office/officeart/2005/8/layout/cycle3"/>
    <dgm:cxn modelId="{BBA0CD92-6984-4917-9CB6-C59130F007B0}" srcId="{7503D929-D39A-4BB6-954D-DDF1A252D88D}" destId="{4AD9F6E7-0434-41C5-9EEA-877B7105E4A2}" srcOrd="4" destOrd="0" parTransId="{E3270A9D-C99E-4A4C-8904-2AF9FA0E0693}" sibTransId="{0FD69264-500A-4E84-B341-E8E01C556D83}"/>
    <dgm:cxn modelId="{A5949274-B39B-4186-90D0-2D6F96362E96}" srcId="{7503D929-D39A-4BB6-954D-DDF1A252D88D}" destId="{F049C818-1834-4B14-82C7-9DAAC0D3A73D}" srcOrd="1" destOrd="0" parTransId="{BADB60CA-0B9C-4C5C-9146-4ECD95BA7755}" sibTransId="{1065979C-EB7E-4497-826D-90FE3A950AFC}"/>
    <dgm:cxn modelId="{6F681F9C-5F94-45EF-8545-806A94C46A0C}" type="presParOf" srcId="{B1C229C4-CF51-42C8-9F4E-DD5956B7F78A}" destId="{E9C1D73A-12FD-4116-9737-801462C97C14}" srcOrd="0" destOrd="0" presId="urn:microsoft.com/office/officeart/2005/8/layout/cycle3"/>
    <dgm:cxn modelId="{614190CA-D3B1-46A7-AF1D-92CF460CE1DD}" type="presParOf" srcId="{E9C1D73A-12FD-4116-9737-801462C97C14}" destId="{52A6C69A-6DF6-4427-B83F-31AB2C776B25}" srcOrd="0" destOrd="0" presId="urn:microsoft.com/office/officeart/2005/8/layout/cycle3"/>
    <dgm:cxn modelId="{F375B75E-3D55-425B-A0CB-552A4CC75C22}" type="presParOf" srcId="{E9C1D73A-12FD-4116-9737-801462C97C14}" destId="{2DB87A39-F0B3-452E-9681-F14676EFA31E}" srcOrd="1" destOrd="0" presId="urn:microsoft.com/office/officeart/2005/8/layout/cycle3"/>
    <dgm:cxn modelId="{1C1ED57C-0E72-44BA-B921-991CC37C23FF}" type="presParOf" srcId="{E9C1D73A-12FD-4116-9737-801462C97C14}" destId="{E3CEBE13-E5D6-47E0-B622-1A4967A6C06E}" srcOrd="2" destOrd="0" presId="urn:microsoft.com/office/officeart/2005/8/layout/cycle3"/>
    <dgm:cxn modelId="{0BF9535F-7F1E-418D-AF12-E30D2509C001}" type="presParOf" srcId="{E9C1D73A-12FD-4116-9737-801462C97C14}" destId="{8EB1B28A-C074-43AE-A1A5-99D8FAF85276}" srcOrd="3" destOrd="0" presId="urn:microsoft.com/office/officeart/2005/8/layout/cycle3"/>
    <dgm:cxn modelId="{1B25DF0A-643B-4BC5-B34D-C068FF239DC0}" type="presParOf" srcId="{E9C1D73A-12FD-4116-9737-801462C97C14}" destId="{C317072B-2467-4960-A1C6-FF44D5B45865}" srcOrd="4" destOrd="0" presId="urn:microsoft.com/office/officeart/2005/8/layout/cycle3"/>
    <dgm:cxn modelId="{9FA1C67D-7E54-49F5-A4F3-9966CC3B8D01}" type="presParOf" srcId="{E9C1D73A-12FD-4116-9737-801462C97C14}" destId="{665969BB-D207-457F-AFC5-53EB6D12BED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BC470-C96A-4A6D-99AF-4765D89DDA2B}" type="doc">
      <dgm:prSet loTypeId="urn:microsoft.com/office/officeart/2008/layout/HexagonCluster" loCatId="relationship" qsTypeId="urn:microsoft.com/office/officeart/2005/8/quickstyle/simple1" qsCatId="simple" csTypeId="urn:microsoft.com/office/officeart/2005/8/colors/colorful4" csCatId="colorful" phldr="1"/>
      <dgm:spPr/>
    </dgm:pt>
    <dgm:pt modelId="{8FCFF1CE-0007-438C-8BE1-76E4F3740C0C}">
      <dgm:prSet phldrT="[Texto]" custT="1"/>
      <dgm:spPr/>
      <dgm:t>
        <a:bodyPr/>
        <a:lstStyle/>
        <a:p>
          <a:r>
            <a:rPr lang="es-MX" sz="2000" b="1" dirty="0" smtClean="0">
              <a:solidFill>
                <a:schemeClr val="tx1"/>
              </a:solidFill>
              <a:latin typeface="Century Gothic" panose="020B0502020202020204" pitchFamily="34" charset="0"/>
            </a:rPr>
            <a:t>PROCEDIMIENTO INTERNO</a:t>
          </a:r>
          <a:endParaRPr lang="es-EC" sz="2000" b="1" dirty="0">
            <a:solidFill>
              <a:schemeClr val="tx1"/>
            </a:solidFill>
            <a:latin typeface="Century Gothic" panose="020B0502020202020204" pitchFamily="34" charset="0"/>
          </a:endParaRPr>
        </a:p>
      </dgm:t>
    </dgm:pt>
    <dgm:pt modelId="{C63EA0CF-3CD9-4D9B-9963-78146D0E1B2F}" type="parTrans" cxnId="{5BE3F796-F33D-4064-8832-9F5A9921D108}">
      <dgm:prSet/>
      <dgm:spPr/>
      <dgm:t>
        <a:bodyPr/>
        <a:lstStyle/>
        <a:p>
          <a:endParaRPr lang="es-EC"/>
        </a:p>
      </dgm:t>
    </dgm:pt>
    <dgm:pt modelId="{C645C4F3-78A4-4213-B021-9536E7BB8A26}" type="sibTrans" cxnId="{5BE3F796-F33D-4064-8832-9F5A9921D108}">
      <dgm:prSet/>
      <dgm:spPr>
        <a:blipFill>
          <a:blip xmlns:r="http://schemas.openxmlformats.org/officeDocument/2006/relationships" r:embed="rId1"/>
          <a:srcRect/>
          <a:stretch>
            <a:fillRect l="-15000" r="-15000"/>
          </a:stretch>
        </a:blipFill>
      </dgm:spPr>
      <dgm:t>
        <a:bodyPr/>
        <a:lstStyle/>
        <a:p>
          <a:endParaRPr lang="es-EC"/>
        </a:p>
      </dgm:t>
    </dgm:pt>
    <dgm:pt modelId="{E2C704CE-836A-4F82-A6B4-E84FB85D15F5}">
      <dgm:prSet phldrT="[Texto]"/>
      <dgm:spPr/>
      <dgm:t>
        <a:bodyPr/>
        <a:lstStyle/>
        <a:p>
          <a:r>
            <a:rPr lang="es-EC" dirty="0">
              <a:solidFill>
                <a:schemeClr val="tx1"/>
              </a:solidFill>
              <a:latin typeface="Century Gothic" panose="020B0502020202020204" pitchFamily="34" charset="0"/>
            </a:rPr>
            <a:t>ARCHIVOS</a:t>
          </a:r>
        </a:p>
        <a:p>
          <a:r>
            <a:rPr lang="es-EC" dirty="0">
              <a:solidFill>
                <a:schemeClr val="tx1"/>
              </a:solidFill>
              <a:latin typeface="Century Gothic" panose="020B0502020202020204" pitchFamily="34" charset="0"/>
            </a:rPr>
            <a:t>FÍSICOS O DIGITALES</a:t>
          </a:r>
        </a:p>
      </dgm:t>
    </dgm:pt>
    <dgm:pt modelId="{7942B843-26D4-49C8-BAF0-4EE203697D10}" type="parTrans" cxnId="{05BE83F7-9205-457C-8230-F9E687CD3D80}">
      <dgm:prSet/>
      <dgm:spPr/>
      <dgm:t>
        <a:bodyPr/>
        <a:lstStyle/>
        <a:p>
          <a:endParaRPr lang="es-EC"/>
        </a:p>
      </dgm:t>
    </dgm:pt>
    <dgm:pt modelId="{7A0A26D5-891E-4946-953C-D965B3175680}" type="sibTrans" cxnId="{05BE83F7-9205-457C-8230-F9E687CD3D80}">
      <dgm:prSet/>
      <dgm:spPr>
        <a:blipFill>
          <a:blip xmlns:r="http://schemas.openxmlformats.org/officeDocument/2006/relationships" r:embed="rId2"/>
          <a:srcRect/>
          <a:stretch>
            <a:fillRect l="-7000" r="-7000"/>
          </a:stretch>
        </a:blipFill>
      </dgm:spPr>
      <dgm:t>
        <a:bodyPr/>
        <a:lstStyle/>
        <a:p>
          <a:endParaRPr lang="es-EC"/>
        </a:p>
      </dgm:t>
    </dgm:pt>
    <dgm:pt modelId="{62D54E36-B747-4111-A857-427C47B5A639}">
      <dgm:prSet phldrT="[Texto]"/>
      <dgm:spPr/>
      <dgm:t>
        <a:bodyPr/>
        <a:lstStyle/>
        <a:p>
          <a:r>
            <a:rPr lang="es-EC" dirty="0">
              <a:solidFill>
                <a:schemeClr val="tx1"/>
              </a:solidFill>
              <a:latin typeface="Century Gothic" panose="020B0502020202020204" pitchFamily="34" charset="0"/>
            </a:rPr>
            <a:t>FIRMA ELECTRÓNICA</a:t>
          </a:r>
        </a:p>
      </dgm:t>
    </dgm:pt>
    <dgm:pt modelId="{49754CD7-079B-4AE4-8E91-705FBF7E487F}" type="sibTrans" cxnId="{3BC5604D-175D-46D9-814B-16994B0C757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s-EC"/>
        </a:p>
      </dgm:t>
    </dgm:pt>
    <dgm:pt modelId="{C5B758C2-C0EC-4F76-BF41-A7C739292602}" type="parTrans" cxnId="{3BC5604D-175D-46D9-814B-16994B0C7572}">
      <dgm:prSet/>
      <dgm:spPr/>
      <dgm:t>
        <a:bodyPr/>
        <a:lstStyle/>
        <a:p>
          <a:endParaRPr lang="es-EC"/>
        </a:p>
      </dgm:t>
    </dgm:pt>
    <dgm:pt modelId="{22B02E03-52D7-4D00-AADE-F289E65A918F}" type="pres">
      <dgm:prSet presAssocID="{E49BC470-C96A-4A6D-99AF-4765D89DDA2B}" presName="Name0" presStyleCnt="0">
        <dgm:presLayoutVars>
          <dgm:chMax val="21"/>
          <dgm:chPref val="21"/>
        </dgm:presLayoutVars>
      </dgm:prSet>
      <dgm:spPr/>
    </dgm:pt>
    <dgm:pt modelId="{652C14F8-512E-42F9-A20B-AE825E564357}" type="pres">
      <dgm:prSet presAssocID="{62D54E36-B747-4111-A857-427C47B5A639}" presName="text1" presStyleCnt="0"/>
      <dgm:spPr/>
    </dgm:pt>
    <dgm:pt modelId="{FC649BAF-6E58-4654-BBA2-C6264C42A4B8}" type="pres">
      <dgm:prSet presAssocID="{62D54E36-B747-4111-A857-427C47B5A639}" presName="textRepeatNode" presStyleLbl="alignNode1" presStyleIdx="0" presStyleCnt="3">
        <dgm:presLayoutVars>
          <dgm:chMax val="0"/>
          <dgm:chPref val="0"/>
          <dgm:bulletEnabled val="1"/>
        </dgm:presLayoutVars>
      </dgm:prSet>
      <dgm:spPr/>
      <dgm:t>
        <a:bodyPr/>
        <a:lstStyle/>
        <a:p>
          <a:endParaRPr lang="es-ES"/>
        </a:p>
      </dgm:t>
    </dgm:pt>
    <dgm:pt modelId="{3B02860B-8873-4A96-9283-F347DA57CF02}" type="pres">
      <dgm:prSet presAssocID="{62D54E36-B747-4111-A857-427C47B5A639}" presName="textaccent1" presStyleCnt="0"/>
      <dgm:spPr/>
    </dgm:pt>
    <dgm:pt modelId="{A8F77C18-1F8C-4061-8D8D-C29533DEC3BC}" type="pres">
      <dgm:prSet presAssocID="{62D54E36-B747-4111-A857-427C47B5A639}" presName="accentRepeatNode" presStyleLbl="solidAlignAcc1" presStyleIdx="0" presStyleCnt="6"/>
      <dgm:spPr/>
    </dgm:pt>
    <dgm:pt modelId="{C5D157BC-0644-4A5F-B19D-6B1F2AFEA56F}" type="pres">
      <dgm:prSet presAssocID="{49754CD7-079B-4AE4-8E91-705FBF7E487F}" presName="image1" presStyleCnt="0"/>
      <dgm:spPr/>
    </dgm:pt>
    <dgm:pt modelId="{EBF578EC-FD98-4D95-9BC8-C5D8B16CF995}" type="pres">
      <dgm:prSet presAssocID="{49754CD7-079B-4AE4-8E91-705FBF7E487F}" presName="imageRepeatNode" presStyleLbl="alignAcc1" presStyleIdx="0" presStyleCnt="3"/>
      <dgm:spPr/>
      <dgm:t>
        <a:bodyPr/>
        <a:lstStyle/>
        <a:p>
          <a:endParaRPr lang="es-ES"/>
        </a:p>
      </dgm:t>
    </dgm:pt>
    <dgm:pt modelId="{1E4F2F3E-3BE1-423E-9822-9296097819E0}" type="pres">
      <dgm:prSet presAssocID="{49754CD7-079B-4AE4-8E91-705FBF7E487F}" presName="imageaccent1" presStyleCnt="0"/>
      <dgm:spPr/>
    </dgm:pt>
    <dgm:pt modelId="{CE26DAA9-2AF5-4AC5-8E8F-D448808F8B43}" type="pres">
      <dgm:prSet presAssocID="{49754CD7-079B-4AE4-8E91-705FBF7E487F}" presName="accentRepeatNode" presStyleLbl="solidAlignAcc1" presStyleIdx="1" presStyleCnt="6"/>
      <dgm:spPr/>
    </dgm:pt>
    <dgm:pt modelId="{0A1EABD9-F62D-4D2A-A98B-A2A69CFA40EA}" type="pres">
      <dgm:prSet presAssocID="{8FCFF1CE-0007-438C-8BE1-76E4F3740C0C}" presName="text2" presStyleCnt="0"/>
      <dgm:spPr/>
    </dgm:pt>
    <dgm:pt modelId="{6263773C-BB22-4C4B-B14F-17DD7D46ECAE}" type="pres">
      <dgm:prSet presAssocID="{8FCFF1CE-0007-438C-8BE1-76E4F3740C0C}" presName="textRepeatNode" presStyleLbl="alignNode1" presStyleIdx="1" presStyleCnt="3" custLinFactNeighborX="-91423" custLinFactNeighborY="-60919">
        <dgm:presLayoutVars>
          <dgm:chMax val="0"/>
          <dgm:chPref val="0"/>
          <dgm:bulletEnabled val="1"/>
        </dgm:presLayoutVars>
      </dgm:prSet>
      <dgm:spPr/>
      <dgm:t>
        <a:bodyPr/>
        <a:lstStyle/>
        <a:p>
          <a:endParaRPr lang="es-ES"/>
        </a:p>
      </dgm:t>
    </dgm:pt>
    <dgm:pt modelId="{1760F043-F68E-480D-ACD5-5C31E500C598}" type="pres">
      <dgm:prSet presAssocID="{8FCFF1CE-0007-438C-8BE1-76E4F3740C0C}" presName="textaccent2" presStyleCnt="0"/>
      <dgm:spPr/>
    </dgm:pt>
    <dgm:pt modelId="{BBFE6394-26F4-4011-B146-52732D1F7A85}" type="pres">
      <dgm:prSet presAssocID="{8FCFF1CE-0007-438C-8BE1-76E4F3740C0C}" presName="accentRepeatNode" presStyleLbl="solidAlignAcc1" presStyleIdx="2" presStyleCnt="6"/>
      <dgm:spPr/>
    </dgm:pt>
    <dgm:pt modelId="{24773016-A6C5-4762-A651-B27AD08DF94B}" type="pres">
      <dgm:prSet presAssocID="{C645C4F3-78A4-4213-B021-9536E7BB8A26}" presName="image2" presStyleCnt="0"/>
      <dgm:spPr/>
    </dgm:pt>
    <dgm:pt modelId="{F0818B2F-43DF-4111-9714-B2EB15C8709E}" type="pres">
      <dgm:prSet presAssocID="{C645C4F3-78A4-4213-B021-9536E7BB8A26}" presName="imageRepeatNode" presStyleLbl="alignAcc1" presStyleIdx="1" presStyleCnt="3" custLinFactNeighborX="-3578" custLinFactNeighborY="1196"/>
      <dgm:spPr/>
      <dgm:t>
        <a:bodyPr/>
        <a:lstStyle/>
        <a:p>
          <a:endParaRPr lang="es-ES"/>
        </a:p>
      </dgm:t>
    </dgm:pt>
    <dgm:pt modelId="{6DE915DB-C69C-479B-9801-E3A6C356DBF1}" type="pres">
      <dgm:prSet presAssocID="{C645C4F3-78A4-4213-B021-9536E7BB8A26}" presName="imageaccent2" presStyleCnt="0"/>
      <dgm:spPr/>
    </dgm:pt>
    <dgm:pt modelId="{C6153432-B5BB-4E2A-BEF2-3944AE64C92D}" type="pres">
      <dgm:prSet presAssocID="{C645C4F3-78A4-4213-B021-9536E7BB8A26}" presName="accentRepeatNode" presStyleLbl="solidAlignAcc1" presStyleIdx="3" presStyleCnt="6"/>
      <dgm:spPr/>
    </dgm:pt>
    <dgm:pt modelId="{FE1EBF91-8397-43CB-8CD4-82A2C306919B}" type="pres">
      <dgm:prSet presAssocID="{E2C704CE-836A-4F82-A6B4-E84FB85D15F5}" presName="text3" presStyleCnt="0"/>
      <dgm:spPr/>
    </dgm:pt>
    <dgm:pt modelId="{4B77B9CE-284C-4761-9CCD-4FADCD015D8E}" type="pres">
      <dgm:prSet presAssocID="{E2C704CE-836A-4F82-A6B4-E84FB85D15F5}" presName="textRepeatNode" presStyleLbl="alignNode1" presStyleIdx="2" presStyleCnt="3" custLinFactNeighborX="84048" custLinFactNeighborY="52252">
        <dgm:presLayoutVars>
          <dgm:chMax val="0"/>
          <dgm:chPref val="0"/>
          <dgm:bulletEnabled val="1"/>
        </dgm:presLayoutVars>
      </dgm:prSet>
      <dgm:spPr/>
      <dgm:t>
        <a:bodyPr/>
        <a:lstStyle/>
        <a:p>
          <a:endParaRPr lang="es-ES"/>
        </a:p>
      </dgm:t>
    </dgm:pt>
    <dgm:pt modelId="{1F89E8CF-C74F-4470-BEE5-3147B134BA32}" type="pres">
      <dgm:prSet presAssocID="{E2C704CE-836A-4F82-A6B4-E84FB85D15F5}" presName="textaccent3" presStyleCnt="0"/>
      <dgm:spPr/>
    </dgm:pt>
    <dgm:pt modelId="{F0ABFBAB-16B6-45CD-8074-1AB7D729405F}" type="pres">
      <dgm:prSet presAssocID="{E2C704CE-836A-4F82-A6B4-E84FB85D15F5}" presName="accentRepeatNode" presStyleLbl="solidAlignAcc1" presStyleIdx="4" presStyleCnt="6"/>
      <dgm:spPr/>
    </dgm:pt>
    <dgm:pt modelId="{CA586E2A-61CE-4B61-9DBA-614CEA0BD921}" type="pres">
      <dgm:prSet presAssocID="{7A0A26D5-891E-4946-953C-D965B3175680}" presName="image3" presStyleCnt="0"/>
      <dgm:spPr/>
    </dgm:pt>
    <dgm:pt modelId="{9556EC27-E360-4BB3-AA6E-31CED19F6B5B}" type="pres">
      <dgm:prSet presAssocID="{7A0A26D5-891E-4946-953C-D965B3175680}" presName="imageRepeatNode" presStyleLbl="alignAcc1" presStyleIdx="2" presStyleCnt="3"/>
      <dgm:spPr/>
      <dgm:t>
        <a:bodyPr/>
        <a:lstStyle/>
        <a:p>
          <a:endParaRPr lang="es-ES"/>
        </a:p>
      </dgm:t>
    </dgm:pt>
    <dgm:pt modelId="{F1FBC75C-574C-48C3-848C-C39651A6488F}" type="pres">
      <dgm:prSet presAssocID="{7A0A26D5-891E-4946-953C-D965B3175680}" presName="imageaccent3" presStyleCnt="0"/>
      <dgm:spPr/>
    </dgm:pt>
    <dgm:pt modelId="{C417F82D-F6B8-4CDA-B062-CF02613F8ACD}" type="pres">
      <dgm:prSet presAssocID="{7A0A26D5-891E-4946-953C-D965B3175680}" presName="accentRepeatNode" presStyleLbl="solidAlignAcc1" presStyleIdx="5" presStyleCnt="6"/>
      <dgm:spPr/>
    </dgm:pt>
  </dgm:ptLst>
  <dgm:cxnLst>
    <dgm:cxn modelId="{05BE83F7-9205-457C-8230-F9E687CD3D80}" srcId="{E49BC470-C96A-4A6D-99AF-4765D89DDA2B}" destId="{E2C704CE-836A-4F82-A6B4-E84FB85D15F5}" srcOrd="2" destOrd="0" parTransId="{7942B843-26D4-49C8-BAF0-4EE203697D10}" sibTransId="{7A0A26D5-891E-4946-953C-D965B3175680}"/>
    <dgm:cxn modelId="{5BE3F796-F33D-4064-8832-9F5A9921D108}" srcId="{E49BC470-C96A-4A6D-99AF-4765D89DDA2B}" destId="{8FCFF1CE-0007-438C-8BE1-76E4F3740C0C}" srcOrd="1" destOrd="0" parTransId="{C63EA0CF-3CD9-4D9B-9963-78146D0E1B2F}" sibTransId="{C645C4F3-78A4-4213-B021-9536E7BB8A26}"/>
    <dgm:cxn modelId="{9B30D9FD-FA35-4665-8B0C-AA18BCD57DEE}" type="presOf" srcId="{8FCFF1CE-0007-438C-8BE1-76E4F3740C0C}" destId="{6263773C-BB22-4C4B-B14F-17DD7D46ECAE}" srcOrd="0" destOrd="0" presId="urn:microsoft.com/office/officeart/2008/layout/HexagonCluster"/>
    <dgm:cxn modelId="{AA427528-0FE7-499F-A8B4-EEA24F9E9418}" type="presOf" srcId="{C645C4F3-78A4-4213-B021-9536E7BB8A26}" destId="{F0818B2F-43DF-4111-9714-B2EB15C8709E}" srcOrd="0" destOrd="0" presId="urn:microsoft.com/office/officeart/2008/layout/HexagonCluster"/>
    <dgm:cxn modelId="{4F104E67-7930-4265-A3BF-D15D0FBE8C35}" type="presOf" srcId="{49754CD7-079B-4AE4-8E91-705FBF7E487F}" destId="{EBF578EC-FD98-4D95-9BC8-C5D8B16CF995}" srcOrd="0" destOrd="0" presId="urn:microsoft.com/office/officeart/2008/layout/HexagonCluster"/>
    <dgm:cxn modelId="{3BC5604D-175D-46D9-814B-16994B0C7572}" srcId="{E49BC470-C96A-4A6D-99AF-4765D89DDA2B}" destId="{62D54E36-B747-4111-A857-427C47B5A639}" srcOrd="0" destOrd="0" parTransId="{C5B758C2-C0EC-4F76-BF41-A7C739292602}" sibTransId="{49754CD7-079B-4AE4-8E91-705FBF7E487F}"/>
    <dgm:cxn modelId="{4FC7FEB2-D2F2-4C64-A51D-755B38B916A4}" type="presOf" srcId="{62D54E36-B747-4111-A857-427C47B5A639}" destId="{FC649BAF-6E58-4654-BBA2-C6264C42A4B8}" srcOrd="0" destOrd="0" presId="urn:microsoft.com/office/officeart/2008/layout/HexagonCluster"/>
    <dgm:cxn modelId="{0DA75D0E-C13D-4D86-971F-5104331B2FD2}" type="presOf" srcId="{E2C704CE-836A-4F82-A6B4-E84FB85D15F5}" destId="{4B77B9CE-284C-4761-9CCD-4FADCD015D8E}" srcOrd="0" destOrd="0" presId="urn:microsoft.com/office/officeart/2008/layout/HexagonCluster"/>
    <dgm:cxn modelId="{08BFD25B-A9B0-45F6-88E7-9CAD60BBFA81}" type="presOf" srcId="{7A0A26D5-891E-4946-953C-D965B3175680}" destId="{9556EC27-E360-4BB3-AA6E-31CED19F6B5B}" srcOrd="0" destOrd="0" presId="urn:microsoft.com/office/officeart/2008/layout/HexagonCluster"/>
    <dgm:cxn modelId="{262DD5A2-BFCD-4FBB-83C1-AB31EB435BD6}" type="presOf" srcId="{E49BC470-C96A-4A6D-99AF-4765D89DDA2B}" destId="{22B02E03-52D7-4D00-AADE-F289E65A918F}" srcOrd="0" destOrd="0" presId="urn:microsoft.com/office/officeart/2008/layout/HexagonCluster"/>
    <dgm:cxn modelId="{FBB27591-EF3B-4C43-9FA8-2B439FCE9551}" type="presParOf" srcId="{22B02E03-52D7-4D00-AADE-F289E65A918F}" destId="{652C14F8-512E-42F9-A20B-AE825E564357}" srcOrd="0" destOrd="0" presId="urn:microsoft.com/office/officeart/2008/layout/HexagonCluster"/>
    <dgm:cxn modelId="{1A67DDEF-64D9-424D-ADBD-522A7181C027}" type="presParOf" srcId="{652C14F8-512E-42F9-A20B-AE825E564357}" destId="{FC649BAF-6E58-4654-BBA2-C6264C42A4B8}" srcOrd="0" destOrd="0" presId="urn:microsoft.com/office/officeart/2008/layout/HexagonCluster"/>
    <dgm:cxn modelId="{FC75C9C7-3A6C-4D25-8C97-22392A14D6A2}" type="presParOf" srcId="{22B02E03-52D7-4D00-AADE-F289E65A918F}" destId="{3B02860B-8873-4A96-9283-F347DA57CF02}" srcOrd="1" destOrd="0" presId="urn:microsoft.com/office/officeart/2008/layout/HexagonCluster"/>
    <dgm:cxn modelId="{D95B19AA-2719-4A25-97A8-FCE98F9FF4A2}" type="presParOf" srcId="{3B02860B-8873-4A96-9283-F347DA57CF02}" destId="{A8F77C18-1F8C-4061-8D8D-C29533DEC3BC}" srcOrd="0" destOrd="0" presId="urn:microsoft.com/office/officeart/2008/layout/HexagonCluster"/>
    <dgm:cxn modelId="{F53FC09C-872D-44D3-A177-E318FAD7B2AD}" type="presParOf" srcId="{22B02E03-52D7-4D00-AADE-F289E65A918F}" destId="{C5D157BC-0644-4A5F-B19D-6B1F2AFEA56F}" srcOrd="2" destOrd="0" presId="urn:microsoft.com/office/officeart/2008/layout/HexagonCluster"/>
    <dgm:cxn modelId="{EA0BF028-3836-493A-BFFC-B5EDF8E2B733}" type="presParOf" srcId="{C5D157BC-0644-4A5F-B19D-6B1F2AFEA56F}" destId="{EBF578EC-FD98-4D95-9BC8-C5D8B16CF995}" srcOrd="0" destOrd="0" presId="urn:microsoft.com/office/officeart/2008/layout/HexagonCluster"/>
    <dgm:cxn modelId="{9AAB5AB4-52B0-435C-92C4-EA8DA9237FA2}" type="presParOf" srcId="{22B02E03-52D7-4D00-AADE-F289E65A918F}" destId="{1E4F2F3E-3BE1-423E-9822-9296097819E0}" srcOrd="3" destOrd="0" presId="urn:microsoft.com/office/officeart/2008/layout/HexagonCluster"/>
    <dgm:cxn modelId="{5E326037-CC8F-4052-B650-6E39FE023214}" type="presParOf" srcId="{1E4F2F3E-3BE1-423E-9822-9296097819E0}" destId="{CE26DAA9-2AF5-4AC5-8E8F-D448808F8B43}" srcOrd="0" destOrd="0" presId="urn:microsoft.com/office/officeart/2008/layout/HexagonCluster"/>
    <dgm:cxn modelId="{D3CF800A-0CEE-4B90-AF84-0B7F882F704D}" type="presParOf" srcId="{22B02E03-52D7-4D00-AADE-F289E65A918F}" destId="{0A1EABD9-F62D-4D2A-A98B-A2A69CFA40EA}" srcOrd="4" destOrd="0" presId="urn:microsoft.com/office/officeart/2008/layout/HexagonCluster"/>
    <dgm:cxn modelId="{F6FD74F2-5B69-492F-9770-7C04DCDF4CE1}" type="presParOf" srcId="{0A1EABD9-F62D-4D2A-A98B-A2A69CFA40EA}" destId="{6263773C-BB22-4C4B-B14F-17DD7D46ECAE}" srcOrd="0" destOrd="0" presId="urn:microsoft.com/office/officeart/2008/layout/HexagonCluster"/>
    <dgm:cxn modelId="{886B700D-E46D-433E-8BBF-DF7BD0D55CA6}" type="presParOf" srcId="{22B02E03-52D7-4D00-AADE-F289E65A918F}" destId="{1760F043-F68E-480D-ACD5-5C31E500C598}" srcOrd="5" destOrd="0" presId="urn:microsoft.com/office/officeart/2008/layout/HexagonCluster"/>
    <dgm:cxn modelId="{80AD6C26-4488-4D18-A00A-10E2E248E0AF}" type="presParOf" srcId="{1760F043-F68E-480D-ACD5-5C31E500C598}" destId="{BBFE6394-26F4-4011-B146-52732D1F7A85}" srcOrd="0" destOrd="0" presId="urn:microsoft.com/office/officeart/2008/layout/HexagonCluster"/>
    <dgm:cxn modelId="{22DD29CF-C30C-40C7-A6D3-C8780519080C}" type="presParOf" srcId="{22B02E03-52D7-4D00-AADE-F289E65A918F}" destId="{24773016-A6C5-4762-A651-B27AD08DF94B}" srcOrd="6" destOrd="0" presId="urn:microsoft.com/office/officeart/2008/layout/HexagonCluster"/>
    <dgm:cxn modelId="{E9FF6696-9606-4871-B30C-EE0818AB75FA}" type="presParOf" srcId="{24773016-A6C5-4762-A651-B27AD08DF94B}" destId="{F0818B2F-43DF-4111-9714-B2EB15C8709E}" srcOrd="0" destOrd="0" presId="urn:microsoft.com/office/officeart/2008/layout/HexagonCluster"/>
    <dgm:cxn modelId="{3F1184FE-3FE1-4C76-A655-DC393102BA37}" type="presParOf" srcId="{22B02E03-52D7-4D00-AADE-F289E65A918F}" destId="{6DE915DB-C69C-479B-9801-E3A6C356DBF1}" srcOrd="7" destOrd="0" presId="urn:microsoft.com/office/officeart/2008/layout/HexagonCluster"/>
    <dgm:cxn modelId="{7A12D197-A593-481F-AFE8-1CEDD5526475}" type="presParOf" srcId="{6DE915DB-C69C-479B-9801-E3A6C356DBF1}" destId="{C6153432-B5BB-4E2A-BEF2-3944AE64C92D}" srcOrd="0" destOrd="0" presId="urn:microsoft.com/office/officeart/2008/layout/HexagonCluster"/>
    <dgm:cxn modelId="{12430DF3-E275-4CCC-9F02-0F2D3D0D5B09}" type="presParOf" srcId="{22B02E03-52D7-4D00-AADE-F289E65A918F}" destId="{FE1EBF91-8397-43CB-8CD4-82A2C306919B}" srcOrd="8" destOrd="0" presId="urn:microsoft.com/office/officeart/2008/layout/HexagonCluster"/>
    <dgm:cxn modelId="{FE3971D3-01E5-4B30-B78D-15FC1863159B}" type="presParOf" srcId="{FE1EBF91-8397-43CB-8CD4-82A2C306919B}" destId="{4B77B9CE-284C-4761-9CCD-4FADCD015D8E}" srcOrd="0" destOrd="0" presId="urn:microsoft.com/office/officeart/2008/layout/HexagonCluster"/>
    <dgm:cxn modelId="{4215473F-21B1-4D64-BD3F-6A28F743F5AD}" type="presParOf" srcId="{22B02E03-52D7-4D00-AADE-F289E65A918F}" destId="{1F89E8CF-C74F-4470-BEE5-3147B134BA32}" srcOrd="9" destOrd="0" presId="urn:microsoft.com/office/officeart/2008/layout/HexagonCluster"/>
    <dgm:cxn modelId="{F970CA6C-FEBD-42C5-9B4E-4CF0C9A8DD15}" type="presParOf" srcId="{1F89E8CF-C74F-4470-BEE5-3147B134BA32}" destId="{F0ABFBAB-16B6-45CD-8074-1AB7D729405F}" srcOrd="0" destOrd="0" presId="urn:microsoft.com/office/officeart/2008/layout/HexagonCluster"/>
    <dgm:cxn modelId="{27F03C43-7124-461F-9388-F352496B25EA}" type="presParOf" srcId="{22B02E03-52D7-4D00-AADE-F289E65A918F}" destId="{CA586E2A-61CE-4B61-9DBA-614CEA0BD921}" srcOrd="10" destOrd="0" presId="urn:microsoft.com/office/officeart/2008/layout/HexagonCluster"/>
    <dgm:cxn modelId="{A4B9ADAC-D50B-4B85-9B5C-960F0523C94E}" type="presParOf" srcId="{CA586E2A-61CE-4B61-9DBA-614CEA0BD921}" destId="{9556EC27-E360-4BB3-AA6E-31CED19F6B5B}" srcOrd="0" destOrd="0" presId="urn:microsoft.com/office/officeart/2008/layout/HexagonCluster"/>
    <dgm:cxn modelId="{F87341D2-6B5A-4E05-A545-35187C43B897}" type="presParOf" srcId="{22B02E03-52D7-4D00-AADE-F289E65A918F}" destId="{F1FBC75C-574C-48C3-848C-C39651A6488F}" srcOrd="11" destOrd="0" presId="urn:microsoft.com/office/officeart/2008/layout/HexagonCluster"/>
    <dgm:cxn modelId="{117E0C29-EE61-46F4-9FFC-0A6944351C9B}" type="presParOf" srcId="{F1FBC75C-574C-48C3-848C-C39651A6488F}" destId="{C417F82D-F6B8-4CDA-B062-CF02613F8AC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2A1D55-AACA-4BD7-B6A4-FCB1191EF424}" type="doc">
      <dgm:prSet loTypeId="urn:microsoft.com/office/officeart/2005/8/layout/pyramid4" loCatId="list" qsTypeId="urn:microsoft.com/office/officeart/2005/8/quickstyle/simple1" qsCatId="simple" csTypeId="urn:microsoft.com/office/officeart/2005/8/colors/colorful5" csCatId="colorful" phldr="1"/>
      <dgm:spPr/>
      <dgm:t>
        <a:bodyPr/>
        <a:lstStyle/>
        <a:p>
          <a:endParaRPr lang="es-EC"/>
        </a:p>
      </dgm:t>
    </dgm:pt>
    <dgm:pt modelId="{16DA7BF4-301C-4763-BEBC-96EB5A2F7171}">
      <dgm:prSet phldrT="[Texto]"/>
      <dgm:spPr/>
      <dgm:t>
        <a:bodyPr/>
        <a:lstStyle/>
        <a:p>
          <a:r>
            <a:rPr lang="es-EC" dirty="0">
              <a:solidFill>
                <a:schemeClr val="tx1"/>
              </a:solidFill>
            </a:rPr>
            <a:t>Tipo de </a:t>
          </a:r>
          <a:r>
            <a:rPr lang="es-EC" dirty="0" smtClean="0">
              <a:solidFill>
                <a:schemeClr val="tx1"/>
              </a:solidFill>
            </a:rPr>
            <a:t>Asamblea</a:t>
          </a:r>
          <a:endParaRPr lang="es-EC" dirty="0">
            <a:solidFill>
              <a:schemeClr val="tx1"/>
            </a:solidFill>
          </a:endParaRPr>
        </a:p>
        <a:p>
          <a:r>
            <a:rPr lang="es-ES" dirty="0">
              <a:solidFill>
                <a:schemeClr val="tx1"/>
              </a:solidFill>
            </a:rPr>
            <a:t>Numeración secuencial</a:t>
          </a:r>
          <a:endParaRPr lang="es-EC" dirty="0">
            <a:solidFill>
              <a:schemeClr val="tx1"/>
            </a:solidFill>
          </a:endParaRPr>
        </a:p>
      </dgm:t>
    </dgm:pt>
    <dgm:pt modelId="{2D311CCF-DBAE-45F3-919A-71032B3997DC}" type="parTrans" cxnId="{1DBEB3AE-2661-496B-BDB0-8E3FEE1AB7BB}">
      <dgm:prSet/>
      <dgm:spPr/>
      <dgm:t>
        <a:bodyPr/>
        <a:lstStyle/>
        <a:p>
          <a:endParaRPr lang="es-EC"/>
        </a:p>
      </dgm:t>
    </dgm:pt>
    <dgm:pt modelId="{D1641685-6B50-4506-A9C8-AEBD4A04689E}" type="sibTrans" cxnId="{1DBEB3AE-2661-496B-BDB0-8E3FEE1AB7BB}">
      <dgm:prSet/>
      <dgm:spPr/>
      <dgm:t>
        <a:bodyPr/>
        <a:lstStyle/>
        <a:p>
          <a:endParaRPr lang="es-EC"/>
        </a:p>
      </dgm:t>
    </dgm:pt>
    <dgm:pt modelId="{A0AF8A49-90FA-4D31-A82C-12C541F25A14}">
      <dgm:prSet phldrT="[Texto]"/>
      <dgm:spPr/>
      <dgm:t>
        <a:bodyPr/>
        <a:lstStyle/>
        <a:p>
          <a:r>
            <a:rPr lang="es-EC" dirty="0">
              <a:solidFill>
                <a:schemeClr val="tx1"/>
              </a:solidFill>
            </a:rPr>
            <a:t>Firmas físicas o electrónicas</a:t>
          </a:r>
        </a:p>
      </dgm:t>
    </dgm:pt>
    <dgm:pt modelId="{19493FEA-E315-420C-8B49-4D253ACE0665}" type="parTrans" cxnId="{37F34488-8ADB-4081-860B-F37E899917D6}">
      <dgm:prSet/>
      <dgm:spPr/>
      <dgm:t>
        <a:bodyPr/>
        <a:lstStyle/>
        <a:p>
          <a:endParaRPr lang="es-EC"/>
        </a:p>
      </dgm:t>
    </dgm:pt>
    <dgm:pt modelId="{AAA7D04E-5A89-4E0A-A355-D8ECE38E4ADF}" type="sibTrans" cxnId="{37F34488-8ADB-4081-860B-F37E899917D6}">
      <dgm:prSet/>
      <dgm:spPr/>
      <dgm:t>
        <a:bodyPr/>
        <a:lstStyle/>
        <a:p>
          <a:endParaRPr lang="es-EC"/>
        </a:p>
      </dgm:t>
    </dgm:pt>
    <dgm:pt modelId="{A6783948-50A1-46AD-A606-52FC64C5E357}">
      <dgm:prSet/>
      <dgm:spPr/>
      <dgm:t>
        <a:bodyPr/>
        <a:lstStyle/>
        <a:p>
          <a:r>
            <a:rPr lang="es-EC" dirty="0">
              <a:solidFill>
                <a:schemeClr val="tx1"/>
              </a:solidFill>
            </a:rPr>
            <a:t>Señalar tipo de votación</a:t>
          </a:r>
        </a:p>
      </dgm:t>
    </dgm:pt>
    <dgm:pt modelId="{85B2FE37-620C-4F41-ABF6-73092303E8E4}" type="parTrans" cxnId="{6A2E2C87-6DD7-40CC-BA10-1BAD5512532B}">
      <dgm:prSet/>
      <dgm:spPr/>
      <dgm:t>
        <a:bodyPr/>
        <a:lstStyle/>
        <a:p>
          <a:endParaRPr lang="es-EC"/>
        </a:p>
      </dgm:t>
    </dgm:pt>
    <dgm:pt modelId="{53ADD261-D674-4326-B333-8014A4914575}" type="sibTrans" cxnId="{6A2E2C87-6DD7-40CC-BA10-1BAD5512532B}">
      <dgm:prSet/>
      <dgm:spPr/>
      <dgm:t>
        <a:bodyPr/>
        <a:lstStyle/>
        <a:p>
          <a:endParaRPr lang="es-EC"/>
        </a:p>
      </dgm:t>
    </dgm:pt>
    <dgm:pt modelId="{F161A174-C400-416F-A341-1A8816C7C474}">
      <dgm:prSet/>
      <dgm:spPr/>
      <dgm:t>
        <a:bodyPr/>
        <a:lstStyle/>
        <a:p>
          <a:r>
            <a:rPr lang="es-EC" dirty="0">
              <a:solidFill>
                <a:schemeClr val="tx1"/>
              </a:solidFill>
            </a:rPr>
            <a:t>Asambleas virtuales</a:t>
          </a:r>
        </a:p>
      </dgm:t>
    </dgm:pt>
    <dgm:pt modelId="{55C10F94-E2BB-42F5-8287-85B802BDF370}" type="parTrans" cxnId="{FEA43198-FC01-4CA3-B76E-D287E6C29F28}">
      <dgm:prSet/>
      <dgm:spPr/>
      <dgm:t>
        <a:bodyPr/>
        <a:lstStyle/>
        <a:p>
          <a:endParaRPr lang="es-EC"/>
        </a:p>
      </dgm:t>
    </dgm:pt>
    <dgm:pt modelId="{D1C1D11A-87CF-4451-BD54-FCCCAAE87C2E}" type="sibTrans" cxnId="{FEA43198-FC01-4CA3-B76E-D287E6C29F28}">
      <dgm:prSet/>
      <dgm:spPr/>
      <dgm:t>
        <a:bodyPr/>
        <a:lstStyle/>
        <a:p>
          <a:endParaRPr lang="es-EC"/>
        </a:p>
      </dgm:t>
    </dgm:pt>
    <dgm:pt modelId="{14138F23-2867-4C6F-9449-E87147CA61CF}">
      <dgm:prSet/>
      <dgm:spPr/>
      <dgm:t>
        <a:bodyPr/>
        <a:lstStyle/>
        <a:p>
          <a:endParaRPr lang="es-EC" dirty="0"/>
        </a:p>
      </dgm:t>
    </dgm:pt>
    <dgm:pt modelId="{BA06F696-6B74-4B80-B808-9FFB91A5E58E}" type="parTrans" cxnId="{5D9366F6-03B2-4ECF-BA5A-49B7FA4F0215}">
      <dgm:prSet/>
      <dgm:spPr/>
      <dgm:t>
        <a:bodyPr/>
        <a:lstStyle/>
        <a:p>
          <a:endParaRPr lang="es-EC"/>
        </a:p>
      </dgm:t>
    </dgm:pt>
    <dgm:pt modelId="{A329B121-9DA8-4F64-96B6-F779A7F24E9F}" type="sibTrans" cxnId="{5D9366F6-03B2-4ECF-BA5A-49B7FA4F0215}">
      <dgm:prSet/>
      <dgm:spPr/>
      <dgm:t>
        <a:bodyPr/>
        <a:lstStyle/>
        <a:p>
          <a:endParaRPr lang="es-EC"/>
        </a:p>
      </dgm:t>
    </dgm:pt>
    <dgm:pt modelId="{F8F60D66-9B18-B841-AEFA-CC18226E17F3}" type="pres">
      <dgm:prSet presAssocID="{DF2A1D55-AACA-4BD7-B6A4-FCB1191EF424}" presName="compositeShape" presStyleCnt="0">
        <dgm:presLayoutVars>
          <dgm:chMax val="9"/>
          <dgm:dir/>
          <dgm:resizeHandles val="exact"/>
        </dgm:presLayoutVars>
      </dgm:prSet>
      <dgm:spPr/>
      <dgm:t>
        <a:bodyPr/>
        <a:lstStyle/>
        <a:p>
          <a:endParaRPr lang="es-ES"/>
        </a:p>
      </dgm:t>
    </dgm:pt>
    <dgm:pt modelId="{FAB698A1-FDC5-5245-B7C3-0E545F359A49}" type="pres">
      <dgm:prSet presAssocID="{DF2A1D55-AACA-4BD7-B6A4-FCB1191EF424}" presName="triangle1" presStyleLbl="node1" presStyleIdx="0" presStyleCnt="4">
        <dgm:presLayoutVars>
          <dgm:bulletEnabled val="1"/>
        </dgm:presLayoutVars>
      </dgm:prSet>
      <dgm:spPr/>
      <dgm:t>
        <a:bodyPr/>
        <a:lstStyle/>
        <a:p>
          <a:endParaRPr lang="es-ES"/>
        </a:p>
      </dgm:t>
    </dgm:pt>
    <dgm:pt modelId="{03A8F5B5-3E0C-CD41-88F5-71DF06A55410}" type="pres">
      <dgm:prSet presAssocID="{DF2A1D55-AACA-4BD7-B6A4-FCB1191EF424}" presName="triangle2" presStyleLbl="node1" presStyleIdx="1" presStyleCnt="4">
        <dgm:presLayoutVars>
          <dgm:bulletEnabled val="1"/>
        </dgm:presLayoutVars>
      </dgm:prSet>
      <dgm:spPr/>
      <dgm:t>
        <a:bodyPr/>
        <a:lstStyle/>
        <a:p>
          <a:endParaRPr lang="es-ES"/>
        </a:p>
      </dgm:t>
    </dgm:pt>
    <dgm:pt modelId="{E1643E2F-B156-7E49-8061-4EF30E0A587F}" type="pres">
      <dgm:prSet presAssocID="{DF2A1D55-AACA-4BD7-B6A4-FCB1191EF424}" presName="triangle3" presStyleLbl="node1" presStyleIdx="2" presStyleCnt="4">
        <dgm:presLayoutVars>
          <dgm:bulletEnabled val="1"/>
        </dgm:presLayoutVars>
      </dgm:prSet>
      <dgm:spPr/>
      <dgm:t>
        <a:bodyPr/>
        <a:lstStyle/>
        <a:p>
          <a:endParaRPr lang="es-ES"/>
        </a:p>
      </dgm:t>
    </dgm:pt>
    <dgm:pt modelId="{1AED1DB6-1273-754A-A761-A748CD26A7B6}" type="pres">
      <dgm:prSet presAssocID="{DF2A1D55-AACA-4BD7-B6A4-FCB1191EF424}" presName="triangle4" presStyleLbl="node1" presStyleIdx="3" presStyleCnt="4">
        <dgm:presLayoutVars>
          <dgm:bulletEnabled val="1"/>
        </dgm:presLayoutVars>
      </dgm:prSet>
      <dgm:spPr/>
      <dgm:t>
        <a:bodyPr/>
        <a:lstStyle/>
        <a:p>
          <a:endParaRPr lang="es-ES"/>
        </a:p>
      </dgm:t>
    </dgm:pt>
  </dgm:ptLst>
  <dgm:cxnLst>
    <dgm:cxn modelId="{1162CFF7-9296-4D53-A5AF-45F086EFDFC7}" type="presOf" srcId="{14138F23-2867-4C6F-9449-E87147CA61CF}" destId="{1AED1DB6-1273-754A-A761-A748CD26A7B6}" srcOrd="0" destOrd="1" presId="urn:microsoft.com/office/officeart/2005/8/layout/pyramid4"/>
    <dgm:cxn modelId="{2D06B649-75D7-49DF-A078-15EBBAA6D08F}" type="presOf" srcId="{A0AF8A49-90FA-4D31-A82C-12C541F25A14}" destId="{03A8F5B5-3E0C-CD41-88F5-71DF06A55410}" srcOrd="0" destOrd="0" presId="urn:microsoft.com/office/officeart/2005/8/layout/pyramid4"/>
    <dgm:cxn modelId="{FEA43198-FC01-4CA3-B76E-D287E6C29F28}" srcId="{DF2A1D55-AACA-4BD7-B6A4-FCB1191EF424}" destId="{F161A174-C400-416F-A341-1A8816C7C474}" srcOrd="3" destOrd="0" parTransId="{55C10F94-E2BB-42F5-8287-85B802BDF370}" sibTransId="{D1C1D11A-87CF-4451-BD54-FCCCAAE87C2E}"/>
    <dgm:cxn modelId="{37F34488-8ADB-4081-860B-F37E899917D6}" srcId="{DF2A1D55-AACA-4BD7-B6A4-FCB1191EF424}" destId="{A0AF8A49-90FA-4D31-A82C-12C541F25A14}" srcOrd="1" destOrd="0" parTransId="{19493FEA-E315-420C-8B49-4D253ACE0665}" sibTransId="{AAA7D04E-5A89-4E0A-A355-D8ECE38E4ADF}"/>
    <dgm:cxn modelId="{A509B027-7C43-4ED9-9A33-95C46A726DBE}" type="presOf" srcId="{DF2A1D55-AACA-4BD7-B6A4-FCB1191EF424}" destId="{F8F60D66-9B18-B841-AEFA-CC18226E17F3}" srcOrd="0" destOrd="0" presId="urn:microsoft.com/office/officeart/2005/8/layout/pyramid4"/>
    <dgm:cxn modelId="{DB77E340-598A-494C-9483-C854662DAF00}" type="presOf" srcId="{A6783948-50A1-46AD-A606-52FC64C5E357}" destId="{E1643E2F-B156-7E49-8061-4EF30E0A587F}" srcOrd="0" destOrd="0" presId="urn:microsoft.com/office/officeart/2005/8/layout/pyramid4"/>
    <dgm:cxn modelId="{9D448759-6D03-47F3-9BBE-1E2858404702}" type="presOf" srcId="{F161A174-C400-416F-A341-1A8816C7C474}" destId="{1AED1DB6-1273-754A-A761-A748CD26A7B6}" srcOrd="0" destOrd="0" presId="urn:microsoft.com/office/officeart/2005/8/layout/pyramid4"/>
    <dgm:cxn modelId="{3C929A76-6C41-460A-8F3B-47C12145F171}" type="presOf" srcId="{16DA7BF4-301C-4763-BEBC-96EB5A2F7171}" destId="{FAB698A1-FDC5-5245-B7C3-0E545F359A49}" srcOrd="0" destOrd="0" presId="urn:microsoft.com/office/officeart/2005/8/layout/pyramid4"/>
    <dgm:cxn modelId="{5D9366F6-03B2-4ECF-BA5A-49B7FA4F0215}" srcId="{F161A174-C400-416F-A341-1A8816C7C474}" destId="{14138F23-2867-4C6F-9449-E87147CA61CF}" srcOrd="0" destOrd="0" parTransId="{BA06F696-6B74-4B80-B808-9FFB91A5E58E}" sibTransId="{A329B121-9DA8-4F64-96B6-F779A7F24E9F}"/>
    <dgm:cxn modelId="{6A2E2C87-6DD7-40CC-BA10-1BAD5512532B}" srcId="{DF2A1D55-AACA-4BD7-B6A4-FCB1191EF424}" destId="{A6783948-50A1-46AD-A606-52FC64C5E357}" srcOrd="2" destOrd="0" parTransId="{85B2FE37-620C-4F41-ABF6-73092303E8E4}" sibTransId="{53ADD261-D674-4326-B333-8014A4914575}"/>
    <dgm:cxn modelId="{1DBEB3AE-2661-496B-BDB0-8E3FEE1AB7BB}" srcId="{DF2A1D55-AACA-4BD7-B6A4-FCB1191EF424}" destId="{16DA7BF4-301C-4763-BEBC-96EB5A2F7171}" srcOrd="0" destOrd="0" parTransId="{2D311CCF-DBAE-45F3-919A-71032B3997DC}" sibTransId="{D1641685-6B50-4506-A9C8-AEBD4A04689E}"/>
    <dgm:cxn modelId="{C088C8D4-0131-4599-A271-AEF0B4870711}" type="presParOf" srcId="{F8F60D66-9B18-B841-AEFA-CC18226E17F3}" destId="{FAB698A1-FDC5-5245-B7C3-0E545F359A49}" srcOrd="0" destOrd="0" presId="urn:microsoft.com/office/officeart/2005/8/layout/pyramid4"/>
    <dgm:cxn modelId="{7DDBDBAC-CB7F-45E2-ACC9-F2DE90E77C2C}" type="presParOf" srcId="{F8F60D66-9B18-B841-AEFA-CC18226E17F3}" destId="{03A8F5B5-3E0C-CD41-88F5-71DF06A55410}" srcOrd="1" destOrd="0" presId="urn:microsoft.com/office/officeart/2005/8/layout/pyramid4"/>
    <dgm:cxn modelId="{1EED01AD-FF85-4A26-9329-9FD72C70B093}" type="presParOf" srcId="{F8F60D66-9B18-B841-AEFA-CC18226E17F3}" destId="{E1643E2F-B156-7E49-8061-4EF30E0A587F}" srcOrd="2" destOrd="0" presId="urn:microsoft.com/office/officeart/2005/8/layout/pyramid4"/>
    <dgm:cxn modelId="{292823C1-CBF8-4699-82EA-0D9B765F0A6D}" type="presParOf" srcId="{F8F60D66-9B18-B841-AEFA-CC18226E17F3}" destId="{1AED1DB6-1273-754A-A761-A748CD26A7B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8E7662-D7FA-45A0-8E3B-24C42DE9D23E}"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s-EC"/>
        </a:p>
      </dgm:t>
    </dgm:pt>
    <dgm:pt modelId="{6FA84CCC-EDEE-4CBF-84AC-F23034E2D9FA}">
      <dgm:prSet phldrT="[Texto]" custT="1"/>
      <dgm:spPr/>
      <dgm:t>
        <a:bodyPr/>
        <a:lstStyle/>
        <a:p>
          <a:pPr algn="just"/>
          <a:r>
            <a:rPr lang="es-EC" sz="2000" b="1" dirty="0" smtClean="0">
              <a:solidFill>
                <a:schemeClr val="tx1"/>
              </a:solidFill>
              <a:latin typeface="Century Gothic" panose="020B0502020202020204" pitchFamily="34" charset="0"/>
            </a:rPr>
            <a:t>PRIMERA</a:t>
          </a:r>
          <a:r>
            <a:rPr lang="es-EC" sz="2000" dirty="0" smtClean="0">
              <a:solidFill>
                <a:schemeClr val="tx1"/>
              </a:solidFill>
              <a:latin typeface="Century Gothic" panose="020B0502020202020204" pitchFamily="34" charset="0"/>
            </a:rPr>
            <a:t>.- Las organizaciones deberán incorporar, en su reglamento interno, disposiciones que permitan que las reuniones de asamblea general de socios o representantes puedan realizarse en forma virtual, debiéndose contemplar el contenido que sobre la materia constan en la presente norma</a:t>
          </a:r>
          <a:r>
            <a:rPr lang="es-EC" sz="2000" dirty="0" smtClean="0">
              <a:latin typeface="Century Gothic" panose="020B0502020202020204" pitchFamily="34" charset="0"/>
            </a:rPr>
            <a:t>.</a:t>
          </a:r>
          <a:endParaRPr lang="es-EC" sz="2000" dirty="0">
            <a:latin typeface="Century Gothic" panose="020B0502020202020204" pitchFamily="34" charset="0"/>
          </a:endParaRPr>
        </a:p>
      </dgm:t>
    </dgm:pt>
    <dgm:pt modelId="{B7CD7ABF-BB62-466B-BC89-0CF480B6FDA8}" type="parTrans" cxnId="{087526B8-2467-409B-9A39-8260B84C6775}">
      <dgm:prSet/>
      <dgm:spPr/>
      <dgm:t>
        <a:bodyPr/>
        <a:lstStyle/>
        <a:p>
          <a:endParaRPr lang="es-EC"/>
        </a:p>
      </dgm:t>
    </dgm:pt>
    <dgm:pt modelId="{6FA68189-D332-4421-829D-0279EEDD844F}" type="sibTrans" cxnId="{087526B8-2467-409B-9A39-8260B84C6775}">
      <dgm:prSet/>
      <dgm:spPr/>
      <dgm:t>
        <a:bodyPr/>
        <a:lstStyle/>
        <a:p>
          <a:endParaRPr lang="es-EC"/>
        </a:p>
      </dgm:t>
    </dgm:pt>
    <dgm:pt modelId="{B0A6D059-9D36-364C-8895-AC1CF2916B13}" type="pres">
      <dgm:prSet presAssocID="{0D8E7662-D7FA-45A0-8E3B-24C42DE9D23E}" presName="linear" presStyleCnt="0">
        <dgm:presLayoutVars>
          <dgm:animLvl val="lvl"/>
          <dgm:resizeHandles val="exact"/>
        </dgm:presLayoutVars>
      </dgm:prSet>
      <dgm:spPr/>
      <dgm:t>
        <a:bodyPr/>
        <a:lstStyle/>
        <a:p>
          <a:endParaRPr lang="es-ES"/>
        </a:p>
      </dgm:t>
    </dgm:pt>
    <dgm:pt modelId="{CBC340FE-5477-A54E-970D-47D49C567213}" type="pres">
      <dgm:prSet presAssocID="{6FA84CCC-EDEE-4CBF-84AC-F23034E2D9FA}" presName="parentText" presStyleLbl="node1" presStyleIdx="0" presStyleCnt="1" custScaleX="88007" custScaleY="216435" custLinFactNeighborX="-1280" custLinFactNeighborY="4333">
        <dgm:presLayoutVars>
          <dgm:chMax val="0"/>
          <dgm:bulletEnabled val="1"/>
        </dgm:presLayoutVars>
      </dgm:prSet>
      <dgm:spPr/>
      <dgm:t>
        <a:bodyPr/>
        <a:lstStyle/>
        <a:p>
          <a:endParaRPr lang="es-ES"/>
        </a:p>
      </dgm:t>
    </dgm:pt>
  </dgm:ptLst>
  <dgm:cxnLst>
    <dgm:cxn modelId="{959B5B43-5BB7-4D99-ACA0-ED486749D0CA}" type="presOf" srcId="{6FA84CCC-EDEE-4CBF-84AC-F23034E2D9FA}" destId="{CBC340FE-5477-A54E-970D-47D49C567213}" srcOrd="0" destOrd="0" presId="urn:microsoft.com/office/officeart/2005/8/layout/vList2"/>
    <dgm:cxn modelId="{F664B50E-E028-46BC-834C-7131FFB2191B}" type="presOf" srcId="{0D8E7662-D7FA-45A0-8E3B-24C42DE9D23E}" destId="{B0A6D059-9D36-364C-8895-AC1CF2916B13}" srcOrd="0" destOrd="0" presId="urn:microsoft.com/office/officeart/2005/8/layout/vList2"/>
    <dgm:cxn modelId="{087526B8-2467-409B-9A39-8260B84C6775}" srcId="{0D8E7662-D7FA-45A0-8E3B-24C42DE9D23E}" destId="{6FA84CCC-EDEE-4CBF-84AC-F23034E2D9FA}" srcOrd="0" destOrd="0" parTransId="{B7CD7ABF-BB62-466B-BC89-0CF480B6FDA8}" sibTransId="{6FA68189-D332-4421-829D-0279EEDD844F}"/>
    <dgm:cxn modelId="{439C6C11-FC86-493F-8C2D-6FACD24211CC}" type="presParOf" srcId="{B0A6D059-9D36-364C-8895-AC1CF2916B13}" destId="{CBC340FE-5477-A54E-970D-47D49C5672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8E7662-D7FA-45A0-8E3B-24C42DE9D23E}"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s-EC"/>
        </a:p>
      </dgm:t>
    </dgm:pt>
    <dgm:pt modelId="{6FA84CCC-EDEE-4CBF-84AC-F23034E2D9FA}">
      <dgm:prSet phldrT="[Texto]" custT="1"/>
      <dgm:spPr/>
      <dgm:t>
        <a:bodyPr/>
        <a:lstStyle/>
        <a:p>
          <a:pPr algn="just"/>
          <a:r>
            <a:rPr lang="es-AR" sz="2000" b="1" dirty="0" smtClean="0">
              <a:solidFill>
                <a:schemeClr val="tx1"/>
              </a:solidFill>
              <a:latin typeface="Century Gothic" panose="020B0502020202020204" pitchFamily="34" charset="0"/>
            </a:rPr>
            <a:t>SEGUNDA</a:t>
          </a:r>
          <a:r>
            <a:rPr lang="es-AR" sz="2000" dirty="0" smtClean="0">
              <a:solidFill>
                <a:schemeClr val="tx1"/>
              </a:solidFill>
              <a:latin typeface="Century Gothic" panose="020B0502020202020204" pitchFamily="34" charset="0"/>
            </a:rPr>
            <a:t>.- Los sistemas tecnológicos (TIC) mediante los que se reciba, manipule y procese la información; y, que faciliten la comunicación virtual entre los socios asistentes a la asamblea, así́ como el sistema de almacenamiento de archivos de los mismos, deben encontrase en la oficina principal de la organización. </a:t>
          </a:r>
          <a:endParaRPr lang="es-EC" sz="2000" dirty="0">
            <a:latin typeface="Century Gothic" panose="020B0502020202020204" pitchFamily="34" charset="0"/>
          </a:endParaRPr>
        </a:p>
      </dgm:t>
    </dgm:pt>
    <dgm:pt modelId="{B7CD7ABF-BB62-466B-BC89-0CF480B6FDA8}" type="parTrans" cxnId="{087526B8-2467-409B-9A39-8260B84C6775}">
      <dgm:prSet/>
      <dgm:spPr/>
      <dgm:t>
        <a:bodyPr/>
        <a:lstStyle/>
        <a:p>
          <a:endParaRPr lang="es-EC"/>
        </a:p>
      </dgm:t>
    </dgm:pt>
    <dgm:pt modelId="{6FA68189-D332-4421-829D-0279EEDD844F}" type="sibTrans" cxnId="{087526B8-2467-409B-9A39-8260B84C6775}">
      <dgm:prSet/>
      <dgm:spPr/>
      <dgm:t>
        <a:bodyPr/>
        <a:lstStyle/>
        <a:p>
          <a:endParaRPr lang="es-EC"/>
        </a:p>
      </dgm:t>
    </dgm:pt>
    <dgm:pt modelId="{B0A6D059-9D36-364C-8895-AC1CF2916B13}" type="pres">
      <dgm:prSet presAssocID="{0D8E7662-D7FA-45A0-8E3B-24C42DE9D23E}" presName="linear" presStyleCnt="0">
        <dgm:presLayoutVars>
          <dgm:animLvl val="lvl"/>
          <dgm:resizeHandles val="exact"/>
        </dgm:presLayoutVars>
      </dgm:prSet>
      <dgm:spPr/>
      <dgm:t>
        <a:bodyPr/>
        <a:lstStyle/>
        <a:p>
          <a:endParaRPr lang="es-ES"/>
        </a:p>
      </dgm:t>
    </dgm:pt>
    <dgm:pt modelId="{CBC340FE-5477-A54E-970D-47D49C567213}" type="pres">
      <dgm:prSet presAssocID="{6FA84CCC-EDEE-4CBF-84AC-F23034E2D9FA}" presName="parentText" presStyleLbl="node1" presStyleIdx="0" presStyleCnt="1" custScaleX="88007" custScaleY="216435" custLinFactNeighborX="-3421" custLinFactNeighborY="412">
        <dgm:presLayoutVars>
          <dgm:chMax val="0"/>
          <dgm:bulletEnabled val="1"/>
        </dgm:presLayoutVars>
      </dgm:prSet>
      <dgm:spPr/>
      <dgm:t>
        <a:bodyPr/>
        <a:lstStyle/>
        <a:p>
          <a:endParaRPr lang="es-ES"/>
        </a:p>
      </dgm:t>
    </dgm:pt>
  </dgm:ptLst>
  <dgm:cxnLst>
    <dgm:cxn modelId="{15281F9B-6881-4EBF-952C-149BC971FEA0}" type="presOf" srcId="{6FA84CCC-EDEE-4CBF-84AC-F23034E2D9FA}" destId="{CBC340FE-5477-A54E-970D-47D49C567213}" srcOrd="0" destOrd="0" presId="urn:microsoft.com/office/officeart/2005/8/layout/vList2"/>
    <dgm:cxn modelId="{087526B8-2467-409B-9A39-8260B84C6775}" srcId="{0D8E7662-D7FA-45A0-8E3B-24C42DE9D23E}" destId="{6FA84CCC-EDEE-4CBF-84AC-F23034E2D9FA}" srcOrd="0" destOrd="0" parTransId="{B7CD7ABF-BB62-466B-BC89-0CF480B6FDA8}" sibTransId="{6FA68189-D332-4421-829D-0279EEDD844F}"/>
    <dgm:cxn modelId="{D8ED4A61-3E5A-4EB8-98B8-CC61AC4EEBA5}" type="presOf" srcId="{0D8E7662-D7FA-45A0-8E3B-24C42DE9D23E}" destId="{B0A6D059-9D36-364C-8895-AC1CF2916B13}" srcOrd="0" destOrd="0" presId="urn:microsoft.com/office/officeart/2005/8/layout/vList2"/>
    <dgm:cxn modelId="{56844630-E88B-4AC8-A51A-7FA448F728BC}" type="presParOf" srcId="{B0A6D059-9D36-364C-8895-AC1CF2916B13}" destId="{CBC340FE-5477-A54E-970D-47D49C5672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8E7662-D7FA-45A0-8E3B-24C42DE9D23E}"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s-EC"/>
        </a:p>
      </dgm:t>
    </dgm:pt>
    <dgm:pt modelId="{6FA84CCC-EDEE-4CBF-84AC-F23034E2D9FA}">
      <dgm:prSet phldrT="[Texto]" custT="1"/>
      <dgm:spPr/>
      <dgm:t>
        <a:bodyPr/>
        <a:lstStyle/>
        <a:p>
          <a:pPr algn="just"/>
          <a:r>
            <a:rPr lang="es-AR" sz="2000" b="1" dirty="0" smtClean="0">
              <a:solidFill>
                <a:schemeClr val="tx1"/>
              </a:solidFill>
              <a:latin typeface="Century Gothic" panose="020B0502020202020204" pitchFamily="34" charset="0"/>
            </a:rPr>
            <a:t>TERCERA.</a:t>
          </a:r>
          <a:r>
            <a:rPr lang="es-AR" sz="2000" dirty="0" smtClean="0">
              <a:solidFill>
                <a:schemeClr val="tx1"/>
              </a:solidFill>
              <a:latin typeface="Century Gothic" panose="020B0502020202020204" pitchFamily="34" charset="0"/>
            </a:rPr>
            <a:t>- La administración de las organizaciones de la economía popular y solidaria, para asegurar que se ejecute la voluntad de la asamblea, deberá́ garantizar que el medio de comunicación empleado sea seguro; que los socios concurran en forma simultanea, ininterrumpida y en tiempo real, tanto en la comunicación como en el envío y recepción de datos, y que permita a todos los socios asistentes a la asamblea intervenir, deliberar y decidir como si estuvieran físicamente presentes, debiendo quedar constancia probatoria de tal hecho a través de mecanismos de grabación y filmación, los que se adjuntarán como documentos habilitantes de las actas suscritas.  </a:t>
          </a:r>
          <a:endParaRPr lang="es-EC" sz="2000" dirty="0">
            <a:latin typeface="Century Gothic" panose="020B0502020202020204" pitchFamily="34" charset="0"/>
          </a:endParaRPr>
        </a:p>
      </dgm:t>
    </dgm:pt>
    <dgm:pt modelId="{B7CD7ABF-BB62-466B-BC89-0CF480B6FDA8}" type="parTrans" cxnId="{087526B8-2467-409B-9A39-8260B84C6775}">
      <dgm:prSet/>
      <dgm:spPr/>
      <dgm:t>
        <a:bodyPr/>
        <a:lstStyle/>
        <a:p>
          <a:endParaRPr lang="es-EC"/>
        </a:p>
      </dgm:t>
    </dgm:pt>
    <dgm:pt modelId="{6FA68189-D332-4421-829D-0279EEDD844F}" type="sibTrans" cxnId="{087526B8-2467-409B-9A39-8260B84C6775}">
      <dgm:prSet/>
      <dgm:spPr/>
      <dgm:t>
        <a:bodyPr/>
        <a:lstStyle/>
        <a:p>
          <a:endParaRPr lang="es-EC"/>
        </a:p>
      </dgm:t>
    </dgm:pt>
    <dgm:pt modelId="{B0A6D059-9D36-364C-8895-AC1CF2916B13}" type="pres">
      <dgm:prSet presAssocID="{0D8E7662-D7FA-45A0-8E3B-24C42DE9D23E}" presName="linear" presStyleCnt="0">
        <dgm:presLayoutVars>
          <dgm:animLvl val="lvl"/>
          <dgm:resizeHandles val="exact"/>
        </dgm:presLayoutVars>
      </dgm:prSet>
      <dgm:spPr/>
      <dgm:t>
        <a:bodyPr/>
        <a:lstStyle/>
        <a:p>
          <a:endParaRPr lang="es-ES"/>
        </a:p>
      </dgm:t>
    </dgm:pt>
    <dgm:pt modelId="{CBC340FE-5477-A54E-970D-47D49C567213}" type="pres">
      <dgm:prSet presAssocID="{6FA84CCC-EDEE-4CBF-84AC-F23034E2D9FA}" presName="parentText" presStyleLbl="node1" presStyleIdx="0" presStyleCnt="1" custScaleX="104365" custScaleY="1322229" custLinFactNeighborX="-3421" custLinFactNeighborY="412">
        <dgm:presLayoutVars>
          <dgm:chMax val="0"/>
          <dgm:bulletEnabled val="1"/>
        </dgm:presLayoutVars>
      </dgm:prSet>
      <dgm:spPr/>
      <dgm:t>
        <a:bodyPr/>
        <a:lstStyle/>
        <a:p>
          <a:endParaRPr lang="es-ES"/>
        </a:p>
      </dgm:t>
    </dgm:pt>
  </dgm:ptLst>
  <dgm:cxnLst>
    <dgm:cxn modelId="{C624905D-2EA8-4294-BAE6-88F45A9BC96D}" type="presOf" srcId="{6FA84CCC-EDEE-4CBF-84AC-F23034E2D9FA}" destId="{CBC340FE-5477-A54E-970D-47D49C567213}" srcOrd="0" destOrd="0" presId="urn:microsoft.com/office/officeart/2005/8/layout/vList2"/>
    <dgm:cxn modelId="{BAD2041E-6E0E-450A-BE64-5C96037ED2E5}" type="presOf" srcId="{0D8E7662-D7FA-45A0-8E3B-24C42DE9D23E}" destId="{B0A6D059-9D36-364C-8895-AC1CF2916B13}" srcOrd="0" destOrd="0" presId="urn:microsoft.com/office/officeart/2005/8/layout/vList2"/>
    <dgm:cxn modelId="{087526B8-2467-409B-9A39-8260B84C6775}" srcId="{0D8E7662-D7FA-45A0-8E3B-24C42DE9D23E}" destId="{6FA84CCC-EDEE-4CBF-84AC-F23034E2D9FA}" srcOrd="0" destOrd="0" parTransId="{B7CD7ABF-BB62-466B-BC89-0CF480B6FDA8}" sibTransId="{6FA68189-D332-4421-829D-0279EEDD844F}"/>
    <dgm:cxn modelId="{06F4C24E-6A43-425C-B95F-F21896436968}" type="presParOf" srcId="{B0A6D059-9D36-364C-8895-AC1CF2916B13}" destId="{CBC340FE-5477-A54E-970D-47D49C5672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8E7662-D7FA-45A0-8E3B-24C42DE9D23E}"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s-EC"/>
        </a:p>
      </dgm:t>
    </dgm:pt>
    <dgm:pt modelId="{6FA84CCC-EDEE-4CBF-84AC-F23034E2D9FA}">
      <dgm:prSet phldrT="[Texto]" custT="1"/>
      <dgm:spPr/>
      <dgm:t>
        <a:bodyPr/>
        <a:lstStyle/>
        <a:p>
          <a:pPr algn="just"/>
          <a:r>
            <a:rPr lang="es-AR" sz="2000" b="1" dirty="0" smtClean="0">
              <a:solidFill>
                <a:schemeClr val="tx1"/>
              </a:solidFill>
              <a:latin typeface="Century Gothic" panose="020B0502020202020204" pitchFamily="34" charset="0"/>
            </a:rPr>
            <a:t>CUARTA</a:t>
          </a:r>
          <a:r>
            <a:rPr lang="es-AR" sz="2000" dirty="0" smtClean="0">
              <a:solidFill>
                <a:schemeClr val="tx1"/>
              </a:solidFill>
              <a:latin typeface="Century Gothic" panose="020B0502020202020204" pitchFamily="34" charset="0"/>
            </a:rPr>
            <a:t>.- Las asociaciones de economía popular y solidaria deben aplicar lo dispuesto en la presente resolución considerando las características y naturaleza propias del sector asociativo. </a:t>
          </a:r>
          <a:endParaRPr lang="es-EC" sz="2000" dirty="0">
            <a:latin typeface="Century Gothic" panose="020B0502020202020204" pitchFamily="34" charset="0"/>
          </a:endParaRPr>
        </a:p>
      </dgm:t>
    </dgm:pt>
    <dgm:pt modelId="{B7CD7ABF-BB62-466B-BC89-0CF480B6FDA8}" type="parTrans" cxnId="{087526B8-2467-409B-9A39-8260B84C6775}">
      <dgm:prSet/>
      <dgm:spPr/>
      <dgm:t>
        <a:bodyPr/>
        <a:lstStyle/>
        <a:p>
          <a:endParaRPr lang="es-EC"/>
        </a:p>
      </dgm:t>
    </dgm:pt>
    <dgm:pt modelId="{6FA68189-D332-4421-829D-0279EEDD844F}" type="sibTrans" cxnId="{087526B8-2467-409B-9A39-8260B84C6775}">
      <dgm:prSet/>
      <dgm:spPr/>
      <dgm:t>
        <a:bodyPr/>
        <a:lstStyle/>
        <a:p>
          <a:endParaRPr lang="es-EC"/>
        </a:p>
      </dgm:t>
    </dgm:pt>
    <dgm:pt modelId="{B0A6D059-9D36-364C-8895-AC1CF2916B13}" type="pres">
      <dgm:prSet presAssocID="{0D8E7662-D7FA-45A0-8E3B-24C42DE9D23E}" presName="linear" presStyleCnt="0">
        <dgm:presLayoutVars>
          <dgm:animLvl val="lvl"/>
          <dgm:resizeHandles val="exact"/>
        </dgm:presLayoutVars>
      </dgm:prSet>
      <dgm:spPr/>
      <dgm:t>
        <a:bodyPr/>
        <a:lstStyle/>
        <a:p>
          <a:endParaRPr lang="es-ES"/>
        </a:p>
      </dgm:t>
    </dgm:pt>
    <dgm:pt modelId="{CBC340FE-5477-A54E-970D-47D49C567213}" type="pres">
      <dgm:prSet presAssocID="{6FA84CCC-EDEE-4CBF-84AC-F23034E2D9FA}" presName="parentText" presStyleLbl="node1" presStyleIdx="0" presStyleCnt="1" custScaleX="104365" custScaleY="904276" custLinFactY="-100000" custLinFactNeighborY="-118118">
        <dgm:presLayoutVars>
          <dgm:chMax val="0"/>
          <dgm:bulletEnabled val="1"/>
        </dgm:presLayoutVars>
      </dgm:prSet>
      <dgm:spPr/>
      <dgm:t>
        <a:bodyPr/>
        <a:lstStyle/>
        <a:p>
          <a:endParaRPr lang="es-ES"/>
        </a:p>
      </dgm:t>
    </dgm:pt>
  </dgm:ptLst>
  <dgm:cxnLst>
    <dgm:cxn modelId="{087526B8-2467-409B-9A39-8260B84C6775}" srcId="{0D8E7662-D7FA-45A0-8E3B-24C42DE9D23E}" destId="{6FA84CCC-EDEE-4CBF-84AC-F23034E2D9FA}" srcOrd="0" destOrd="0" parTransId="{B7CD7ABF-BB62-466B-BC89-0CF480B6FDA8}" sibTransId="{6FA68189-D332-4421-829D-0279EEDD844F}"/>
    <dgm:cxn modelId="{72A7C8BF-6519-4C3A-9BA0-D478B157ED9C}" type="presOf" srcId="{6FA84CCC-EDEE-4CBF-84AC-F23034E2D9FA}" destId="{CBC340FE-5477-A54E-970D-47D49C567213}" srcOrd="0" destOrd="0" presId="urn:microsoft.com/office/officeart/2005/8/layout/vList2"/>
    <dgm:cxn modelId="{8CD2D7FA-1F84-4BE8-817A-2736DA5DE234}" type="presOf" srcId="{0D8E7662-D7FA-45A0-8E3B-24C42DE9D23E}" destId="{B0A6D059-9D36-364C-8895-AC1CF2916B13}" srcOrd="0" destOrd="0" presId="urn:microsoft.com/office/officeart/2005/8/layout/vList2"/>
    <dgm:cxn modelId="{7A67BD29-893C-4CB9-804E-238C68DE251D}" type="presParOf" srcId="{B0A6D059-9D36-364C-8895-AC1CF2916B13}" destId="{CBC340FE-5477-A54E-970D-47D49C5672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BFE43-F8F3-C14A-97A9-4EDB6A7135B0}" type="datetimeFigureOut">
              <a:rPr lang="es-EC" smtClean="0"/>
              <a:t>30/9/2020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740E7-B7B9-E849-B1C4-C43115C3ACF5}" type="slidenum">
              <a:rPr lang="es-EC" smtClean="0"/>
              <a:t>‹Nº›</a:t>
            </a:fld>
            <a:endParaRPr lang="es-EC"/>
          </a:p>
        </p:txBody>
      </p:sp>
    </p:spTree>
    <p:extLst>
      <p:ext uri="{BB962C8B-B14F-4D97-AF65-F5344CB8AC3E}">
        <p14:creationId xmlns:p14="http://schemas.microsoft.com/office/powerpoint/2010/main" val="298925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0E740E7-B7B9-E849-B1C4-C43115C3ACF5}" type="slidenum">
              <a:rPr lang="es-EC" smtClean="0"/>
              <a:t>1</a:t>
            </a:fld>
            <a:endParaRPr lang="es-EC"/>
          </a:p>
        </p:txBody>
      </p:sp>
    </p:spTree>
    <p:extLst>
      <p:ext uri="{BB962C8B-B14F-4D97-AF65-F5344CB8AC3E}">
        <p14:creationId xmlns:p14="http://schemas.microsoft.com/office/powerpoint/2010/main" val="125249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AB973-97CD-6C40-AA34-F9137656C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xmlns="" id="{1878A915-982C-264A-8C60-2C32058DE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xmlns="" id="{52DF3D9D-3898-3A46-BD6F-839FDB266D5F}"/>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C819184A-B736-5A43-812D-39FB4714E42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xmlns="" id="{7D828DF9-83D6-EE46-B54B-7EDC7305D0FD}"/>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198056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A6BF1-A160-7242-BA25-D374564DE14A}"/>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xmlns="" id="{09CCEF4D-D797-9747-B505-118A63809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xmlns="" id="{11B3156E-9E09-F44E-9E52-A6DA4650E0C2}"/>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99440B10-CB23-A644-9C62-06388431366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xmlns="" id="{CFC40611-5464-3D46-AED8-4CDFC0B01BDD}"/>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384829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EB2316-2EB7-C746-8492-65A746E6F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xmlns="" id="{843766B4-C755-EA45-93C9-E5DCDF8F70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xmlns="" id="{C7E5E45A-0297-AD46-8162-851ADB584944}"/>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4B94D170-21E1-8F43-B22C-E8B3DE537837}"/>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xmlns="" id="{DE113656-B2C1-DF4A-93D0-8DAD3CC9133A}"/>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37466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6EADF-17FE-4B4D-B0EF-D32A76174A0B}"/>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xmlns="" id="{ED5BFB57-A5B6-EE44-B077-6A6D15FD5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xmlns="" id="{309C50D8-ED7C-3C4B-A5FE-30E562DA8FD3}"/>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4A7C847A-1559-4F4B-9EAC-F9A9552FB6E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xmlns="" id="{F891ED3E-DC68-2449-B31B-FF311A256AD2}"/>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177837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B3199-97CC-254F-8CA9-2E8EF6B21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xmlns="" id="{85CF29BE-745D-5345-82F5-DF7983C9D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29A0DC-C08F-B848-A5CE-3A6CD3FB7BC4}"/>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5E96BEFA-F233-E140-AB16-9FAEB6DF66C1}"/>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xmlns="" id="{7939B265-8332-754A-B8B0-B1425236B65E}"/>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5592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CC51B-2A70-DF4D-967C-F0F6383D8A1A}"/>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xmlns="" id="{345510A0-BF95-EF4D-8716-42CEE58EF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xmlns="" id="{A35FA88C-D5B0-CB49-BE14-FAD683448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xmlns="" id="{664FA602-002D-C54D-BA10-0BA8A81E8E01}"/>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6" name="Footer Placeholder 5">
            <a:extLst>
              <a:ext uri="{FF2B5EF4-FFF2-40B4-BE49-F238E27FC236}">
                <a16:creationId xmlns:a16="http://schemas.microsoft.com/office/drawing/2014/main" xmlns="" id="{810B0D5C-9755-6A42-8226-F4B6856284CD}"/>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xmlns="" id="{927CA634-E87C-A847-8CCD-7AB14231A414}"/>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376130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07BC8-E75B-C243-951E-D6B1EFD7838E}"/>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xmlns="" id="{D3AEBFD6-F66D-6F46-94C1-C2055C64F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C81BF3-A66F-4945-A1E9-6004EE7BAC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xmlns="" id="{CCA693C3-DB68-0343-B339-0D780154E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83EB191-5DD3-DD4C-B413-69E7C60C6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xmlns="" id="{04A97FF5-88FF-7545-A928-9E8B15A56865}"/>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8" name="Footer Placeholder 7">
            <a:extLst>
              <a:ext uri="{FF2B5EF4-FFF2-40B4-BE49-F238E27FC236}">
                <a16:creationId xmlns:a16="http://schemas.microsoft.com/office/drawing/2014/main" xmlns="" id="{DFBDAA8B-407F-CE49-BC65-5F9D83CFECA3}"/>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xmlns="" id="{31DE9BE6-37B9-F449-BDD1-5D3713436DAC}"/>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6280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35AFD-F8D8-8E43-84C3-34F26323F371}"/>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xmlns="" id="{0247813E-388E-6945-888B-53B5E2829878}"/>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4" name="Footer Placeholder 3">
            <a:extLst>
              <a:ext uri="{FF2B5EF4-FFF2-40B4-BE49-F238E27FC236}">
                <a16:creationId xmlns:a16="http://schemas.microsoft.com/office/drawing/2014/main" xmlns="" id="{292BE4F5-86DB-A74A-8EAD-A197CA0E409F}"/>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xmlns="" id="{E31ABC33-FA08-2346-AD29-4903918D9EE0}"/>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137913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F11D83-7E06-9D45-8A4C-DFE6C480C765}"/>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3" name="Footer Placeholder 2">
            <a:extLst>
              <a:ext uri="{FF2B5EF4-FFF2-40B4-BE49-F238E27FC236}">
                <a16:creationId xmlns:a16="http://schemas.microsoft.com/office/drawing/2014/main" xmlns="" id="{92513CF8-5140-7943-80DA-FE4B92A85D4D}"/>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xmlns="" id="{9CDF27D9-DA65-4C47-BD3B-A6B42D4ABDDB}"/>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241219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B3631-8038-9245-886A-49762A4B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xmlns="" id="{CF36672D-1B83-2F47-ABCD-5BDE19D27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xmlns="" id="{2813C2C0-E9F6-6A45-8EF9-D28E62C10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EAEB81-A2E4-994D-A475-A32F00E21AF4}"/>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6" name="Footer Placeholder 5">
            <a:extLst>
              <a:ext uri="{FF2B5EF4-FFF2-40B4-BE49-F238E27FC236}">
                <a16:creationId xmlns:a16="http://schemas.microsoft.com/office/drawing/2014/main" xmlns="" id="{7FEBE344-3B31-4B49-B01F-CBF5883A546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xmlns="" id="{6B1F7B38-12C6-7C41-B67F-0A3A81B01B70}"/>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209931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DA784-BB8A-A24A-8869-87105757D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xmlns="" id="{27C6B8FE-12A4-9F40-BB88-9F44DC4C5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xmlns="" id="{860A9CC0-84FE-6348-92AA-74B394ABE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AFAAA9-E406-3443-9498-9DB8C34A3434}"/>
              </a:ext>
            </a:extLst>
          </p:cNvPr>
          <p:cNvSpPr>
            <a:spLocks noGrp="1"/>
          </p:cNvSpPr>
          <p:nvPr>
            <p:ph type="dt" sz="half" idx="10"/>
          </p:nvPr>
        </p:nvSpPr>
        <p:spPr/>
        <p:txBody>
          <a:bodyPr/>
          <a:lstStyle/>
          <a:p>
            <a:fld id="{E5110E97-5479-9F46-BCEB-780FB16335FD}" type="datetimeFigureOut">
              <a:rPr lang="es-ES_tradnl" smtClean="0"/>
              <a:t>30/09/2020</a:t>
            </a:fld>
            <a:endParaRPr lang="es-ES_tradnl"/>
          </a:p>
        </p:txBody>
      </p:sp>
      <p:sp>
        <p:nvSpPr>
          <p:cNvPr id="6" name="Footer Placeholder 5">
            <a:extLst>
              <a:ext uri="{FF2B5EF4-FFF2-40B4-BE49-F238E27FC236}">
                <a16:creationId xmlns:a16="http://schemas.microsoft.com/office/drawing/2014/main" xmlns="" id="{F0968D97-4572-E645-8699-48AB3D3DC30B}"/>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xmlns="" id="{D69E7762-68FF-4744-B2A2-8F93D9D6380A}"/>
              </a:ext>
            </a:extLst>
          </p:cNvPr>
          <p:cNvSpPr>
            <a:spLocks noGrp="1"/>
          </p:cNvSpPr>
          <p:nvPr>
            <p:ph type="sldNum" sz="quarter" idx="12"/>
          </p:nvPr>
        </p:nvSpPr>
        <p:spPr/>
        <p:txBody>
          <a:body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26121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F44FAF-6D96-F540-8546-53C755986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xmlns="" id="{72DF7D8C-1649-0C41-B39F-A6A6FA9B6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xmlns="" id="{F172EC75-A264-4241-8067-FFCB379B6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10E97-5479-9F46-BCEB-780FB16335FD}" type="datetimeFigureOut">
              <a:rPr lang="es-ES_tradnl" smtClean="0"/>
              <a:t>30/09/2020</a:t>
            </a:fld>
            <a:endParaRPr lang="es-ES_tradnl"/>
          </a:p>
        </p:txBody>
      </p:sp>
      <p:sp>
        <p:nvSpPr>
          <p:cNvPr id="5" name="Footer Placeholder 4">
            <a:extLst>
              <a:ext uri="{FF2B5EF4-FFF2-40B4-BE49-F238E27FC236}">
                <a16:creationId xmlns:a16="http://schemas.microsoft.com/office/drawing/2014/main" xmlns="" id="{20ECC7B3-48CF-394E-AE10-60EDBC247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xmlns="" id="{AFBD5EEE-AE3F-964B-A928-4DB375415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2AA13-B50D-9941-81CE-AF3FF14ECE52}" type="slidenum">
              <a:rPr lang="es-ES_tradnl" smtClean="0"/>
              <a:t>‹Nº›</a:t>
            </a:fld>
            <a:endParaRPr lang="es-ES_tradnl"/>
          </a:p>
        </p:txBody>
      </p:sp>
    </p:spTree>
    <p:extLst>
      <p:ext uri="{BB962C8B-B14F-4D97-AF65-F5344CB8AC3E}">
        <p14:creationId xmlns:p14="http://schemas.microsoft.com/office/powerpoint/2010/main" val="47724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seps.gob.e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53000" sy="53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6CFC187-C201-C741-A18C-FC652600AF83}"/>
              </a:ext>
            </a:extLst>
          </p:cNvPr>
          <p:cNvSpPr/>
          <p:nvPr/>
        </p:nvSpPr>
        <p:spPr>
          <a:xfrm>
            <a:off x="0" y="22860"/>
            <a:ext cx="12192000" cy="68580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13" name="TextBox 12">
            <a:extLst>
              <a:ext uri="{FF2B5EF4-FFF2-40B4-BE49-F238E27FC236}">
                <a16:creationId xmlns:a16="http://schemas.microsoft.com/office/drawing/2014/main" xmlns="" id="{02BC9A23-00F2-5E46-B845-39F7FE43755A}"/>
              </a:ext>
            </a:extLst>
          </p:cNvPr>
          <p:cNvSpPr txBox="1"/>
          <p:nvPr/>
        </p:nvSpPr>
        <p:spPr>
          <a:xfrm>
            <a:off x="2067790" y="3429000"/>
            <a:ext cx="9874827"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defTabSz="457200"/>
            <a:r>
              <a:rPr lang="es-ES" sz="4000" b="1" dirty="0">
                <a:solidFill>
                  <a:prstClr val="white"/>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RESOLUCIÓN MINISTERIAL Nro. 008</a:t>
            </a:r>
          </a:p>
          <a:p>
            <a:pPr defTabSz="457200"/>
            <a:r>
              <a:rPr lang="es-ES" sz="4000" b="1" dirty="0">
                <a:solidFill>
                  <a:prstClr val="white"/>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Reforma a la Resolución Nro. MCDS-EPS-004-2013</a:t>
            </a:r>
          </a:p>
        </p:txBody>
      </p:sp>
      <p:pic>
        <p:nvPicPr>
          <p:cNvPr id="14" name="Picture 13" descr="A close up of text on a black background&#10;&#10;Description automatically generated">
            <a:extLst>
              <a:ext uri="{FF2B5EF4-FFF2-40B4-BE49-F238E27FC236}">
                <a16:creationId xmlns:a16="http://schemas.microsoft.com/office/drawing/2014/main" xmlns="" id="{B37FCED9-B5E2-4244-8F80-12A2DB22CF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001" y="352677"/>
            <a:ext cx="3819482" cy="25390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060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ASAMBLEA GENERAL</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p:cNvSpPr txBox="1">
            <a:spLocks/>
          </p:cNvSpPr>
          <p:nvPr/>
        </p:nvSpPr>
        <p:spPr>
          <a:xfrm>
            <a:off x="1031150" y="858816"/>
            <a:ext cx="9047128" cy="7400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smtClean="0">
                <a:latin typeface="Century Gothic" panose="020B0502020202020204" pitchFamily="34" charset="0"/>
              </a:rPr>
              <a:t>Artículo 6.-Inclúyase, a continuación del primer inciso del artículo 9, tres incisos, con el siguiente texto:</a:t>
            </a:r>
            <a:endParaRPr lang="es-EC" sz="2000" dirty="0">
              <a:latin typeface="Century Gothic" panose="020B0502020202020204" pitchFamily="34" charset="0"/>
            </a:endParaRPr>
          </a:p>
        </p:txBody>
      </p:sp>
      <p:sp>
        <p:nvSpPr>
          <p:cNvPr id="14" name="Rectángulo 13"/>
          <p:cNvSpPr/>
          <p:nvPr/>
        </p:nvSpPr>
        <p:spPr>
          <a:xfrm>
            <a:off x="1732762" y="1958122"/>
            <a:ext cx="8737118" cy="14526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smtClean="0">
                <a:solidFill>
                  <a:schemeClr val="tx1"/>
                </a:solidFill>
                <a:latin typeface="Century Gothic" panose="020B0502020202020204" pitchFamily="34" charset="0"/>
              </a:rPr>
              <a:t>Artículo 9.- Constatación.- El secretario de la asamblea receptará la firma de los asistentes conforme vayan integrándose a la asamblea hasta la hora de inicio, momento en que informará al presidente la existencia o no del quórum correspondiente.</a:t>
            </a:r>
          </a:p>
        </p:txBody>
      </p:sp>
      <p:sp>
        <p:nvSpPr>
          <p:cNvPr id="15" name="Rectángulo 14"/>
          <p:cNvSpPr/>
          <p:nvPr/>
        </p:nvSpPr>
        <p:spPr>
          <a:xfrm>
            <a:off x="3352942" y="3542299"/>
            <a:ext cx="6453998" cy="2836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a:solidFill>
                  <a:schemeClr val="tx1"/>
                </a:solidFill>
                <a:latin typeface="Century Gothic" panose="020B0502020202020204" pitchFamily="34" charset="0"/>
              </a:rPr>
              <a:t>“Si la asamblea es virtual, el secretario se encargará del registro de los asistentes a través de la confirmación que cada socio realizará por correo electrónico, desde el correo que el socio mantiene registrado en la organización. El correo de confirmación debe ser remitido conforme vaya integrándose cada asistente a la asamblea, hasta antes de la hora de inicio.</a:t>
            </a:r>
          </a:p>
        </p:txBody>
      </p:sp>
      <p:sp>
        <p:nvSpPr>
          <p:cNvPr id="16" name="Flecha derecha 15"/>
          <p:cNvSpPr/>
          <p:nvPr/>
        </p:nvSpPr>
        <p:spPr>
          <a:xfrm>
            <a:off x="2083780" y="4598050"/>
            <a:ext cx="927082" cy="72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1688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ASAMBLEA GENERAL</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ángulo 20"/>
          <p:cNvSpPr/>
          <p:nvPr/>
        </p:nvSpPr>
        <p:spPr>
          <a:xfrm>
            <a:off x="4809708" y="1196752"/>
            <a:ext cx="5591592" cy="2520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a:solidFill>
                  <a:schemeClr val="tx1"/>
                </a:solidFill>
                <a:latin typeface="Century Gothic" panose="020B0502020202020204" pitchFamily="34" charset="0"/>
              </a:rPr>
              <a:t>Una vez iniciada la asamblea virtual, en la transmisión virtual, el secretario constatará el quórum</a:t>
            </a:r>
            <a:r>
              <a:rPr lang="es-EC" sz="2000" dirty="0" smtClean="0">
                <a:solidFill>
                  <a:schemeClr val="tx1"/>
                </a:solidFill>
                <a:latin typeface="Century Gothic" panose="020B0502020202020204" pitchFamily="34" charset="0"/>
              </a:rPr>
              <a:t>, solicitando </a:t>
            </a:r>
            <a:r>
              <a:rPr lang="es-EC" sz="2000" dirty="0">
                <a:solidFill>
                  <a:schemeClr val="tx1"/>
                </a:solidFill>
                <a:latin typeface="Century Gothic" panose="020B0502020202020204" pitchFamily="34" charset="0"/>
              </a:rPr>
              <a:t>el pronunciamiento a viva voz de los socios que remitieron su correo de confirmación, hasta antes de la hora de inicio de la asamblea.</a:t>
            </a:r>
          </a:p>
        </p:txBody>
      </p:sp>
      <p:sp>
        <p:nvSpPr>
          <p:cNvPr id="22" name="Rectángulo 21"/>
          <p:cNvSpPr/>
          <p:nvPr/>
        </p:nvSpPr>
        <p:spPr>
          <a:xfrm>
            <a:off x="4809708" y="4149080"/>
            <a:ext cx="5591592"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a:solidFill>
                  <a:schemeClr val="tx1"/>
                </a:solidFill>
                <a:latin typeface="Century Gothic" panose="020B0502020202020204" pitchFamily="34" charset="0"/>
              </a:rPr>
              <a:t>El secretario, con el registro efectivo de los asistentes, hará conocer la constancia o no del quórum reglamentario, lo que será informado al Presidente”.</a:t>
            </a:r>
          </a:p>
        </p:txBody>
      </p:sp>
      <p:sp>
        <p:nvSpPr>
          <p:cNvPr id="23" name="Flecha derecha 22"/>
          <p:cNvSpPr/>
          <p:nvPr/>
        </p:nvSpPr>
        <p:spPr>
          <a:xfrm>
            <a:off x="3009508" y="4415226"/>
            <a:ext cx="927082" cy="72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4" name="Flecha derecha 23"/>
          <p:cNvSpPr/>
          <p:nvPr/>
        </p:nvSpPr>
        <p:spPr>
          <a:xfrm>
            <a:off x="3009508" y="1736812"/>
            <a:ext cx="927082" cy="72008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25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ASAMBLEA GENERAL</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ortar rectángulo de esquina diagonal 12"/>
          <p:cNvSpPr/>
          <p:nvPr/>
        </p:nvSpPr>
        <p:spPr>
          <a:xfrm>
            <a:off x="1773992" y="833324"/>
            <a:ext cx="8208912" cy="1612776"/>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a:solidFill>
                  <a:schemeClr val="tx1"/>
                </a:solidFill>
                <a:latin typeface="Century Gothic" panose="020B0502020202020204" pitchFamily="34" charset="0"/>
              </a:rPr>
              <a:t>Artículo 7.-Inclúyase, a continuación del primer inciso del artículo 11, un inciso con el siguiente texto:</a:t>
            </a:r>
          </a:p>
        </p:txBody>
      </p:sp>
      <p:sp>
        <p:nvSpPr>
          <p:cNvPr id="14" name="Flecha abajo 13"/>
          <p:cNvSpPr/>
          <p:nvPr/>
        </p:nvSpPr>
        <p:spPr>
          <a:xfrm>
            <a:off x="5302384" y="2633524"/>
            <a:ext cx="1440160" cy="936104"/>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rgbClr val="92D050"/>
              </a:solidFill>
            </a:endParaRPr>
          </a:p>
        </p:txBody>
      </p:sp>
      <p:sp>
        <p:nvSpPr>
          <p:cNvPr id="15" name="Recortar rectángulo de esquina diagonal 14"/>
          <p:cNvSpPr/>
          <p:nvPr/>
        </p:nvSpPr>
        <p:spPr>
          <a:xfrm>
            <a:off x="1990016" y="3785652"/>
            <a:ext cx="8342704" cy="2592288"/>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a:solidFill>
                  <a:schemeClr val="tx1"/>
                </a:solidFill>
                <a:latin typeface="Century Gothic" panose="020B0502020202020204" pitchFamily="34" charset="0"/>
              </a:rPr>
              <a:t>“Si la asamblea es virtual, el socio podrá cumplir con sus obligaciones con la organización, dentro de los límites de mora permitidos por el reglamento interno, mediante una transferencia electrónica a la cuenta que para el efecto determine la organización; y, con su respaldo, remitirá su confirmación de asistencia en los términos previstos en el artículo 9 de la presente Resolución.”</a:t>
            </a:r>
          </a:p>
        </p:txBody>
      </p:sp>
      <p:pic>
        <p:nvPicPr>
          <p:cNvPr id="16" name="Imagen 15"/>
          <p:cNvPicPr>
            <a:picLocks noChangeAspect="1"/>
          </p:cNvPicPr>
          <p:nvPr/>
        </p:nvPicPr>
        <p:blipFill>
          <a:blip r:embed="rId3"/>
          <a:stretch>
            <a:fillRect/>
          </a:stretch>
        </p:blipFill>
        <p:spPr>
          <a:xfrm>
            <a:off x="2333227" y="2541565"/>
            <a:ext cx="2160863" cy="1175869"/>
          </a:xfrm>
          <a:prstGeom prst="rect">
            <a:avLst/>
          </a:prstGeom>
        </p:spPr>
      </p:pic>
      <p:pic>
        <p:nvPicPr>
          <p:cNvPr id="17" name="Imagen 16" descr="Ilustración de Cuenta De Pago De Teléfono Móvil Y Facturación De Recibos  Con Dinero O Smartphone Efectivo Transacción De Transacción Vector  Ilustración Plana De Dibujos Animados Proceso De Pago De Teléfono Celula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8648" y="2524661"/>
            <a:ext cx="1069975" cy="1209675"/>
          </a:xfrm>
          <a:prstGeom prst="rect">
            <a:avLst/>
          </a:prstGeom>
          <a:noFill/>
          <a:ln>
            <a:noFill/>
          </a:ln>
        </p:spPr>
      </p:pic>
    </p:spTree>
    <p:extLst>
      <p:ext uri="{BB962C8B-B14F-4D97-AF65-F5344CB8AC3E}">
        <p14:creationId xmlns:p14="http://schemas.microsoft.com/office/powerpoint/2010/main" val="378565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158832"/>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RESOLUCIONES – ASAMBLEA GENERAL</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ítulo 1"/>
          <p:cNvSpPr txBox="1">
            <a:spLocks/>
          </p:cNvSpPr>
          <p:nvPr/>
        </p:nvSpPr>
        <p:spPr>
          <a:xfrm>
            <a:off x="2086921" y="582936"/>
            <a:ext cx="8424934" cy="49612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2000" dirty="0" smtClean="0">
                <a:latin typeface="Century Gothic" panose="020B0502020202020204" pitchFamily="34" charset="0"/>
              </a:rPr>
              <a:t>Artículo 8.-Sustitúyase el artículo 17, por el siguiente:</a:t>
            </a:r>
            <a:endParaRPr lang="es-EC" sz="2000" dirty="0">
              <a:latin typeface="Century Gothic" panose="020B0502020202020204" pitchFamily="34" charset="0"/>
            </a:endParaRPr>
          </a:p>
        </p:txBody>
      </p:sp>
      <p:sp>
        <p:nvSpPr>
          <p:cNvPr id="19" name="Bisel 18"/>
          <p:cNvSpPr/>
          <p:nvPr/>
        </p:nvSpPr>
        <p:spPr>
          <a:xfrm>
            <a:off x="99391" y="1228192"/>
            <a:ext cx="11787809" cy="5153148"/>
          </a:xfrm>
          <a:prstGeom prst="bevel">
            <a:avLst>
              <a:gd name="adj" fmla="val 7404"/>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dirty="0">
                <a:solidFill>
                  <a:schemeClr val="tx1"/>
                </a:solidFill>
              </a:rPr>
              <a:t>“</a:t>
            </a:r>
            <a:r>
              <a:rPr lang="es-EC" sz="2000" dirty="0">
                <a:solidFill>
                  <a:schemeClr val="tx1"/>
                </a:solidFill>
                <a:latin typeface="Century Gothic" panose="020B0502020202020204" pitchFamily="34" charset="0"/>
              </a:rPr>
              <a:t>Artículo 17.-Resoluciones.-Las resoluciones de la asamblea general, se tomarán con el voto favorable de más </a:t>
            </a:r>
            <a:r>
              <a:rPr lang="es-EC" sz="2000" dirty="0" smtClean="0">
                <a:solidFill>
                  <a:schemeClr val="tx1"/>
                </a:solidFill>
                <a:latin typeface="Century Gothic" panose="020B0502020202020204" pitchFamily="34" charset="0"/>
              </a:rPr>
              <a:t>de la </a:t>
            </a:r>
            <a:r>
              <a:rPr lang="es-EC" sz="2000" dirty="0">
                <a:solidFill>
                  <a:schemeClr val="tx1"/>
                </a:solidFill>
                <a:latin typeface="Century Gothic" panose="020B0502020202020204" pitchFamily="34" charset="0"/>
              </a:rPr>
              <a:t>mitad de sus asistentes, salvo otro tipo de mayoría previsto en la Ley Orgánica de Economía Popular y Solidaria, su Reglamento General, el estatuto social o el reglamento interno de la organización</a:t>
            </a:r>
            <a:r>
              <a:rPr lang="es-EC" sz="2000" dirty="0" smtClean="0">
                <a:solidFill>
                  <a:schemeClr val="tx1"/>
                </a:solidFill>
                <a:latin typeface="Century Gothic" panose="020B0502020202020204" pitchFamily="34" charset="0"/>
              </a:rPr>
              <a:t>.</a:t>
            </a:r>
          </a:p>
          <a:p>
            <a:pPr algn="just"/>
            <a:r>
              <a:rPr lang="es-EC" sz="2000" dirty="0" smtClean="0">
                <a:solidFill>
                  <a:schemeClr val="tx1"/>
                </a:solidFill>
                <a:latin typeface="Century Gothic" panose="020B0502020202020204" pitchFamily="34" charset="0"/>
              </a:rPr>
              <a:t>Adoptada </a:t>
            </a:r>
            <a:r>
              <a:rPr lang="es-EC" sz="2000" dirty="0">
                <a:solidFill>
                  <a:schemeClr val="tx1"/>
                </a:solidFill>
                <a:latin typeface="Century Gothic" panose="020B0502020202020204" pitchFamily="34" charset="0"/>
              </a:rPr>
              <a:t>una resolución, con la mayoría legal o estatutaria; y, existiendo el quórum exigido, tendrá plena validez, sin que le afecte una posterior falta de quórum</a:t>
            </a:r>
            <a:r>
              <a:rPr lang="es-EC" sz="2000" dirty="0" smtClean="0">
                <a:solidFill>
                  <a:schemeClr val="tx1"/>
                </a:solidFill>
                <a:latin typeface="Century Gothic" panose="020B0502020202020204" pitchFamily="34" charset="0"/>
              </a:rPr>
              <a:t>.</a:t>
            </a:r>
          </a:p>
          <a:p>
            <a:pPr algn="just"/>
            <a:r>
              <a:rPr lang="es-EC" sz="2000" dirty="0" smtClean="0">
                <a:solidFill>
                  <a:schemeClr val="tx1"/>
                </a:solidFill>
                <a:latin typeface="Century Gothic" panose="020B0502020202020204" pitchFamily="34" charset="0"/>
              </a:rPr>
              <a:t>En </a:t>
            </a:r>
            <a:r>
              <a:rPr lang="es-EC" sz="2000" dirty="0">
                <a:solidFill>
                  <a:schemeClr val="tx1"/>
                </a:solidFill>
                <a:latin typeface="Century Gothic" panose="020B0502020202020204" pitchFamily="34" charset="0"/>
              </a:rPr>
              <a:t>caso de empate, el presidente de la asamblea general, o quien la dirija, tendrá voto dirimente</a:t>
            </a:r>
            <a:r>
              <a:rPr lang="es-EC" sz="2000" dirty="0" smtClean="0">
                <a:solidFill>
                  <a:schemeClr val="tx1"/>
                </a:solidFill>
                <a:latin typeface="Century Gothic" panose="020B0502020202020204" pitchFamily="34" charset="0"/>
              </a:rPr>
              <a:t>.</a:t>
            </a:r>
            <a:endParaRPr lang="es-EC" sz="2000" dirty="0" smtClean="0">
              <a:solidFill>
                <a:srgbClr val="FFFF00"/>
              </a:solidFill>
              <a:latin typeface="Century Gothic" panose="020B0502020202020204" pitchFamily="34" charset="0"/>
            </a:endParaRPr>
          </a:p>
          <a:p>
            <a:pPr algn="just"/>
            <a:r>
              <a:rPr lang="es-EC" sz="2000" b="1" dirty="0" smtClean="0">
                <a:solidFill>
                  <a:srgbClr val="FFFF00"/>
                </a:solidFill>
                <a:latin typeface="Century Gothic" panose="020B0502020202020204" pitchFamily="34" charset="0"/>
              </a:rPr>
              <a:t>Además</a:t>
            </a:r>
            <a:r>
              <a:rPr lang="es-EC" sz="2000" b="1" dirty="0">
                <a:solidFill>
                  <a:srgbClr val="FFFF00"/>
                </a:solidFill>
                <a:latin typeface="Century Gothic" panose="020B0502020202020204" pitchFamily="34" charset="0"/>
              </a:rPr>
              <a:t>, para las resoluciones de asamblea general virtual en las que se requiera de votación secreta, la organización deberá implementar los mecanismos tecnológicos idóneos y seguros que permitan garantizar su efectivo cumplimiento y posterior verificación; para lo cual, deberá usar servicios de voto electrónico o su similar, en cuyo caso los responsables de verificar esta información deberán guardar reserva de la misma. Los resultados serán registrados con los respectivos respaldos, anexados a las actas e incorporados a los libros correspondientes”.</a:t>
            </a:r>
          </a:p>
        </p:txBody>
      </p:sp>
    </p:spTree>
    <p:extLst>
      <p:ext uri="{BB962C8B-B14F-4D97-AF65-F5344CB8AC3E}">
        <p14:creationId xmlns:p14="http://schemas.microsoft.com/office/powerpoint/2010/main" val="145245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174220"/>
            <a:ext cx="10205940" cy="400110"/>
          </a:xfrm>
          <a:prstGeom prst="rect">
            <a:avLst/>
          </a:prstGeom>
          <a:noFill/>
        </p:spPr>
        <p:txBody>
          <a:bodyPr wrap="square" rtlCol="0" anchor="ctr">
            <a:spAutoFit/>
          </a:bodyPr>
          <a:lstStyle/>
          <a:p>
            <a:r>
              <a:rPr lang="es-MX" sz="2000" b="1" dirty="0" smtClean="0">
                <a:latin typeface="Century Gothic" panose="020B0502020202020204" pitchFamily="34" charset="0"/>
              </a:rPr>
              <a:t>ASAMBLEA GENERAL</a:t>
            </a:r>
            <a:endParaRPr lang="es-EC" sz="20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1" name="Diagrama 10"/>
          <p:cNvGraphicFramePr/>
          <p:nvPr>
            <p:extLst>
              <p:ext uri="{D42A27DB-BD31-4B8C-83A1-F6EECF244321}">
                <p14:modId xmlns:p14="http://schemas.microsoft.com/office/powerpoint/2010/main" val="628878165"/>
              </p:ext>
            </p:extLst>
          </p:nvPr>
        </p:nvGraphicFramePr>
        <p:xfrm>
          <a:off x="540726" y="669529"/>
          <a:ext cx="11163593" cy="577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22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261548" y="154731"/>
            <a:ext cx="10205940" cy="400110"/>
          </a:xfrm>
          <a:prstGeom prst="rect">
            <a:avLst/>
          </a:prstGeom>
          <a:noFill/>
        </p:spPr>
        <p:txBody>
          <a:bodyPr wrap="square" rtlCol="0" anchor="ctr">
            <a:spAutoFit/>
          </a:bodyPr>
          <a:lstStyle/>
          <a:p>
            <a:r>
              <a:rPr lang="es-MX" sz="2000" b="1" dirty="0" smtClean="0">
                <a:latin typeface="Century Gothic" panose="020B0502020202020204" pitchFamily="34" charset="0"/>
              </a:rPr>
              <a:t>ASAMBLEA GENERAL</a:t>
            </a:r>
            <a:endParaRPr lang="es-EC" sz="20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p:cNvSpPr txBox="1">
            <a:spLocks/>
          </p:cNvSpPr>
          <p:nvPr/>
        </p:nvSpPr>
        <p:spPr>
          <a:xfrm>
            <a:off x="1848678" y="683174"/>
            <a:ext cx="8229600" cy="4678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smtClean="0">
                <a:latin typeface="Century Gothic" panose="020B0502020202020204" pitchFamily="34" charset="0"/>
              </a:rPr>
              <a:t>Artículo 9.-Sustitúyase el artículo 18, por el siguiente:</a:t>
            </a:r>
            <a:endParaRPr lang="es-EC" sz="2000" dirty="0">
              <a:latin typeface="Century Gothic" panose="020B0502020202020204" pitchFamily="34" charset="0"/>
            </a:endParaRPr>
          </a:p>
        </p:txBody>
      </p:sp>
      <p:sp>
        <p:nvSpPr>
          <p:cNvPr id="14" name="Rectángulo redondeado 13"/>
          <p:cNvSpPr/>
          <p:nvPr/>
        </p:nvSpPr>
        <p:spPr>
          <a:xfrm>
            <a:off x="1851660" y="1473649"/>
            <a:ext cx="8229600" cy="49325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b="1" dirty="0">
                <a:solidFill>
                  <a:schemeClr val="tx1"/>
                </a:solidFill>
                <a:latin typeface="Century Gothic" panose="020B0502020202020204" pitchFamily="34" charset="0"/>
              </a:rPr>
              <a:t>“Artículo 18.-Impugnación de resoluciones</a:t>
            </a:r>
            <a:r>
              <a:rPr lang="es-EC" sz="2000" b="1" dirty="0" smtClean="0">
                <a:solidFill>
                  <a:schemeClr val="tx1"/>
                </a:solidFill>
                <a:latin typeface="Century Gothic" panose="020B0502020202020204" pitchFamily="34" charset="0"/>
              </a:rPr>
              <a:t>.-</a:t>
            </a:r>
          </a:p>
          <a:p>
            <a:pPr algn="just"/>
            <a:endParaRPr lang="es-EC" sz="2000" b="1" dirty="0" smtClean="0">
              <a:solidFill>
                <a:schemeClr val="tx1"/>
              </a:solidFill>
              <a:latin typeface="Century Gothic" panose="020B0502020202020204" pitchFamily="34" charset="0"/>
            </a:endParaRPr>
          </a:p>
          <a:p>
            <a:pPr algn="just"/>
            <a:r>
              <a:rPr lang="es-EC" sz="2000" b="1" dirty="0" smtClean="0">
                <a:solidFill>
                  <a:schemeClr val="tx1"/>
                </a:solidFill>
                <a:latin typeface="Century Gothic" panose="020B0502020202020204" pitchFamily="34" charset="0"/>
              </a:rPr>
              <a:t>La </a:t>
            </a:r>
            <a:r>
              <a:rPr lang="es-EC" sz="2000" b="1" dirty="0">
                <a:solidFill>
                  <a:schemeClr val="tx1"/>
                </a:solidFill>
                <a:latin typeface="Century Gothic" panose="020B0502020202020204" pitchFamily="34" charset="0"/>
              </a:rPr>
              <a:t>impugnación de la resolución deberá ser efectuada por socios asistentes y registrados ante la Superintendencia, dentro de término de cinco (5) días contados desde la fecha en que se celebró la asamblea</a:t>
            </a:r>
            <a:r>
              <a:rPr lang="es-EC" sz="2000" b="1" dirty="0" smtClean="0">
                <a:solidFill>
                  <a:schemeClr val="tx1"/>
                </a:solidFill>
                <a:latin typeface="Century Gothic" panose="020B0502020202020204" pitchFamily="34" charset="0"/>
              </a:rPr>
              <a:t>. </a:t>
            </a:r>
          </a:p>
          <a:p>
            <a:pPr algn="just"/>
            <a:endParaRPr lang="es-EC" sz="2000" b="1" dirty="0">
              <a:solidFill>
                <a:schemeClr val="tx1"/>
              </a:solidFill>
              <a:latin typeface="Century Gothic" panose="020B0502020202020204" pitchFamily="34" charset="0"/>
            </a:endParaRPr>
          </a:p>
          <a:p>
            <a:pPr algn="just"/>
            <a:r>
              <a:rPr lang="es-EC" sz="2000" b="1" dirty="0" smtClean="0">
                <a:solidFill>
                  <a:schemeClr val="tx1"/>
                </a:solidFill>
                <a:latin typeface="Century Gothic" panose="020B0502020202020204" pitchFamily="34" charset="0"/>
              </a:rPr>
              <a:t>La </a:t>
            </a:r>
            <a:r>
              <a:rPr lang="es-EC" sz="2000" b="1" dirty="0">
                <a:solidFill>
                  <a:schemeClr val="tx1"/>
                </a:solidFill>
                <a:latin typeface="Century Gothic" panose="020B0502020202020204" pitchFamily="34" charset="0"/>
              </a:rPr>
              <a:t>Superintendencia podrá dejar sin efecto las resoluciones de la asamblea general cuando, habiendo sido impugnadas dentro del término previsto; y, luego de sustanciado el procedimiento administrativo correspondiente, se verifique lo siguiente:</a:t>
            </a:r>
          </a:p>
        </p:txBody>
      </p:sp>
    </p:spTree>
    <p:extLst>
      <p:ext uri="{BB962C8B-B14F-4D97-AF65-F5344CB8AC3E}">
        <p14:creationId xmlns:p14="http://schemas.microsoft.com/office/powerpoint/2010/main" val="22010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174220"/>
            <a:ext cx="10205940" cy="400110"/>
          </a:xfrm>
          <a:prstGeom prst="rect">
            <a:avLst/>
          </a:prstGeom>
          <a:noFill/>
        </p:spPr>
        <p:txBody>
          <a:bodyPr wrap="square" rtlCol="0" anchor="ctr">
            <a:spAutoFit/>
          </a:bodyPr>
          <a:lstStyle/>
          <a:p>
            <a:r>
              <a:rPr lang="es-MX" sz="2000" dirty="0" smtClean="0">
                <a:latin typeface="Century Gothic" panose="020B0502020202020204" pitchFamily="34" charset="0"/>
              </a:rPr>
              <a:t>IMPUGNACIÓN DE RESOLUCIÓN</a:t>
            </a:r>
            <a:endParaRPr lang="es-EC" sz="20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Hexágono 22"/>
          <p:cNvSpPr/>
          <p:nvPr/>
        </p:nvSpPr>
        <p:spPr>
          <a:xfrm>
            <a:off x="1645920" y="1218448"/>
            <a:ext cx="2818068" cy="237626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a:solidFill>
                  <a:schemeClr val="tx1"/>
                </a:solidFill>
                <a:latin typeface="Century Gothic" panose="020B0502020202020204" pitchFamily="34" charset="0"/>
                <a:cs typeface="Arial" panose="020B0604020202020204" pitchFamily="34" charset="0"/>
              </a:rPr>
              <a:t>1.La asamblea se hubiere reunido sin el quórum legal </a:t>
            </a:r>
            <a:r>
              <a:rPr lang="es-EC" sz="2000" dirty="0" smtClean="0">
                <a:solidFill>
                  <a:schemeClr val="tx1"/>
                </a:solidFill>
                <a:latin typeface="Century Gothic" panose="020B0502020202020204" pitchFamily="34" charset="0"/>
                <a:cs typeface="Arial" panose="020B0604020202020204" pitchFamily="34" charset="0"/>
              </a:rPr>
              <a:t>reglamentario</a:t>
            </a:r>
            <a:endParaRPr lang="es-EC" sz="2000" dirty="0">
              <a:solidFill>
                <a:schemeClr val="tx1"/>
              </a:solidFill>
              <a:latin typeface="Century Gothic" panose="020B0502020202020204" pitchFamily="34" charset="0"/>
              <a:cs typeface="Arial" panose="020B0604020202020204" pitchFamily="34" charset="0"/>
            </a:endParaRPr>
          </a:p>
        </p:txBody>
      </p:sp>
      <p:sp>
        <p:nvSpPr>
          <p:cNvPr id="24" name="Pentágono regular 23"/>
          <p:cNvSpPr/>
          <p:nvPr/>
        </p:nvSpPr>
        <p:spPr>
          <a:xfrm>
            <a:off x="4680012" y="295991"/>
            <a:ext cx="3420380" cy="3609289"/>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a:solidFill>
                  <a:schemeClr val="tx1"/>
                </a:solidFill>
                <a:latin typeface="Century Gothic" panose="020B0502020202020204" pitchFamily="34" charset="0"/>
                <a:cs typeface="Arial" panose="020B0604020202020204" pitchFamily="34" charset="0"/>
              </a:rPr>
              <a:t>2.Las resoluciones se hubieren adoptado sin cumplir con los procedimientos establecidos en el estatuto social o en la presente Resolución;</a:t>
            </a:r>
          </a:p>
        </p:txBody>
      </p:sp>
      <p:sp>
        <p:nvSpPr>
          <p:cNvPr id="25" name="Rombo 24"/>
          <p:cNvSpPr/>
          <p:nvPr/>
        </p:nvSpPr>
        <p:spPr>
          <a:xfrm>
            <a:off x="8529583" y="547552"/>
            <a:ext cx="2987824" cy="3312367"/>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700" dirty="0" smtClean="0">
                <a:solidFill>
                  <a:schemeClr val="tx1"/>
                </a:solidFill>
                <a:latin typeface="Century Gothic" panose="020B0502020202020204" pitchFamily="34" charset="0"/>
                <a:cs typeface="Arial" panose="020B0604020202020204" pitchFamily="34" charset="0"/>
              </a:rPr>
              <a:t>3.Las resoluciones </a:t>
            </a:r>
            <a:r>
              <a:rPr lang="es-EC" sz="1700" dirty="0">
                <a:solidFill>
                  <a:schemeClr val="tx1"/>
                </a:solidFill>
                <a:latin typeface="Century Gothic" panose="020B0502020202020204" pitchFamily="34" charset="0"/>
                <a:cs typeface="Arial" panose="020B0604020202020204" pitchFamily="34" charset="0"/>
              </a:rPr>
              <a:t>fueren incompatibles con el objeto social de la </a:t>
            </a:r>
            <a:r>
              <a:rPr lang="es-EC" sz="1700" dirty="0" smtClean="0">
                <a:solidFill>
                  <a:schemeClr val="tx1"/>
                </a:solidFill>
                <a:latin typeface="Century Gothic" panose="020B0502020202020204" pitchFamily="34" charset="0"/>
                <a:cs typeface="Arial" panose="020B0604020202020204" pitchFamily="34" charset="0"/>
              </a:rPr>
              <a:t>organización</a:t>
            </a:r>
            <a:endParaRPr lang="es-EC" sz="1700" dirty="0">
              <a:solidFill>
                <a:schemeClr val="tx1"/>
              </a:solidFill>
              <a:latin typeface="Century Gothic" panose="020B0502020202020204" pitchFamily="34" charset="0"/>
              <a:cs typeface="Arial" panose="020B0604020202020204" pitchFamily="34" charset="0"/>
            </a:endParaRPr>
          </a:p>
        </p:txBody>
      </p:sp>
      <p:sp>
        <p:nvSpPr>
          <p:cNvPr id="26" name="Lágrima 25"/>
          <p:cNvSpPr/>
          <p:nvPr/>
        </p:nvSpPr>
        <p:spPr>
          <a:xfrm>
            <a:off x="2123728" y="4125127"/>
            <a:ext cx="3744416" cy="2304256"/>
          </a:xfrm>
          <a:prstGeom prst="teardro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a:solidFill>
                  <a:schemeClr val="tx1"/>
                </a:solidFill>
                <a:latin typeface="+mj-lt"/>
                <a:cs typeface="Arial" panose="020B0604020202020204" pitchFamily="34" charset="0"/>
              </a:rPr>
              <a:t>4.El asunto tratado no constare expresamente en el orden del día, salvo que se verifique la modificación del mismo; y,</a:t>
            </a:r>
          </a:p>
        </p:txBody>
      </p:sp>
      <p:sp>
        <p:nvSpPr>
          <p:cNvPr id="27" name="Trapecio 26"/>
          <p:cNvSpPr/>
          <p:nvPr/>
        </p:nvSpPr>
        <p:spPr>
          <a:xfrm>
            <a:off x="6480212" y="4068428"/>
            <a:ext cx="3492388" cy="2337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a:solidFill>
                  <a:schemeClr val="tx1"/>
                </a:solidFill>
                <a:latin typeface="+mj-lt"/>
                <a:cs typeface="Arial" panose="020B0604020202020204" pitchFamily="34" charset="0"/>
              </a:rPr>
              <a:t>5.La inobservancia de las disposiciones de la </a:t>
            </a:r>
            <a:r>
              <a:rPr lang="es-EC" sz="2000" dirty="0" smtClean="0">
                <a:solidFill>
                  <a:schemeClr val="tx1"/>
                </a:solidFill>
                <a:latin typeface="+mj-lt"/>
                <a:cs typeface="Arial" panose="020B0604020202020204" pitchFamily="34" charset="0"/>
              </a:rPr>
              <a:t>presente Resolución</a:t>
            </a:r>
            <a:r>
              <a:rPr lang="es-EC" sz="2000" dirty="0">
                <a:solidFill>
                  <a:schemeClr val="tx1"/>
                </a:solidFill>
                <a:latin typeface="+mj-lt"/>
                <a:cs typeface="Arial" panose="020B0604020202020204" pitchFamily="34" charset="0"/>
              </a:rPr>
              <a:t>, según </a:t>
            </a:r>
            <a:r>
              <a:rPr lang="es-EC" sz="2000" dirty="0" smtClean="0">
                <a:solidFill>
                  <a:schemeClr val="tx1"/>
                </a:solidFill>
                <a:latin typeface="+mj-lt"/>
                <a:cs typeface="Arial" panose="020B0604020202020204" pitchFamily="34" charset="0"/>
              </a:rPr>
              <a:t>corresponda</a:t>
            </a:r>
            <a:r>
              <a:rPr lang="es-EC" dirty="0" smtClean="0">
                <a:solidFill>
                  <a:schemeClr val="tx1"/>
                </a:solidFill>
                <a:latin typeface="Arial" panose="020B0604020202020204" pitchFamily="34" charset="0"/>
                <a:cs typeface="Arial" panose="020B0604020202020204" pitchFamily="34" charset="0"/>
              </a:rPr>
              <a:t>.</a:t>
            </a:r>
            <a:endParaRPr lang="es-EC" dirty="0">
              <a:solidFill>
                <a:schemeClr val="tx1"/>
              </a:solidFill>
              <a:latin typeface="Arial" panose="020B0604020202020204" pitchFamily="34" charset="0"/>
              <a:cs typeface="Arial" panose="020B0604020202020204" pitchFamily="34" charset="0"/>
            </a:endParaRPr>
          </a:p>
        </p:txBody>
      </p:sp>
      <p:cxnSp>
        <p:nvCxnSpPr>
          <p:cNvPr id="28" name="Conector recto 27"/>
          <p:cNvCxnSpPr/>
          <p:nvPr/>
        </p:nvCxnSpPr>
        <p:spPr>
          <a:xfrm>
            <a:off x="4283968" y="2828983"/>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p:nvPr/>
        </p:nvCxnSpPr>
        <p:spPr>
          <a:xfrm>
            <a:off x="7740352" y="2828983"/>
            <a:ext cx="12961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p:cNvCxnSpPr/>
          <p:nvPr/>
        </p:nvCxnSpPr>
        <p:spPr>
          <a:xfrm flipH="1">
            <a:off x="8388424" y="3125337"/>
            <a:ext cx="941100" cy="966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H="1">
            <a:off x="5850142" y="5110415"/>
            <a:ext cx="9541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ector recto 31"/>
          <p:cNvCxnSpPr/>
          <p:nvPr/>
        </p:nvCxnSpPr>
        <p:spPr>
          <a:xfrm flipV="1">
            <a:off x="3095836" y="3594712"/>
            <a:ext cx="0" cy="67443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14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9">
            <a:extLst>
              <a:ext uri="{FF2B5EF4-FFF2-40B4-BE49-F238E27FC236}">
                <a16:creationId xmlns:a16="http://schemas.microsoft.com/office/drawing/2014/main" xmlns="" id="{707E1892-5A0F-C84D-8C4D-57D84D45C427}"/>
              </a:ext>
            </a:extLst>
          </p:cNvPr>
          <p:cNvSpPr txBox="1"/>
          <p:nvPr/>
        </p:nvSpPr>
        <p:spPr>
          <a:xfrm>
            <a:off x="2723305" y="127110"/>
            <a:ext cx="8051575" cy="707886"/>
          </a:xfrm>
          <a:prstGeom prst="rect">
            <a:avLst/>
          </a:prstGeom>
          <a:noFill/>
        </p:spPr>
        <p:txBody>
          <a:bodyPr wrap="square" rtlCol="0" anchor="ctr">
            <a:spAutoFit/>
          </a:bodyPr>
          <a:lstStyle/>
          <a:p>
            <a:pPr defTabSz="457200"/>
            <a:r>
              <a:rPr lang="es-EC" sz="2000" b="1" dirty="0">
                <a:solidFill>
                  <a:srgbClr val="00549B"/>
                </a:solidFill>
                <a:latin typeface="Century Gothic" panose="020B0502020202020204" pitchFamily="34" charset="0"/>
                <a:ea typeface="Verdana" pitchFamily="34" charset="0"/>
                <a:cs typeface="Verdana" pitchFamily="34" charset="0"/>
              </a:rPr>
              <a:t>REFORMA A LA RESOLUCIÓN Nro. MCDS-EPS-004-2013</a:t>
            </a:r>
          </a:p>
          <a:p>
            <a:pPr defTabSz="457200"/>
            <a:r>
              <a:rPr lang="es-EC" sz="2000" b="1" dirty="0">
                <a:solidFill>
                  <a:srgbClr val="00549B"/>
                </a:solidFill>
                <a:latin typeface="Century Gothic" panose="020B0502020202020204" pitchFamily="34" charset="0"/>
                <a:ea typeface="Verdana" pitchFamily="34" charset="0"/>
                <a:cs typeface="Verdana" pitchFamily="34" charset="0"/>
              </a:rPr>
              <a:t>Artículo 10.- Sustitúyase el artículo 20, por el siguiente:</a:t>
            </a:r>
          </a:p>
        </p:txBody>
      </p:sp>
      <p:graphicFrame>
        <p:nvGraphicFramePr>
          <p:cNvPr id="20" name="Tabla 19"/>
          <p:cNvGraphicFramePr>
            <a:graphicFrameLocks noGrp="1"/>
          </p:cNvGraphicFramePr>
          <p:nvPr>
            <p:extLst>
              <p:ext uri="{D42A27DB-BD31-4B8C-83A1-F6EECF244321}">
                <p14:modId xmlns:p14="http://schemas.microsoft.com/office/powerpoint/2010/main" val="1843503596"/>
              </p:ext>
            </p:extLst>
          </p:nvPr>
        </p:nvGraphicFramePr>
        <p:xfrm>
          <a:off x="1708006" y="1002770"/>
          <a:ext cx="9580004" cy="5577840"/>
        </p:xfrm>
        <a:graphic>
          <a:graphicData uri="http://schemas.openxmlformats.org/drawingml/2006/table">
            <a:tbl>
              <a:tblPr firstRow="1" bandRow="1">
                <a:tableStyleId>{5C22544A-7EE6-4342-B048-85BDC9FD1C3A}</a:tableStyleId>
              </a:tblPr>
              <a:tblGrid>
                <a:gridCol w="4790002">
                  <a:extLst>
                    <a:ext uri="{9D8B030D-6E8A-4147-A177-3AD203B41FA5}">
                      <a16:colId xmlns:a16="http://schemas.microsoft.com/office/drawing/2014/main" xmlns="" val="20000"/>
                    </a:ext>
                  </a:extLst>
                </a:gridCol>
                <a:gridCol w="4790002">
                  <a:extLst>
                    <a:ext uri="{9D8B030D-6E8A-4147-A177-3AD203B41FA5}">
                      <a16:colId xmlns:a16="http://schemas.microsoft.com/office/drawing/2014/main" xmlns="" val="20001"/>
                    </a:ext>
                  </a:extLst>
                </a:gridCol>
              </a:tblGrid>
              <a:tr h="289457">
                <a:tc>
                  <a:txBody>
                    <a:bodyPr/>
                    <a:lstStyle/>
                    <a:p>
                      <a:r>
                        <a:rPr lang="es-MX" sz="1400" dirty="0"/>
                        <a:t>ANTERIOR </a:t>
                      </a:r>
                      <a:endParaRPr lang="es-EC" sz="1400" dirty="0"/>
                    </a:p>
                  </a:txBody>
                  <a:tcPr/>
                </a:tc>
                <a:tc>
                  <a:txBody>
                    <a:bodyPr/>
                    <a:lstStyle/>
                    <a:p>
                      <a:r>
                        <a:rPr lang="es-MX" sz="1400" dirty="0"/>
                        <a:t>REFORMADO</a:t>
                      </a:r>
                      <a:endParaRPr lang="es-EC" sz="1400" dirty="0"/>
                    </a:p>
                  </a:txBody>
                  <a:tcPr/>
                </a:tc>
                <a:extLst>
                  <a:ext uri="{0D108BD9-81ED-4DB2-BD59-A6C34878D82A}">
                    <a16:rowId xmlns:a16="http://schemas.microsoft.com/office/drawing/2014/main" xmlns="" val="10000"/>
                  </a:ext>
                </a:extLst>
              </a:tr>
              <a:tr h="4443886">
                <a:tc>
                  <a:txBody>
                    <a:bodyPr/>
                    <a:lstStyle/>
                    <a:p>
                      <a:pPr algn="just"/>
                      <a:r>
                        <a:rPr lang="es-AR" sz="2000" b="1" dirty="0">
                          <a:solidFill>
                            <a:schemeClr val="tx1"/>
                          </a:solidFill>
                          <a:latin typeface="Century Gothic" panose="020B0502020202020204" pitchFamily="34" charset="0"/>
                        </a:rPr>
                        <a:t>Artículo 20.- Libro de actas.- </a:t>
                      </a:r>
                      <a:r>
                        <a:rPr lang="es-AR" sz="2000" dirty="0">
                          <a:solidFill>
                            <a:schemeClr val="tx1"/>
                          </a:solidFill>
                          <a:latin typeface="Century Gothic" panose="020B0502020202020204" pitchFamily="34" charset="0"/>
                        </a:rPr>
                        <a:t>Las actas de la asamblea general llevarán las firmas del presidente y del secretario y deberán estar debidamente foliadas y asentadas en un archivo. </a:t>
                      </a:r>
                    </a:p>
                  </a:txBody>
                  <a:tcPr>
                    <a:solidFill>
                      <a:schemeClr val="bg1"/>
                    </a:solidFill>
                  </a:tcPr>
                </a:tc>
                <a:tc>
                  <a:txBody>
                    <a:bodyPr/>
                    <a:lstStyle/>
                    <a:p>
                      <a:pPr algn="just"/>
                      <a:r>
                        <a:rPr lang="es-AR" sz="2000" b="1" dirty="0">
                          <a:solidFill>
                            <a:schemeClr val="tx1"/>
                          </a:solidFill>
                          <a:latin typeface="Century Gothic" panose="020B0502020202020204" pitchFamily="34" charset="0"/>
                        </a:rPr>
                        <a:t>Artículo 20.- Libro de actas.- </a:t>
                      </a:r>
                      <a:r>
                        <a:rPr lang="es-AR" sz="2000" dirty="0">
                          <a:solidFill>
                            <a:srgbClr val="FF0000"/>
                          </a:solidFill>
                          <a:latin typeface="Century Gothic" panose="020B0502020202020204" pitchFamily="34" charset="0"/>
                        </a:rPr>
                        <a:t>Las actas de asamblea general llevarán las firmas del presidente y del secretario y deberán estar debidamente foliadas y asentadas en un archivo, conjuntamente </a:t>
                      </a:r>
                      <a:r>
                        <a:rPr lang="es-AR" sz="2000" b="1" dirty="0">
                          <a:solidFill>
                            <a:schemeClr val="accent1">
                              <a:lumMod val="50000"/>
                            </a:schemeClr>
                          </a:solidFill>
                          <a:latin typeface="Century Gothic" panose="020B0502020202020204" pitchFamily="34" charset="0"/>
                        </a:rPr>
                        <a:t>con los documentos o informes debatidos, que podrá ser físico o digital.</a:t>
                      </a:r>
                    </a:p>
                    <a:p>
                      <a:pPr algn="just"/>
                      <a:endParaRPr lang="es-AR" sz="2000" dirty="0">
                        <a:solidFill>
                          <a:srgbClr val="FF0000"/>
                        </a:solidFill>
                        <a:latin typeface="Century Gothic" panose="020B0502020202020204" pitchFamily="34" charset="0"/>
                      </a:endParaRPr>
                    </a:p>
                    <a:p>
                      <a:pPr algn="just"/>
                      <a:r>
                        <a:rPr lang="es-AR" sz="2000" b="1" dirty="0">
                          <a:solidFill>
                            <a:schemeClr val="accent1">
                              <a:lumMod val="50000"/>
                            </a:schemeClr>
                          </a:solidFill>
                          <a:latin typeface="Century Gothic" panose="020B0502020202020204" pitchFamily="34" charset="0"/>
                        </a:rPr>
                        <a:t>En cuanto a la firma de actas de asambleas generales virtuales</a:t>
                      </a:r>
                      <a:r>
                        <a:rPr lang="es-AR" sz="2000" dirty="0">
                          <a:solidFill>
                            <a:srgbClr val="FF0000"/>
                          </a:solidFill>
                          <a:latin typeface="Century Gothic" panose="020B0502020202020204" pitchFamily="34" charset="0"/>
                        </a:rPr>
                        <a:t>, se considerarán los aspectos previstos en esta Sección, para la aprobación de actas y resoluciones, libro de actas y contenido. </a:t>
                      </a:r>
                      <a:r>
                        <a:rPr lang="es-AR" sz="2000" b="1" dirty="0">
                          <a:solidFill>
                            <a:schemeClr val="accent1">
                              <a:lumMod val="50000"/>
                            </a:schemeClr>
                          </a:solidFill>
                          <a:latin typeface="Century Gothic" panose="020B0502020202020204" pitchFamily="34" charset="0"/>
                        </a:rPr>
                        <a:t>En este caso se deberá utilizar la firma electrónica</a:t>
                      </a:r>
                      <a:r>
                        <a:rPr lang="es-AR" sz="2000" dirty="0">
                          <a:solidFill>
                            <a:srgbClr val="FF0000"/>
                          </a:solidFill>
                          <a:latin typeface="Century Gothic" panose="020B0502020202020204" pitchFamily="34" charset="0"/>
                        </a:rPr>
                        <a:t>.</a:t>
                      </a:r>
                      <a:endParaRPr lang="es-EC" sz="2000" dirty="0">
                        <a:solidFill>
                          <a:schemeClr val="accent6">
                            <a:lumMod val="75000"/>
                          </a:schemeClr>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7929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9">
            <a:extLst>
              <a:ext uri="{FF2B5EF4-FFF2-40B4-BE49-F238E27FC236}">
                <a16:creationId xmlns:a16="http://schemas.microsoft.com/office/drawing/2014/main" xmlns="" id="{707E1892-5A0F-C84D-8C4D-57D84D45C427}"/>
              </a:ext>
            </a:extLst>
          </p:cNvPr>
          <p:cNvSpPr txBox="1"/>
          <p:nvPr/>
        </p:nvSpPr>
        <p:spPr>
          <a:xfrm>
            <a:off x="1673852" y="446275"/>
            <a:ext cx="8051575" cy="400110"/>
          </a:xfrm>
          <a:prstGeom prst="rect">
            <a:avLst/>
          </a:prstGeom>
          <a:noFill/>
        </p:spPr>
        <p:txBody>
          <a:bodyPr wrap="square" rtlCol="0" anchor="ctr">
            <a:spAutoFit/>
          </a:bodyPr>
          <a:lstStyle/>
          <a:p>
            <a:r>
              <a:rPr lang="es-MX" sz="2000" b="1" dirty="0">
                <a:solidFill>
                  <a:srgbClr val="00549B"/>
                </a:solidFill>
                <a:latin typeface="Century Gothic" panose="020B0502020202020204" pitchFamily="34" charset="0"/>
                <a:ea typeface="Verdana" pitchFamily="34" charset="0"/>
                <a:cs typeface="Verdana" pitchFamily="34" charset="0"/>
              </a:rPr>
              <a:t>LIBRO DE ACTAS</a:t>
            </a:r>
            <a:endParaRPr lang="es-EC" sz="2000" b="1" dirty="0">
              <a:solidFill>
                <a:srgbClr val="00549B"/>
              </a:solidFill>
              <a:latin typeface="Century Gothic" panose="020B0502020202020204" pitchFamily="34" charset="0"/>
              <a:ea typeface="Verdana" pitchFamily="34" charset="0"/>
              <a:cs typeface="Verdana" pitchFamily="34" charset="0"/>
            </a:endParaRPr>
          </a:p>
        </p:txBody>
      </p:sp>
      <p:graphicFrame>
        <p:nvGraphicFramePr>
          <p:cNvPr id="11" name="Diagrama 10"/>
          <p:cNvGraphicFramePr/>
          <p:nvPr>
            <p:extLst>
              <p:ext uri="{D42A27DB-BD31-4B8C-83A1-F6EECF244321}">
                <p14:modId xmlns:p14="http://schemas.microsoft.com/office/powerpoint/2010/main" val="3505191001"/>
              </p:ext>
            </p:extLst>
          </p:nvPr>
        </p:nvGraphicFramePr>
        <p:xfrm>
          <a:off x="890144" y="1100575"/>
          <a:ext cx="11065636" cy="5097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430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9">
            <a:extLst>
              <a:ext uri="{FF2B5EF4-FFF2-40B4-BE49-F238E27FC236}">
                <a16:creationId xmlns:a16="http://schemas.microsoft.com/office/drawing/2014/main" xmlns="" id="{707E1892-5A0F-C84D-8C4D-57D84D45C427}"/>
              </a:ext>
            </a:extLst>
          </p:cNvPr>
          <p:cNvSpPr txBox="1"/>
          <p:nvPr/>
        </p:nvSpPr>
        <p:spPr>
          <a:xfrm>
            <a:off x="1328845" y="83160"/>
            <a:ext cx="10581215" cy="400110"/>
          </a:xfrm>
          <a:prstGeom prst="rect">
            <a:avLst/>
          </a:prstGeom>
          <a:noFill/>
        </p:spPr>
        <p:txBody>
          <a:bodyPr wrap="square" rtlCol="0" anchor="ctr">
            <a:spAutoFit/>
          </a:bodyPr>
          <a:lstStyle/>
          <a:p>
            <a:pPr defTabSz="457200"/>
            <a:r>
              <a:rPr lang="es-EC" sz="2000" b="1" dirty="0" smtClean="0">
                <a:solidFill>
                  <a:srgbClr val="00549B"/>
                </a:solidFill>
                <a:latin typeface="Century Gothic" panose="020B0502020202020204" pitchFamily="34" charset="0"/>
                <a:ea typeface="Verdana" pitchFamily="34" charset="0"/>
                <a:cs typeface="Verdana" pitchFamily="34" charset="0"/>
              </a:rPr>
              <a:t>Artículo </a:t>
            </a:r>
            <a:r>
              <a:rPr lang="es-EC" sz="2000" b="1" dirty="0">
                <a:solidFill>
                  <a:srgbClr val="00549B"/>
                </a:solidFill>
                <a:latin typeface="Century Gothic" panose="020B0502020202020204" pitchFamily="34" charset="0"/>
                <a:ea typeface="Verdana" pitchFamily="34" charset="0"/>
                <a:cs typeface="Verdana" pitchFamily="34" charset="0"/>
              </a:rPr>
              <a:t>11.- Sustitúyase el artículo 21, por el siguiente:</a:t>
            </a:r>
          </a:p>
        </p:txBody>
      </p:sp>
      <p:graphicFrame>
        <p:nvGraphicFramePr>
          <p:cNvPr id="13" name="Tabla 12"/>
          <p:cNvGraphicFramePr>
            <a:graphicFrameLocks noGrp="1"/>
          </p:cNvGraphicFramePr>
          <p:nvPr>
            <p:extLst>
              <p:ext uri="{D42A27DB-BD31-4B8C-83A1-F6EECF244321}">
                <p14:modId xmlns:p14="http://schemas.microsoft.com/office/powerpoint/2010/main" val="1160593615"/>
              </p:ext>
            </p:extLst>
          </p:nvPr>
        </p:nvGraphicFramePr>
        <p:xfrm>
          <a:off x="190665" y="669017"/>
          <a:ext cx="11810669" cy="6278880"/>
        </p:xfrm>
        <a:graphic>
          <a:graphicData uri="http://schemas.openxmlformats.org/drawingml/2006/table">
            <a:tbl>
              <a:tblPr firstRow="1" bandRow="1">
                <a:tableStyleId>{5C22544A-7EE6-4342-B048-85BDC9FD1C3A}</a:tableStyleId>
              </a:tblPr>
              <a:tblGrid>
                <a:gridCol w="338114">
                  <a:extLst>
                    <a:ext uri="{9D8B030D-6E8A-4147-A177-3AD203B41FA5}">
                      <a16:colId xmlns:a16="http://schemas.microsoft.com/office/drawing/2014/main" xmlns="" val="20000"/>
                    </a:ext>
                  </a:extLst>
                </a:gridCol>
                <a:gridCol w="11472555">
                  <a:extLst>
                    <a:ext uri="{9D8B030D-6E8A-4147-A177-3AD203B41FA5}">
                      <a16:colId xmlns:a16="http://schemas.microsoft.com/office/drawing/2014/main" xmlns="" val="20001"/>
                    </a:ext>
                  </a:extLst>
                </a:gridCol>
              </a:tblGrid>
              <a:tr h="376141">
                <a:tc>
                  <a:txBody>
                    <a:bodyPr/>
                    <a:lstStyle/>
                    <a:p>
                      <a:endParaRPr lang="es-EC" sz="2000" dirty="0">
                        <a:latin typeface="Century Gothic" panose="020B0502020202020204" pitchFamily="34" charset="0"/>
                      </a:endParaRPr>
                    </a:p>
                  </a:txBody>
                  <a:tcPr/>
                </a:tc>
                <a:tc>
                  <a:txBody>
                    <a:bodyPr/>
                    <a:lstStyle/>
                    <a:p>
                      <a:r>
                        <a:rPr lang="es-MX" sz="2000" dirty="0">
                          <a:latin typeface="Century Gothic" panose="020B0502020202020204" pitchFamily="34" charset="0"/>
                        </a:rPr>
                        <a:t>REFORMADO</a:t>
                      </a:r>
                      <a:endParaRPr lang="es-EC" sz="2000" dirty="0">
                        <a:latin typeface="Century Gothic" panose="020B0502020202020204" pitchFamily="34" charset="0"/>
                      </a:endParaRPr>
                    </a:p>
                  </a:txBody>
                  <a:tcPr/>
                </a:tc>
                <a:extLst>
                  <a:ext uri="{0D108BD9-81ED-4DB2-BD59-A6C34878D82A}">
                    <a16:rowId xmlns:a16="http://schemas.microsoft.com/office/drawing/2014/main" xmlns="" val="10000"/>
                  </a:ext>
                </a:extLst>
              </a:tr>
              <a:tr h="5584242">
                <a:tc>
                  <a:txBody>
                    <a:bodyPr/>
                    <a:lstStyle/>
                    <a:p>
                      <a:pPr algn="just"/>
                      <a:endParaRPr lang="es-AR" sz="2000" dirty="0">
                        <a:solidFill>
                          <a:schemeClr val="tx1"/>
                        </a:solidFill>
                        <a:latin typeface="Century Gothic" panose="020B0502020202020204" pitchFamily="34" charset="0"/>
                      </a:endParaRPr>
                    </a:p>
                  </a:txBody>
                  <a:tcPr>
                    <a:solidFill>
                      <a:schemeClr val="bg1"/>
                    </a:solidFill>
                  </a:tcPr>
                </a:tc>
                <a:tc>
                  <a:txBody>
                    <a:bodyPr/>
                    <a:lstStyle/>
                    <a:p>
                      <a:pPr algn="just"/>
                      <a:r>
                        <a:rPr lang="es-AR" sz="2000" b="1" dirty="0">
                          <a:solidFill>
                            <a:schemeClr val="tx1"/>
                          </a:solidFill>
                          <a:latin typeface="Century Gothic" panose="020B0502020202020204" pitchFamily="34" charset="0"/>
                        </a:rPr>
                        <a:t>Artículo 21.- Contenido.- </a:t>
                      </a:r>
                      <a:r>
                        <a:rPr lang="es-AR" sz="2000" dirty="0">
                          <a:solidFill>
                            <a:schemeClr val="tx1"/>
                          </a:solidFill>
                          <a:latin typeface="Century Gothic" panose="020B0502020202020204" pitchFamily="34" charset="0"/>
                        </a:rPr>
                        <a:t>Las actas de asamblea general contendrán, al menos lo siguiente: </a:t>
                      </a:r>
                    </a:p>
                    <a:p>
                      <a:pPr marL="342900" indent="-342900" algn="just">
                        <a:buAutoNum type="arabicPeriod"/>
                      </a:pPr>
                      <a:r>
                        <a:rPr lang="es-AR" sz="2000" dirty="0" smtClean="0">
                          <a:solidFill>
                            <a:schemeClr val="tx1"/>
                          </a:solidFill>
                          <a:latin typeface="Century Gothic" panose="020B0502020202020204" pitchFamily="34" charset="0"/>
                        </a:rPr>
                        <a:t>La </a:t>
                      </a:r>
                      <a:r>
                        <a:rPr lang="es-AR" sz="2000" dirty="0">
                          <a:solidFill>
                            <a:schemeClr val="tx1"/>
                          </a:solidFill>
                          <a:latin typeface="Century Gothic" panose="020B0502020202020204" pitchFamily="34" charset="0"/>
                        </a:rPr>
                        <a:t>denominación de la organización; el lugar, fecha y hora de inicio, la clase </a:t>
                      </a:r>
                      <a:r>
                        <a:rPr lang="es-AR" sz="2000" dirty="0">
                          <a:solidFill>
                            <a:srgbClr val="FF0000"/>
                          </a:solidFill>
                          <a:latin typeface="Century Gothic" panose="020B0502020202020204" pitchFamily="34" charset="0"/>
                        </a:rPr>
                        <a:t>y tipo de asamblea; y, la numeración secuencial que corresponda</a:t>
                      </a:r>
                      <a:r>
                        <a:rPr lang="es-AR" sz="2000" dirty="0">
                          <a:solidFill>
                            <a:schemeClr val="tx1"/>
                          </a:solidFill>
                          <a:latin typeface="Century Gothic" panose="020B0502020202020204" pitchFamily="34" charset="0"/>
                        </a:rPr>
                        <a:t>;</a:t>
                      </a:r>
                    </a:p>
                    <a:p>
                      <a:pPr marL="342900" indent="-342900" algn="just">
                        <a:buAutoNum type="arabicPeriod"/>
                      </a:pPr>
                      <a:r>
                        <a:rPr lang="es-AR" sz="2000" dirty="0">
                          <a:solidFill>
                            <a:schemeClr val="tx1"/>
                          </a:solidFill>
                          <a:latin typeface="Century Gothic" panose="020B0502020202020204" pitchFamily="34" charset="0"/>
                        </a:rPr>
                        <a:t>Los nombres, apellidos y firmas de quienes actuaron como presidente, </a:t>
                      </a:r>
                      <a:r>
                        <a:rPr lang="es-AR" sz="2000" dirty="0">
                          <a:solidFill>
                            <a:srgbClr val="FF0000"/>
                          </a:solidFill>
                          <a:latin typeface="Century Gothic" panose="020B0502020202020204" pitchFamily="34" charset="0"/>
                        </a:rPr>
                        <a:t>o quien la presidió, y del secretario. En caso de asamblea virtual, las firmas deberán ser electrónicas;</a:t>
                      </a:r>
                    </a:p>
                    <a:p>
                      <a:pPr marL="342900" indent="-342900" algn="just">
                        <a:buAutoNum type="arabicPeriod"/>
                      </a:pPr>
                      <a:r>
                        <a:rPr lang="es-AR" sz="2000" dirty="0">
                          <a:solidFill>
                            <a:schemeClr val="tx1"/>
                          </a:solidFill>
                          <a:latin typeface="Century Gothic" panose="020B0502020202020204" pitchFamily="34" charset="0"/>
                        </a:rPr>
                        <a:t>La constatación del quórum, indicando el número de asistentes, para lo cual se adjuntará el listado de asistentes debidamente suscrito. </a:t>
                      </a:r>
                      <a:r>
                        <a:rPr lang="es-AR" sz="2000" dirty="0">
                          <a:solidFill>
                            <a:srgbClr val="FF0000"/>
                          </a:solidFill>
                          <a:latin typeface="Century Gothic" panose="020B0502020202020204" pitchFamily="34" charset="0"/>
                        </a:rPr>
                        <a:t>En caso de asamblea virtual, se atenderá a lo previsto en el artículo 9 de esta Resolución;</a:t>
                      </a:r>
                    </a:p>
                    <a:p>
                      <a:pPr marL="342900" indent="-342900" algn="just">
                        <a:buAutoNum type="arabicPeriod"/>
                      </a:pPr>
                      <a:r>
                        <a:rPr lang="es-AR" sz="2000" dirty="0">
                          <a:solidFill>
                            <a:schemeClr val="tx1"/>
                          </a:solidFill>
                          <a:latin typeface="Century Gothic" panose="020B0502020202020204" pitchFamily="34" charset="0"/>
                        </a:rPr>
                        <a:t>El orden del día </a:t>
                      </a:r>
                      <a:r>
                        <a:rPr lang="es-AR" sz="2000" dirty="0">
                          <a:solidFill>
                            <a:srgbClr val="FF0000"/>
                          </a:solidFill>
                          <a:latin typeface="Century Gothic" panose="020B0502020202020204" pitchFamily="34" charset="0"/>
                        </a:rPr>
                        <a:t>y su correspondiente aprobación;</a:t>
                      </a:r>
                    </a:p>
                    <a:p>
                      <a:pPr marL="342900" indent="-342900" algn="just">
                        <a:buAutoNum type="arabicPeriod"/>
                      </a:pPr>
                      <a:r>
                        <a:rPr lang="es-AR" sz="2000" dirty="0">
                          <a:solidFill>
                            <a:schemeClr val="tx1"/>
                          </a:solidFill>
                          <a:latin typeface="Century Gothic" panose="020B0502020202020204" pitchFamily="34" charset="0"/>
                        </a:rPr>
                        <a:t>El resumen de debates;</a:t>
                      </a:r>
                    </a:p>
                    <a:p>
                      <a:pPr marL="342900" indent="-342900" algn="just">
                        <a:buAutoNum type="arabicPeriod"/>
                      </a:pPr>
                      <a:r>
                        <a:rPr lang="es-AR" sz="2000" dirty="0">
                          <a:solidFill>
                            <a:schemeClr val="tx1"/>
                          </a:solidFill>
                          <a:latin typeface="Century Gothic" panose="020B0502020202020204" pitchFamily="34" charset="0"/>
                        </a:rPr>
                        <a:t>El resumen de las mociones;</a:t>
                      </a:r>
                    </a:p>
                    <a:p>
                      <a:pPr marL="342900" indent="-342900" algn="just">
                        <a:buAutoNum type="arabicPeriod"/>
                      </a:pPr>
                      <a:r>
                        <a:rPr lang="es-AR" sz="2000" dirty="0">
                          <a:solidFill>
                            <a:schemeClr val="tx1"/>
                          </a:solidFill>
                          <a:latin typeface="Century Gothic" panose="020B0502020202020204" pitchFamily="34" charset="0"/>
                        </a:rPr>
                        <a:t>Los resultados de las votaciones, </a:t>
                      </a:r>
                      <a:r>
                        <a:rPr lang="es-AR" sz="2000" dirty="0">
                          <a:solidFill>
                            <a:srgbClr val="FF0000"/>
                          </a:solidFill>
                          <a:latin typeface="Century Gothic" panose="020B0502020202020204" pitchFamily="34" charset="0"/>
                        </a:rPr>
                        <a:t>con la indicación expresa si la votación fue o no secreta, dependiendo del tipo de resolución;</a:t>
                      </a:r>
                    </a:p>
                    <a:p>
                      <a:pPr marL="342900" indent="-342900" algn="just">
                        <a:buAutoNum type="arabicPeriod"/>
                      </a:pPr>
                      <a:r>
                        <a:rPr lang="es-AR" sz="2000" dirty="0">
                          <a:solidFill>
                            <a:schemeClr val="tx1"/>
                          </a:solidFill>
                          <a:latin typeface="Century Gothic" panose="020B0502020202020204" pitchFamily="34" charset="0"/>
                        </a:rPr>
                        <a:t>La hora de clausura de la asamblea; y,</a:t>
                      </a:r>
                    </a:p>
                    <a:p>
                      <a:pPr marL="342900" indent="-342900" algn="just">
                        <a:buAutoNum type="arabicPeriod"/>
                      </a:pPr>
                      <a:r>
                        <a:rPr lang="es-AR" sz="2000" dirty="0">
                          <a:solidFill>
                            <a:schemeClr val="tx1"/>
                          </a:solidFill>
                          <a:latin typeface="Century Gothic" panose="020B0502020202020204" pitchFamily="34" charset="0"/>
                        </a:rPr>
                        <a:t>La constancia de aprobación del acta sea con o sin modificaciones, incluida a continuación de las firmas del presidente, </a:t>
                      </a:r>
                      <a:r>
                        <a:rPr lang="es-AR" sz="2000" dirty="0">
                          <a:solidFill>
                            <a:srgbClr val="FF0000"/>
                          </a:solidFill>
                          <a:latin typeface="Century Gothic" panose="020B0502020202020204" pitchFamily="34" charset="0"/>
                        </a:rPr>
                        <a:t>o persona que la presidió, y el secretario. Las firmas podrán ser electrónicas. </a:t>
                      </a:r>
                      <a:endParaRPr lang="es-EC" sz="2000" dirty="0">
                        <a:solidFill>
                          <a:srgbClr val="FF0000"/>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7112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993028" y="153888"/>
            <a:ext cx="7584441" cy="523220"/>
          </a:xfrm>
          <a:prstGeom prst="rect">
            <a:avLst/>
          </a:prstGeom>
          <a:noFill/>
        </p:spPr>
        <p:txBody>
          <a:bodyPr wrap="square" rtlCol="0" anchor="ctr">
            <a:spAutoFit/>
          </a:bodyPr>
          <a:lstStyle/>
          <a:p>
            <a:r>
              <a:rPr lang="es-EC" sz="2800" dirty="0">
                <a:solidFill>
                  <a:srgbClr val="00549B"/>
                </a:solidFill>
                <a:latin typeface="Century Gothic" panose="020B0502020202020204" pitchFamily="34" charset="0"/>
                <a:ea typeface="Verdana" pitchFamily="34" charset="0"/>
                <a:cs typeface="Verdana" pitchFamily="34" charset="0"/>
              </a:rPr>
              <a:t>CONTENIDO</a:t>
            </a:r>
          </a:p>
        </p:txBody>
      </p:sp>
      <p:graphicFrame>
        <p:nvGraphicFramePr>
          <p:cNvPr id="11" name="Diagrama 1">
            <a:extLst>
              <a:ext uri="{FF2B5EF4-FFF2-40B4-BE49-F238E27FC236}">
                <a16:creationId xmlns:a16="http://schemas.microsoft.com/office/drawing/2014/main" xmlns="" id="{9BBC0D13-D8CF-DC44-B537-2512698D0996}"/>
              </a:ext>
            </a:extLst>
          </p:cNvPr>
          <p:cNvGraphicFramePr/>
          <p:nvPr>
            <p:extLst>
              <p:ext uri="{D42A27DB-BD31-4B8C-83A1-F6EECF244321}">
                <p14:modId xmlns:p14="http://schemas.microsoft.com/office/powerpoint/2010/main" val="1574933970"/>
              </p:ext>
            </p:extLst>
          </p:nvPr>
        </p:nvGraphicFramePr>
        <p:xfrm>
          <a:off x="1047245" y="1021976"/>
          <a:ext cx="10097511"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43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9">
            <a:extLst>
              <a:ext uri="{FF2B5EF4-FFF2-40B4-BE49-F238E27FC236}">
                <a16:creationId xmlns:a16="http://schemas.microsoft.com/office/drawing/2014/main" xmlns="" id="{707E1892-5A0F-C84D-8C4D-57D84D45C427}"/>
              </a:ext>
            </a:extLst>
          </p:cNvPr>
          <p:cNvSpPr txBox="1"/>
          <p:nvPr/>
        </p:nvSpPr>
        <p:spPr>
          <a:xfrm>
            <a:off x="1770268" y="118240"/>
            <a:ext cx="8051575" cy="400110"/>
          </a:xfrm>
          <a:prstGeom prst="rect">
            <a:avLst/>
          </a:prstGeom>
          <a:noFill/>
        </p:spPr>
        <p:txBody>
          <a:bodyPr wrap="square" rtlCol="0" anchor="ctr">
            <a:spAutoFit/>
          </a:bodyPr>
          <a:lstStyle/>
          <a:p>
            <a:r>
              <a:rPr lang="pt-BR" sz="2000" b="1" dirty="0">
                <a:solidFill>
                  <a:srgbClr val="00549B"/>
                </a:solidFill>
                <a:latin typeface="Century Gothic" panose="020B0502020202020204" pitchFamily="34" charset="0"/>
                <a:ea typeface="Verdana" pitchFamily="34" charset="0"/>
                <a:cs typeface="Verdana" pitchFamily="34" charset="0"/>
              </a:rPr>
              <a:t>CONTENIDO DE LAS ACTAS</a:t>
            </a:r>
            <a:r>
              <a:rPr lang="es-EC" sz="2000" b="1" dirty="0">
                <a:solidFill>
                  <a:srgbClr val="00549B"/>
                </a:solidFill>
                <a:latin typeface="Century Gothic" panose="020B0502020202020204" pitchFamily="34" charset="0"/>
                <a:ea typeface="Verdana" pitchFamily="34" charset="0"/>
                <a:cs typeface="Verdana" pitchFamily="34" charset="0"/>
              </a:rPr>
              <a:t>: ASPECTOS IMPORTANTES</a:t>
            </a:r>
            <a:endParaRPr lang="pt-BR" sz="2000" b="1" dirty="0">
              <a:solidFill>
                <a:srgbClr val="00549B"/>
              </a:solidFill>
              <a:latin typeface="Century Gothic" panose="020B0502020202020204" pitchFamily="34" charset="0"/>
              <a:ea typeface="Verdana" pitchFamily="34" charset="0"/>
              <a:cs typeface="Verdana" pitchFamily="34" charset="0"/>
            </a:endParaRPr>
          </a:p>
        </p:txBody>
      </p:sp>
      <p:graphicFrame>
        <p:nvGraphicFramePr>
          <p:cNvPr id="16" name="Diagrama 15"/>
          <p:cNvGraphicFramePr/>
          <p:nvPr>
            <p:extLst>
              <p:ext uri="{D42A27DB-BD31-4B8C-83A1-F6EECF244321}">
                <p14:modId xmlns:p14="http://schemas.microsoft.com/office/powerpoint/2010/main" val="4158042296"/>
              </p:ext>
            </p:extLst>
          </p:nvPr>
        </p:nvGraphicFramePr>
        <p:xfrm>
          <a:off x="1971688" y="787808"/>
          <a:ext cx="7648734" cy="572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189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9">
            <a:extLst>
              <a:ext uri="{FF2B5EF4-FFF2-40B4-BE49-F238E27FC236}">
                <a16:creationId xmlns:a16="http://schemas.microsoft.com/office/drawing/2014/main" xmlns="" id="{707E1892-5A0F-C84D-8C4D-57D84D45C427}"/>
              </a:ext>
            </a:extLst>
          </p:cNvPr>
          <p:cNvSpPr txBox="1"/>
          <p:nvPr/>
        </p:nvSpPr>
        <p:spPr>
          <a:xfrm>
            <a:off x="1505905" y="161157"/>
            <a:ext cx="8934530" cy="1323439"/>
          </a:xfrm>
          <a:prstGeom prst="rect">
            <a:avLst/>
          </a:prstGeom>
          <a:noFill/>
        </p:spPr>
        <p:txBody>
          <a:bodyPr wrap="square" rtlCol="0" anchor="ctr">
            <a:spAutoFit/>
          </a:bodyPr>
          <a:lstStyle/>
          <a:p>
            <a:pPr defTabSz="457200"/>
            <a:r>
              <a:rPr lang="es-EC" sz="2000" b="1" dirty="0">
                <a:solidFill>
                  <a:srgbClr val="00549B"/>
                </a:solidFill>
                <a:latin typeface="Century Gothic" panose="020B0502020202020204" pitchFamily="34" charset="0"/>
                <a:ea typeface="Verdana" pitchFamily="34" charset="0"/>
                <a:cs typeface="Verdana" pitchFamily="34" charset="0"/>
              </a:rPr>
              <a:t>REFORMA A LA RESOLUCIÓN Nro. </a:t>
            </a:r>
            <a:r>
              <a:rPr lang="es-EC" sz="2000" b="1" dirty="0" smtClean="0">
                <a:solidFill>
                  <a:srgbClr val="00549B"/>
                </a:solidFill>
                <a:latin typeface="Century Gothic" panose="020B0502020202020204" pitchFamily="34" charset="0"/>
                <a:ea typeface="Verdana" pitchFamily="34" charset="0"/>
                <a:cs typeface="Verdana" pitchFamily="34" charset="0"/>
              </a:rPr>
              <a:t>MCDS-EPS-004-2013</a:t>
            </a:r>
          </a:p>
          <a:p>
            <a:pPr defTabSz="457200"/>
            <a:endParaRPr lang="es-EC" sz="2000" b="1" dirty="0">
              <a:solidFill>
                <a:srgbClr val="00549B"/>
              </a:solidFill>
              <a:latin typeface="Century Gothic" panose="020B0502020202020204" pitchFamily="34" charset="0"/>
              <a:ea typeface="Verdana" pitchFamily="34" charset="0"/>
              <a:cs typeface="Verdana" pitchFamily="34" charset="0"/>
            </a:endParaRPr>
          </a:p>
          <a:p>
            <a:pPr defTabSz="457200"/>
            <a:r>
              <a:rPr lang="es-EC" sz="2000" b="1" dirty="0">
                <a:solidFill>
                  <a:srgbClr val="00549B"/>
                </a:solidFill>
                <a:latin typeface="Century Gothic" panose="020B0502020202020204" pitchFamily="34" charset="0"/>
                <a:ea typeface="Verdana" pitchFamily="34" charset="0"/>
                <a:cs typeface="Verdana" pitchFamily="34" charset="0"/>
              </a:rPr>
              <a:t>Artículo 12.- Inclúyase, luego del primer inciso del artículo 28, el siguiente texto:</a:t>
            </a:r>
          </a:p>
        </p:txBody>
      </p:sp>
      <p:graphicFrame>
        <p:nvGraphicFramePr>
          <p:cNvPr id="11" name="Tabla 10"/>
          <p:cNvGraphicFramePr>
            <a:graphicFrameLocks noGrp="1"/>
          </p:cNvGraphicFramePr>
          <p:nvPr>
            <p:extLst>
              <p:ext uri="{D42A27DB-BD31-4B8C-83A1-F6EECF244321}">
                <p14:modId xmlns:p14="http://schemas.microsoft.com/office/powerpoint/2010/main" val="3421249695"/>
              </p:ext>
            </p:extLst>
          </p:nvPr>
        </p:nvGraphicFramePr>
        <p:xfrm>
          <a:off x="1628735" y="1798480"/>
          <a:ext cx="8452250" cy="2807812"/>
        </p:xfrm>
        <a:graphic>
          <a:graphicData uri="http://schemas.openxmlformats.org/drawingml/2006/table">
            <a:tbl>
              <a:tblPr firstRow="1" bandRow="1">
                <a:tableStyleId>{5C22544A-7EE6-4342-B048-85BDC9FD1C3A}</a:tableStyleId>
              </a:tblPr>
              <a:tblGrid>
                <a:gridCol w="431993">
                  <a:extLst>
                    <a:ext uri="{9D8B030D-6E8A-4147-A177-3AD203B41FA5}">
                      <a16:colId xmlns:a16="http://schemas.microsoft.com/office/drawing/2014/main" xmlns="" val="20000"/>
                    </a:ext>
                  </a:extLst>
                </a:gridCol>
                <a:gridCol w="8020257">
                  <a:extLst>
                    <a:ext uri="{9D8B030D-6E8A-4147-A177-3AD203B41FA5}">
                      <a16:colId xmlns:a16="http://schemas.microsoft.com/office/drawing/2014/main" xmlns="" val="20001"/>
                    </a:ext>
                  </a:extLst>
                </a:gridCol>
              </a:tblGrid>
              <a:tr h="321006">
                <a:tc>
                  <a:txBody>
                    <a:bodyPr/>
                    <a:lstStyle/>
                    <a:p>
                      <a:endParaRPr lang="es-EC" sz="2000" dirty="0">
                        <a:latin typeface="Century Gothic" panose="020B0502020202020204" pitchFamily="34" charset="0"/>
                      </a:endParaRPr>
                    </a:p>
                  </a:txBody>
                  <a:tcPr/>
                </a:tc>
                <a:tc>
                  <a:txBody>
                    <a:bodyPr/>
                    <a:lstStyle/>
                    <a:p>
                      <a:r>
                        <a:rPr lang="es-MX" sz="2000" dirty="0">
                          <a:latin typeface="Century Gothic" panose="020B0502020202020204" pitchFamily="34" charset="0"/>
                        </a:rPr>
                        <a:t>REFORMADO</a:t>
                      </a:r>
                      <a:endParaRPr lang="es-EC" sz="2000" dirty="0">
                        <a:latin typeface="Century Gothic" panose="020B0502020202020204" pitchFamily="34" charset="0"/>
                      </a:endParaRPr>
                    </a:p>
                  </a:txBody>
                  <a:tcPr/>
                </a:tc>
                <a:extLst>
                  <a:ext uri="{0D108BD9-81ED-4DB2-BD59-A6C34878D82A}">
                    <a16:rowId xmlns:a16="http://schemas.microsoft.com/office/drawing/2014/main" xmlns="" val="10000"/>
                  </a:ext>
                </a:extLst>
              </a:tr>
              <a:tr h="2411572">
                <a:tc>
                  <a:txBody>
                    <a:bodyPr/>
                    <a:lstStyle/>
                    <a:p>
                      <a:pPr algn="just"/>
                      <a:endParaRPr lang="es-AR" sz="2000" dirty="0">
                        <a:solidFill>
                          <a:schemeClr val="tx1"/>
                        </a:solidFill>
                        <a:latin typeface="Century Gothic" panose="020B0502020202020204" pitchFamily="34" charset="0"/>
                      </a:endParaRPr>
                    </a:p>
                  </a:txBody>
                  <a:tcPr>
                    <a:solidFill>
                      <a:schemeClr val="bg1"/>
                    </a:solidFill>
                  </a:tcPr>
                </a:tc>
                <a:tc>
                  <a:txBody>
                    <a:bodyPr/>
                    <a:lstStyle/>
                    <a:p>
                      <a:pPr algn="just"/>
                      <a:r>
                        <a:rPr lang="es-AR" sz="2000" b="1" dirty="0">
                          <a:solidFill>
                            <a:schemeClr val="tx1"/>
                          </a:solidFill>
                          <a:latin typeface="Century Gothic" panose="020B0502020202020204" pitchFamily="34" charset="0"/>
                        </a:rPr>
                        <a:t>Artículo 28.- Elecciones de vocales de consejos.- </a:t>
                      </a:r>
                      <a:r>
                        <a:rPr lang="es-AR" sz="2000" b="1" dirty="0">
                          <a:solidFill>
                            <a:srgbClr val="FF0000"/>
                          </a:solidFill>
                          <a:latin typeface="Century Gothic" panose="020B0502020202020204" pitchFamily="34" charset="0"/>
                        </a:rPr>
                        <a:t>(…) En las elecciones de vocales a los distintos Consejos, la Asamblea General que los elija deberá aplicar los principios de elección equitativa, paritaria y alternada entre hombres y mujeres, en la medida y proporción que la integración de socios de la organización lo permita.</a:t>
                      </a:r>
                      <a:endParaRPr lang="es-EC" sz="2000" dirty="0">
                        <a:solidFill>
                          <a:schemeClr val="accent6">
                            <a:lumMod val="75000"/>
                          </a:schemeClr>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55207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ángulo 11"/>
          <p:cNvSpPr/>
          <p:nvPr/>
        </p:nvSpPr>
        <p:spPr>
          <a:xfrm>
            <a:off x="1346508" y="1681132"/>
            <a:ext cx="4572000" cy="707886"/>
          </a:xfrm>
          <a:prstGeom prst="rect">
            <a:avLst/>
          </a:prstGeom>
        </p:spPr>
        <p:txBody>
          <a:bodyPr>
            <a:spAutoFit/>
          </a:bodyPr>
          <a:lstStyle/>
          <a:p>
            <a:pPr algn="just"/>
            <a:r>
              <a:rPr lang="es-MX" sz="2000" dirty="0">
                <a:latin typeface="Century Gothic" panose="020B0502020202020204" pitchFamily="34" charset="0"/>
              </a:rPr>
              <a:t>Equitativas, paritarias y alternadas entre hombres y mujeres.</a:t>
            </a:r>
            <a:endParaRPr lang="es-EC" sz="2000" dirty="0">
              <a:latin typeface="Century Gothic" panose="020B0502020202020204"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468" y="1390649"/>
            <a:ext cx="3457610" cy="3258623"/>
          </a:xfrm>
          <a:prstGeom prst="rect">
            <a:avLst/>
          </a:prstGeom>
        </p:spPr>
      </p:pic>
      <p:sp>
        <p:nvSpPr>
          <p:cNvPr id="14" name="TextBox 9">
            <a:extLst>
              <a:ext uri="{FF2B5EF4-FFF2-40B4-BE49-F238E27FC236}">
                <a16:creationId xmlns:a16="http://schemas.microsoft.com/office/drawing/2014/main" xmlns="" id="{707E1892-5A0F-C84D-8C4D-57D84D45C427}"/>
              </a:ext>
            </a:extLst>
          </p:cNvPr>
          <p:cNvSpPr txBox="1"/>
          <p:nvPr/>
        </p:nvSpPr>
        <p:spPr>
          <a:xfrm>
            <a:off x="1525127" y="349072"/>
            <a:ext cx="8051575" cy="400110"/>
          </a:xfrm>
          <a:prstGeom prst="rect">
            <a:avLst/>
          </a:prstGeom>
          <a:noFill/>
        </p:spPr>
        <p:txBody>
          <a:bodyPr wrap="square" rtlCol="0" anchor="ctr">
            <a:spAutoFit/>
          </a:bodyPr>
          <a:lstStyle/>
          <a:p>
            <a:r>
              <a:rPr lang="es-MX" sz="2000" b="1" dirty="0">
                <a:solidFill>
                  <a:srgbClr val="00549B"/>
                </a:solidFill>
                <a:latin typeface="Century Gothic" panose="020B0502020202020204" pitchFamily="34" charset="0"/>
                <a:ea typeface="Verdana" pitchFamily="34" charset="0"/>
                <a:cs typeface="Verdana" pitchFamily="34" charset="0"/>
              </a:rPr>
              <a:t>ELECCIONES</a:t>
            </a:r>
            <a:endParaRPr lang="es-EC" sz="2000" b="1" dirty="0">
              <a:solidFill>
                <a:srgbClr val="00549B"/>
              </a:solidFill>
              <a:latin typeface="Century Gothic" panose="020B0502020202020204" pitchFamily="34" charset="0"/>
              <a:ea typeface="Verdana" pitchFamily="34" charset="0"/>
              <a:cs typeface="Verdana" pitchFamily="34" charset="0"/>
            </a:endParaRPr>
          </a:p>
        </p:txBody>
      </p:sp>
    </p:spTree>
    <p:extLst>
      <p:ext uri="{BB962C8B-B14F-4D97-AF65-F5344CB8AC3E}">
        <p14:creationId xmlns:p14="http://schemas.microsoft.com/office/powerpoint/2010/main" val="774671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9">
            <a:extLst>
              <a:ext uri="{FF2B5EF4-FFF2-40B4-BE49-F238E27FC236}">
                <a16:creationId xmlns="" xmlns:a16="http://schemas.microsoft.com/office/drawing/2014/main" id="{707E1892-5A0F-C84D-8C4D-57D84D45C427}"/>
              </a:ext>
            </a:extLst>
          </p:cNvPr>
          <p:cNvSpPr txBox="1"/>
          <p:nvPr/>
        </p:nvSpPr>
        <p:spPr>
          <a:xfrm>
            <a:off x="993028" y="184666"/>
            <a:ext cx="8051575" cy="461665"/>
          </a:xfrm>
          <a:prstGeom prst="rect">
            <a:avLst/>
          </a:prstGeom>
          <a:noFill/>
        </p:spPr>
        <p:txBody>
          <a:bodyPr wrap="square" rtlCol="0" anchor="ctr">
            <a:spAutoFit/>
          </a:bodyPr>
          <a:lstStyle/>
          <a:p>
            <a:pPr defTabSz="457200"/>
            <a:r>
              <a:rPr lang="es-EC" sz="2400" b="1" dirty="0">
                <a:solidFill>
                  <a:srgbClr val="00549B"/>
                </a:solidFill>
                <a:ea typeface="Verdana" pitchFamily="34" charset="0"/>
                <a:cs typeface="Verdana" pitchFamily="34" charset="0"/>
              </a:rPr>
              <a:t>DISPOSICIONES GENERALES</a:t>
            </a:r>
          </a:p>
        </p:txBody>
      </p:sp>
      <p:graphicFrame>
        <p:nvGraphicFramePr>
          <p:cNvPr id="15" name="Diagrama 14"/>
          <p:cNvGraphicFramePr/>
          <p:nvPr>
            <p:extLst>
              <p:ext uri="{D42A27DB-BD31-4B8C-83A1-F6EECF244321}">
                <p14:modId xmlns:p14="http://schemas.microsoft.com/office/powerpoint/2010/main" val="3283487004"/>
              </p:ext>
            </p:extLst>
          </p:nvPr>
        </p:nvGraphicFramePr>
        <p:xfrm>
          <a:off x="1825522" y="636103"/>
          <a:ext cx="8540955" cy="5412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374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9">
            <a:extLst>
              <a:ext uri="{FF2B5EF4-FFF2-40B4-BE49-F238E27FC236}">
                <a16:creationId xmlns="" xmlns:a16="http://schemas.microsoft.com/office/drawing/2014/main" id="{707E1892-5A0F-C84D-8C4D-57D84D45C427}"/>
              </a:ext>
            </a:extLst>
          </p:cNvPr>
          <p:cNvSpPr txBox="1"/>
          <p:nvPr/>
        </p:nvSpPr>
        <p:spPr>
          <a:xfrm>
            <a:off x="993028" y="184666"/>
            <a:ext cx="8051575" cy="461665"/>
          </a:xfrm>
          <a:prstGeom prst="rect">
            <a:avLst/>
          </a:prstGeom>
          <a:noFill/>
        </p:spPr>
        <p:txBody>
          <a:bodyPr wrap="square" rtlCol="0" anchor="ctr">
            <a:spAutoFit/>
          </a:bodyPr>
          <a:lstStyle/>
          <a:p>
            <a:pPr defTabSz="457200"/>
            <a:r>
              <a:rPr lang="es-EC" sz="2400" b="1" dirty="0">
                <a:solidFill>
                  <a:srgbClr val="00549B"/>
                </a:solidFill>
                <a:ea typeface="Verdana" pitchFamily="34" charset="0"/>
                <a:cs typeface="Verdana" pitchFamily="34" charset="0"/>
              </a:rPr>
              <a:t>DISPOSICIONES GENERALES</a:t>
            </a:r>
          </a:p>
        </p:txBody>
      </p:sp>
      <p:graphicFrame>
        <p:nvGraphicFramePr>
          <p:cNvPr id="15" name="Diagrama 14"/>
          <p:cNvGraphicFramePr/>
          <p:nvPr>
            <p:extLst>
              <p:ext uri="{D42A27DB-BD31-4B8C-83A1-F6EECF244321}">
                <p14:modId xmlns:p14="http://schemas.microsoft.com/office/powerpoint/2010/main" val="1608436231"/>
              </p:ext>
            </p:extLst>
          </p:nvPr>
        </p:nvGraphicFramePr>
        <p:xfrm>
          <a:off x="1825522" y="636103"/>
          <a:ext cx="8540955" cy="5412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83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9">
            <a:extLst>
              <a:ext uri="{FF2B5EF4-FFF2-40B4-BE49-F238E27FC236}">
                <a16:creationId xmlns="" xmlns:a16="http://schemas.microsoft.com/office/drawing/2014/main" id="{707E1892-5A0F-C84D-8C4D-57D84D45C427}"/>
              </a:ext>
            </a:extLst>
          </p:cNvPr>
          <p:cNvSpPr txBox="1"/>
          <p:nvPr/>
        </p:nvSpPr>
        <p:spPr>
          <a:xfrm>
            <a:off x="993028" y="184666"/>
            <a:ext cx="8051575" cy="461665"/>
          </a:xfrm>
          <a:prstGeom prst="rect">
            <a:avLst/>
          </a:prstGeom>
          <a:noFill/>
        </p:spPr>
        <p:txBody>
          <a:bodyPr wrap="square" rtlCol="0" anchor="ctr">
            <a:spAutoFit/>
          </a:bodyPr>
          <a:lstStyle/>
          <a:p>
            <a:pPr defTabSz="457200"/>
            <a:r>
              <a:rPr lang="es-EC" sz="2400" b="1" dirty="0">
                <a:solidFill>
                  <a:srgbClr val="00549B"/>
                </a:solidFill>
                <a:ea typeface="Verdana" pitchFamily="34" charset="0"/>
                <a:cs typeface="Verdana" pitchFamily="34" charset="0"/>
              </a:rPr>
              <a:t>DISPOSICIONES GENERALES</a:t>
            </a:r>
          </a:p>
        </p:txBody>
      </p:sp>
      <p:graphicFrame>
        <p:nvGraphicFramePr>
          <p:cNvPr id="15" name="Diagrama 14"/>
          <p:cNvGraphicFramePr/>
          <p:nvPr>
            <p:extLst>
              <p:ext uri="{D42A27DB-BD31-4B8C-83A1-F6EECF244321}">
                <p14:modId xmlns:p14="http://schemas.microsoft.com/office/powerpoint/2010/main" val="1484572813"/>
              </p:ext>
            </p:extLst>
          </p:nvPr>
        </p:nvGraphicFramePr>
        <p:xfrm>
          <a:off x="1825522" y="1005840"/>
          <a:ext cx="8540955" cy="504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252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9">
            <a:extLst>
              <a:ext uri="{FF2B5EF4-FFF2-40B4-BE49-F238E27FC236}">
                <a16:creationId xmlns="" xmlns:a16="http://schemas.microsoft.com/office/drawing/2014/main" id="{707E1892-5A0F-C84D-8C4D-57D84D45C427}"/>
              </a:ext>
            </a:extLst>
          </p:cNvPr>
          <p:cNvSpPr txBox="1"/>
          <p:nvPr/>
        </p:nvSpPr>
        <p:spPr>
          <a:xfrm>
            <a:off x="1277949" y="395585"/>
            <a:ext cx="8051575" cy="461665"/>
          </a:xfrm>
          <a:prstGeom prst="rect">
            <a:avLst/>
          </a:prstGeom>
          <a:noFill/>
        </p:spPr>
        <p:txBody>
          <a:bodyPr wrap="square" rtlCol="0" anchor="ctr">
            <a:spAutoFit/>
          </a:bodyPr>
          <a:lstStyle/>
          <a:p>
            <a:pPr defTabSz="457200"/>
            <a:r>
              <a:rPr lang="es-EC" sz="2400" b="1" dirty="0">
                <a:solidFill>
                  <a:srgbClr val="00549B"/>
                </a:solidFill>
                <a:ea typeface="Verdana" pitchFamily="34" charset="0"/>
                <a:cs typeface="Verdana" pitchFamily="34" charset="0"/>
              </a:rPr>
              <a:t>DISPOSICIONES GENERALES</a:t>
            </a:r>
          </a:p>
        </p:txBody>
      </p:sp>
      <p:graphicFrame>
        <p:nvGraphicFramePr>
          <p:cNvPr id="15" name="Diagrama 14"/>
          <p:cNvGraphicFramePr/>
          <p:nvPr>
            <p:extLst>
              <p:ext uri="{D42A27DB-BD31-4B8C-83A1-F6EECF244321}">
                <p14:modId xmlns:p14="http://schemas.microsoft.com/office/powerpoint/2010/main" val="2552123731"/>
              </p:ext>
            </p:extLst>
          </p:nvPr>
        </p:nvGraphicFramePr>
        <p:xfrm>
          <a:off x="1825522" y="1303020"/>
          <a:ext cx="8540955"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5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9" name="Diagrama 8"/>
          <p:cNvGraphicFramePr/>
          <p:nvPr>
            <p:extLst>
              <p:ext uri="{D42A27DB-BD31-4B8C-83A1-F6EECF244321}">
                <p14:modId xmlns:p14="http://schemas.microsoft.com/office/powerpoint/2010/main" val="2914614784"/>
              </p:ext>
            </p:extLst>
          </p:nvPr>
        </p:nvGraphicFramePr>
        <p:xfrm>
          <a:off x="1943250" y="636103"/>
          <a:ext cx="8305500" cy="525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508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8" name="Diagrama 7"/>
          <p:cNvGraphicFramePr/>
          <p:nvPr>
            <p:extLst>
              <p:ext uri="{D42A27DB-BD31-4B8C-83A1-F6EECF244321}">
                <p14:modId xmlns:p14="http://schemas.microsoft.com/office/powerpoint/2010/main" val="567867968"/>
              </p:ext>
            </p:extLst>
          </p:nvPr>
        </p:nvGraphicFramePr>
        <p:xfrm>
          <a:off x="2386307" y="844495"/>
          <a:ext cx="8626832" cy="564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9">
            <a:extLst>
              <a:ext uri="{FF2B5EF4-FFF2-40B4-BE49-F238E27FC236}">
                <a16:creationId xmlns="" xmlns:a16="http://schemas.microsoft.com/office/drawing/2014/main" id="{707E1892-5A0F-C84D-8C4D-57D84D45C427}"/>
              </a:ext>
            </a:extLst>
          </p:cNvPr>
          <p:cNvSpPr txBox="1"/>
          <p:nvPr/>
        </p:nvSpPr>
        <p:spPr>
          <a:xfrm>
            <a:off x="1277949" y="327979"/>
            <a:ext cx="8051575" cy="400110"/>
          </a:xfrm>
          <a:prstGeom prst="rect">
            <a:avLst/>
          </a:prstGeom>
          <a:noFill/>
        </p:spPr>
        <p:txBody>
          <a:bodyPr wrap="square" rtlCol="0" anchor="ctr">
            <a:spAutoFit/>
          </a:bodyPr>
          <a:lstStyle/>
          <a:p>
            <a:r>
              <a:rPr lang="es-EC" sz="2000" b="1" dirty="0">
                <a:solidFill>
                  <a:srgbClr val="00549B"/>
                </a:solidFill>
                <a:latin typeface="Century Gothic" panose="020B0502020202020204" pitchFamily="34" charset="0"/>
                <a:ea typeface="Verdana" pitchFamily="34" charset="0"/>
                <a:cs typeface="Verdana" pitchFamily="34" charset="0"/>
              </a:rPr>
              <a:t>RETOS EN LA ORGANIZACIÓN</a:t>
            </a:r>
          </a:p>
        </p:txBody>
      </p:sp>
    </p:spTree>
    <p:extLst>
      <p:ext uri="{BB962C8B-B14F-4D97-AF65-F5344CB8AC3E}">
        <p14:creationId xmlns:p14="http://schemas.microsoft.com/office/powerpoint/2010/main" val="3614253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8B3D849-9314-5841-9E9E-90B90389C3BE}"/>
              </a:ext>
            </a:extLst>
          </p:cNvPr>
          <p:cNvSpPr/>
          <p:nvPr/>
        </p:nvSpPr>
        <p:spPr>
          <a:xfrm>
            <a:off x="0" y="0"/>
            <a:ext cx="12192000" cy="68580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5" name="TextBox 4">
            <a:extLst>
              <a:ext uri="{FF2B5EF4-FFF2-40B4-BE49-F238E27FC236}">
                <a16:creationId xmlns:a16="http://schemas.microsoft.com/office/drawing/2014/main" xmlns="" id="{937B774D-3CBE-C74A-A754-A23D511B9FD0}"/>
              </a:ext>
            </a:extLst>
          </p:cNvPr>
          <p:cNvSpPr txBox="1"/>
          <p:nvPr/>
        </p:nvSpPr>
        <p:spPr>
          <a:xfrm>
            <a:off x="8552732" y="3429000"/>
            <a:ext cx="3374642" cy="1077218"/>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s-ES" sz="3200" b="1" spc="3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GRACIAS POR</a:t>
            </a:r>
            <a:br>
              <a:rPr lang="es-ES" sz="3200" b="1" spc="3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br>
            <a:r>
              <a:rPr lang="es-ES" sz="3200" b="1" spc="3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SU ATENCIÓN</a:t>
            </a:r>
          </a:p>
        </p:txBody>
      </p:sp>
      <p:pic>
        <p:nvPicPr>
          <p:cNvPr id="6" name="Picture 5" descr="A close up of a logo&#10;&#10;Description automatically generated">
            <a:extLst>
              <a:ext uri="{FF2B5EF4-FFF2-40B4-BE49-F238E27FC236}">
                <a16:creationId xmlns:a16="http://schemas.microsoft.com/office/drawing/2014/main" xmlns="" id="{66D82429-D555-904E-A903-ABD2192C84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9962" y="4584088"/>
            <a:ext cx="3644862" cy="767016"/>
          </a:xfrm>
          <a:prstGeom prst="rect">
            <a:avLst/>
          </a:prstGeom>
        </p:spPr>
      </p:pic>
      <p:sp>
        <p:nvSpPr>
          <p:cNvPr id="7" name="TextBox 6">
            <a:extLst>
              <a:ext uri="{FF2B5EF4-FFF2-40B4-BE49-F238E27FC236}">
                <a16:creationId xmlns:a16="http://schemas.microsoft.com/office/drawing/2014/main" xmlns="" id="{BFEF97BD-0D68-A846-815C-57295ECD8595}"/>
              </a:ext>
            </a:extLst>
          </p:cNvPr>
          <p:cNvSpPr txBox="1"/>
          <p:nvPr/>
        </p:nvSpPr>
        <p:spPr>
          <a:xfrm>
            <a:off x="8040412" y="5351104"/>
            <a:ext cx="3886962" cy="892552"/>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s-ES" sz="2000" dirty="0">
                <a:solidFill>
                  <a:schemeClr val="bg1"/>
                </a:solidFill>
                <a:effectLst>
                  <a:outerShdw blurRad="38100" dist="38100" dir="2700000" algn="tl">
                    <a:srgbClr val="000000">
                      <a:alpha val="43137"/>
                    </a:srgbClr>
                  </a:outerShdw>
                </a:effectLst>
                <a:ea typeface="Verdana" pitchFamily="34" charset="0"/>
                <a:cs typeface="Verdana" pitchFamily="34" charset="0"/>
              </a:rPr>
              <a:t>Más información: </a:t>
            </a:r>
            <a:r>
              <a:rPr lang="es-ES" sz="2000" dirty="0">
                <a:solidFill>
                  <a:schemeClr val="bg1"/>
                </a:solidFill>
                <a:effectLst>
                  <a:outerShdw blurRad="38100" dist="38100" dir="2700000" algn="tl">
                    <a:srgbClr val="000000">
                      <a:alpha val="43137"/>
                    </a:srgbClr>
                  </a:outerShdw>
                </a:effectLst>
                <a:ea typeface="Verdana" pitchFamily="34" charset="0"/>
                <a:cs typeface="Verdana" pitchFamily="34" charset="0"/>
                <a:hlinkClick r:id="rId4">
                  <a:extLst>
                    <a:ext uri="{A12FA001-AC4F-418D-AE19-62706E023703}">
                      <ahyp:hlinkClr xmlns:ahyp="http://schemas.microsoft.com/office/drawing/2018/hyperlinkcolor" xmlns="" val="tx"/>
                    </a:ext>
                  </a:extLst>
                </a:hlinkClick>
              </a:rPr>
              <a:t>www.seps.gob.ec</a:t>
            </a:r>
            <a:endParaRPr lang="es-ES" sz="2000" dirty="0">
              <a:solidFill>
                <a:schemeClr val="bg1"/>
              </a:solidFill>
              <a:effectLst>
                <a:outerShdw blurRad="38100" dist="38100" dir="2700000" algn="tl">
                  <a:srgbClr val="000000">
                    <a:alpha val="43137"/>
                  </a:srgbClr>
                </a:outerShdw>
              </a:effectLst>
              <a:ea typeface="Verdana" pitchFamily="34" charset="0"/>
              <a:cs typeface="Verdana" pitchFamily="34" charset="0"/>
            </a:endParaRPr>
          </a:p>
          <a:p>
            <a:pPr algn="r"/>
            <a:r>
              <a:rPr lang="es-ES" sz="1600" dirty="0">
                <a:solidFill>
                  <a:schemeClr val="bg1"/>
                </a:solidFill>
                <a:effectLst>
                  <a:outerShdw blurRad="38100" dist="38100" dir="2700000" algn="tl">
                    <a:srgbClr val="000000">
                      <a:alpha val="43137"/>
                    </a:srgbClr>
                  </a:outerShdw>
                </a:effectLst>
                <a:ea typeface="Verdana" pitchFamily="34" charset="0"/>
                <a:cs typeface="Verdana" pitchFamily="34" charset="0"/>
              </a:rPr>
              <a:t>Av. Amazonas N32-87 y La Granja</a:t>
            </a:r>
          </a:p>
          <a:p>
            <a:pPr algn="r"/>
            <a:r>
              <a:rPr lang="es-ES" sz="1600" dirty="0">
                <a:solidFill>
                  <a:schemeClr val="bg1"/>
                </a:solidFill>
                <a:effectLst>
                  <a:outerShdw blurRad="38100" dist="38100" dir="2700000" algn="tl">
                    <a:srgbClr val="000000">
                      <a:alpha val="43137"/>
                    </a:srgbClr>
                  </a:outerShdw>
                </a:effectLst>
                <a:ea typeface="Verdana" pitchFamily="34" charset="0"/>
                <a:cs typeface="Verdana" pitchFamily="34" charset="0"/>
              </a:rPr>
              <a:t>PBX: (593 2) 394 8840</a:t>
            </a:r>
          </a:p>
        </p:txBody>
      </p:sp>
      <p:pic>
        <p:nvPicPr>
          <p:cNvPr id="8" name="Picture 7">
            <a:extLst>
              <a:ext uri="{FF2B5EF4-FFF2-40B4-BE49-F238E27FC236}">
                <a16:creationId xmlns:a16="http://schemas.microsoft.com/office/drawing/2014/main" xmlns="" id="{1C43FA17-DF5A-584F-9D1C-9968E40AC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9962" y="6316016"/>
            <a:ext cx="3644862" cy="171281"/>
          </a:xfrm>
          <a:prstGeom prst="rect">
            <a:avLst/>
          </a:prstGeom>
        </p:spPr>
      </p:pic>
    </p:spTree>
    <p:extLst>
      <p:ext uri="{BB962C8B-B14F-4D97-AF65-F5344CB8AC3E}">
        <p14:creationId xmlns:p14="http://schemas.microsoft.com/office/powerpoint/2010/main" val="30831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993028" y="153888"/>
            <a:ext cx="7584441" cy="523220"/>
          </a:xfrm>
          <a:prstGeom prst="rect">
            <a:avLst/>
          </a:prstGeom>
          <a:noFill/>
        </p:spPr>
        <p:txBody>
          <a:bodyPr wrap="square" rtlCol="0" anchor="ctr">
            <a:spAutoFit/>
          </a:bodyPr>
          <a:lstStyle/>
          <a:p>
            <a:r>
              <a:rPr lang="es-EC" sz="2800" dirty="0">
                <a:solidFill>
                  <a:srgbClr val="00549B"/>
                </a:solidFill>
                <a:latin typeface="Century Gothic" panose="020B0502020202020204" pitchFamily="34" charset="0"/>
                <a:ea typeface="Verdana" pitchFamily="34" charset="0"/>
                <a:cs typeface="Verdana" pitchFamily="34" charset="0"/>
              </a:rPr>
              <a:t>CONTENIDO</a:t>
            </a:r>
          </a:p>
        </p:txBody>
      </p:sp>
      <p:sp>
        <p:nvSpPr>
          <p:cNvPr id="32" name="Rectángulo redondeado 1">
            <a:extLst>
              <a:ext uri="{FF2B5EF4-FFF2-40B4-BE49-F238E27FC236}">
                <a16:creationId xmlns:a16="http://schemas.microsoft.com/office/drawing/2014/main" xmlns="" id="{B52821CF-E526-4B49-AD07-109273619918}"/>
              </a:ext>
            </a:extLst>
          </p:cNvPr>
          <p:cNvSpPr/>
          <p:nvPr/>
        </p:nvSpPr>
        <p:spPr>
          <a:xfrm>
            <a:off x="1752600" y="2814638"/>
            <a:ext cx="8686800" cy="122872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smtClean="0">
                <a:solidFill>
                  <a:schemeClr val="tx1"/>
                </a:solidFill>
                <a:latin typeface="Century Gothic" panose="020B0502020202020204" pitchFamily="34" charset="0"/>
              </a:rPr>
              <a:t>ASAMBLEAS GENERALES</a:t>
            </a:r>
            <a:r>
              <a:rPr lang="es-EC" sz="2400" dirty="0" smtClean="0">
                <a:solidFill>
                  <a:schemeClr val="tx1"/>
                </a:solidFill>
                <a:latin typeface="Century Gothic" panose="020B0502020202020204" pitchFamily="34" charset="0"/>
              </a:rPr>
              <a:t> DE FORMA </a:t>
            </a:r>
            <a:r>
              <a:rPr lang="es-EC" sz="2400" b="1" dirty="0" smtClean="0">
                <a:solidFill>
                  <a:schemeClr val="tx1"/>
                </a:solidFill>
                <a:latin typeface="Century Gothic" panose="020B0502020202020204" pitchFamily="34" charset="0"/>
              </a:rPr>
              <a:t>VIRTUAL</a:t>
            </a:r>
            <a:endParaRPr lang="es-EC"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5557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EC" sz="2200" b="1" dirty="0">
                <a:latin typeface="Century Gothic" panose="020B0502020202020204" pitchFamily="34" charset="0"/>
              </a:rPr>
              <a:t>ASAMBLEAS GENERALES</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p:cNvSpPr txBox="1">
            <a:spLocks/>
          </p:cNvSpPr>
          <p:nvPr/>
        </p:nvSpPr>
        <p:spPr>
          <a:xfrm>
            <a:off x="442239" y="7152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C" dirty="0"/>
          </a:p>
        </p:txBody>
      </p:sp>
      <p:sp>
        <p:nvSpPr>
          <p:cNvPr id="14" name="Marcador de contenido 2"/>
          <p:cNvSpPr txBox="1">
            <a:spLocks/>
          </p:cNvSpPr>
          <p:nvPr/>
        </p:nvSpPr>
        <p:spPr>
          <a:xfrm>
            <a:off x="907907" y="1688475"/>
            <a:ext cx="3540915" cy="23954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smtClean="0">
                <a:latin typeface="Century Gothic" panose="020B0502020202020204" pitchFamily="34" charset="0"/>
              </a:rPr>
              <a:t>PRESENCIALES</a:t>
            </a:r>
            <a:r>
              <a:rPr lang="es-EC" sz="2000" dirty="0" smtClean="0">
                <a:latin typeface="Century Gothic" panose="020B0502020202020204" pitchFamily="34" charset="0"/>
              </a:rPr>
              <a:t>		</a:t>
            </a:r>
          </a:p>
          <a:p>
            <a:pPr algn="just"/>
            <a:r>
              <a:rPr lang="es-EC" sz="2000" dirty="0" smtClean="0">
                <a:latin typeface="Century Gothic" panose="020B0502020202020204" pitchFamily="34" charset="0"/>
              </a:rPr>
              <a:t>Son aquellas en las que sus asistentes se reúnen en conjunto en un lugar físico.</a:t>
            </a:r>
            <a:endParaRPr lang="es-EC" sz="2000" dirty="0">
              <a:latin typeface="Century Gothic" panose="020B0502020202020204" pitchFamily="34" charset="0"/>
            </a:endParaRPr>
          </a:p>
        </p:txBody>
      </p:sp>
      <p:sp>
        <p:nvSpPr>
          <p:cNvPr id="15" name="Marcador de contenido 2"/>
          <p:cNvSpPr txBox="1">
            <a:spLocks/>
          </p:cNvSpPr>
          <p:nvPr/>
        </p:nvSpPr>
        <p:spPr>
          <a:xfrm>
            <a:off x="6859050" y="1596352"/>
            <a:ext cx="3727326" cy="2507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000" b="1" dirty="0" smtClean="0">
                <a:latin typeface="Century Gothic" panose="020B0502020202020204" pitchFamily="34" charset="0"/>
              </a:rPr>
              <a:t>VIRTUALES</a:t>
            </a:r>
            <a:r>
              <a:rPr lang="es-EC" sz="2000" dirty="0" smtClean="0">
                <a:latin typeface="Century Gothic" panose="020B0502020202020204" pitchFamily="34" charset="0"/>
              </a:rPr>
              <a:t>		</a:t>
            </a:r>
          </a:p>
          <a:p>
            <a:pPr marL="0" indent="0" algn="just">
              <a:buNone/>
            </a:pPr>
            <a:r>
              <a:rPr lang="es-EC" sz="2000" dirty="0">
                <a:latin typeface="Century Gothic" panose="020B0502020202020204" pitchFamily="34" charset="0"/>
              </a:rPr>
              <a:t>Son aquellas que se realizan a través de medios tecnológicos, sin que se requiera la presencia física de sus </a:t>
            </a:r>
            <a:r>
              <a:rPr lang="es-EC" sz="2000" dirty="0" smtClean="0">
                <a:latin typeface="Century Gothic" panose="020B0502020202020204" pitchFamily="34" charset="0"/>
              </a:rPr>
              <a:t>asistentes.</a:t>
            </a:r>
            <a:endParaRPr lang="es-EC" sz="2000" dirty="0">
              <a:latin typeface="Century Gothic" panose="020B0502020202020204" pitchFamily="34" charset="0"/>
            </a:endParaRPr>
          </a:p>
        </p:txBody>
      </p:sp>
      <p:pic>
        <p:nvPicPr>
          <p:cNvPr id="16" name="Imagen 15"/>
          <p:cNvPicPr>
            <a:picLocks noChangeAspect="1"/>
          </p:cNvPicPr>
          <p:nvPr/>
        </p:nvPicPr>
        <p:blipFill>
          <a:blip r:embed="rId3"/>
          <a:stretch>
            <a:fillRect/>
          </a:stretch>
        </p:blipFill>
        <p:spPr>
          <a:xfrm>
            <a:off x="1632087" y="3967438"/>
            <a:ext cx="2592289" cy="2235290"/>
          </a:xfrm>
          <a:prstGeom prst="rect">
            <a:avLst/>
          </a:prstGeom>
        </p:spPr>
      </p:pic>
      <p:pic>
        <p:nvPicPr>
          <p:cNvPr id="17" name="Imagen 16"/>
          <p:cNvPicPr>
            <a:picLocks noChangeAspect="1"/>
          </p:cNvPicPr>
          <p:nvPr/>
        </p:nvPicPr>
        <p:blipFill>
          <a:blip r:embed="rId4"/>
          <a:stretch>
            <a:fillRect/>
          </a:stretch>
        </p:blipFill>
        <p:spPr>
          <a:xfrm>
            <a:off x="7296351" y="4063590"/>
            <a:ext cx="2852723" cy="2042986"/>
          </a:xfrm>
          <a:prstGeom prst="rect">
            <a:avLst/>
          </a:prstGeom>
        </p:spPr>
      </p:pic>
    </p:spTree>
    <p:extLst>
      <p:ext uri="{BB962C8B-B14F-4D97-AF65-F5344CB8AC3E}">
        <p14:creationId xmlns:p14="http://schemas.microsoft.com/office/powerpoint/2010/main" val="222231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993028" y="153888"/>
            <a:ext cx="7584441" cy="523220"/>
          </a:xfrm>
          <a:prstGeom prst="rect">
            <a:avLst/>
          </a:prstGeom>
          <a:noFill/>
        </p:spPr>
        <p:txBody>
          <a:bodyPr wrap="square" rtlCol="0" anchor="ctr">
            <a:spAutoFit/>
          </a:bodyPr>
          <a:lstStyle/>
          <a:p>
            <a:r>
              <a:rPr lang="es-EC" sz="2800" dirty="0">
                <a:solidFill>
                  <a:srgbClr val="00549B"/>
                </a:solidFill>
                <a:latin typeface="Century Gothic" panose="020B0502020202020204" pitchFamily="34" charset="0"/>
                <a:ea typeface="Verdana" pitchFamily="34" charset="0"/>
                <a:cs typeface="Verdana" pitchFamily="34" charset="0"/>
              </a:rPr>
              <a:t>CONTENIDO</a:t>
            </a:r>
          </a:p>
        </p:txBody>
      </p:sp>
      <p:sp>
        <p:nvSpPr>
          <p:cNvPr id="32" name="Rectángulo redondeado 1">
            <a:extLst>
              <a:ext uri="{FF2B5EF4-FFF2-40B4-BE49-F238E27FC236}">
                <a16:creationId xmlns:a16="http://schemas.microsoft.com/office/drawing/2014/main" xmlns="" id="{B52821CF-E526-4B49-AD07-109273619918}"/>
              </a:ext>
            </a:extLst>
          </p:cNvPr>
          <p:cNvSpPr/>
          <p:nvPr/>
        </p:nvSpPr>
        <p:spPr>
          <a:xfrm>
            <a:off x="1752600" y="2814638"/>
            <a:ext cx="8686800" cy="122872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2400" b="1" dirty="0">
                <a:solidFill>
                  <a:schemeClr val="tx1"/>
                </a:solidFill>
                <a:latin typeface="Century Gothic" panose="020B0502020202020204" pitchFamily="34" charset="0"/>
              </a:rPr>
              <a:t>CONVOCATORIAS</a:t>
            </a:r>
          </a:p>
        </p:txBody>
      </p:sp>
    </p:spTree>
    <p:extLst>
      <p:ext uri="{BB962C8B-B14F-4D97-AF65-F5344CB8AC3E}">
        <p14:creationId xmlns:p14="http://schemas.microsoft.com/office/powerpoint/2010/main" val="246090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CONVOCATORIAS</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p:cNvSpPr txBox="1">
            <a:spLocks/>
          </p:cNvSpPr>
          <p:nvPr/>
        </p:nvSpPr>
        <p:spPr>
          <a:xfrm>
            <a:off x="442239" y="7152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C" dirty="0"/>
          </a:p>
        </p:txBody>
      </p:sp>
      <p:sp>
        <p:nvSpPr>
          <p:cNvPr id="18" name="Marcador de contenido 2"/>
          <p:cNvSpPr txBox="1">
            <a:spLocks/>
          </p:cNvSpPr>
          <p:nvPr/>
        </p:nvSpPr>
        <p:spPr>
          <a:xfrm>
            <a:off x="1360528" y="1063859"/>
            <a:ext cx="8229600" cy="10367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dirty="0" smtClean="0">
                <a:latin typeface="Century Gothic" panose="020B0502020202020204" pitchFamily="34" charset="0"/>
              </a:rPr>
              <a:t>Las convocatorias serán suscritas por el presidente, y se realizarán por: </a:t>
            </a:r>
            <a:endParaRPr lang="es-EC" sz="2000" dirty="0">
              <a:latin typeface="Century Gothic" panose="020B0502020202020204" pitchFamily="34" charset="0"/>
            </a:endParaRPr>
          </a:p>
        </p:txBody>
      </p:sp>
      <p:sp>
        <p:nvSpPr>
          <p:cNvPr id="19" name="Rectángulo 18"/>
          <p:cNvSpPr/>
          <p:nvPr/>
        </p:nvSpPr>
        <p:spPr>
          <a:xfrm>
            <a:off x="611560" y="2656309"/>
            <a:ext cx="4572000" cy="707886"/>
          </a:xfrm>
          <a:prstGeom prst="rect">
            <a:avLst/>
          </a:prstGeom>
        </p:spPr>
        <p:txBody>
          <a:bodyPr>
            <a:spAutoFit/>
          </a:bodyPr>
          <a:lstStyle/>
          <a:p>
            <a:r>
              <a:rPr lang="es-EC" sz="2000" dirty="0">
                <a:latin typeface="Century Gothic" panose="020B0502020202020204" pitchFamily="34" charset="0"/>
              </a:rPr>
              <a:t>Exhibición en un lugar visible de atención al socio</a:t>
            </a:r>
          </a:p>
        </p:txBody>
      </p:sp>
      <p:sp>
        <p:nvSpPr>
          <p:cNvPr id="20" name="Rectángulo 19"/>
          <p:cNvSpPr/>
          <p:nvPr/>
        </p:nvSpPr>
        <p:spPr>
          <a:xfrm>
            <a:off x="673874" y="3933056"/>
            <a:ext cx="2678938" cy="400110"/>
          </a:xfrm>
          <a:prstGeom prst="rect">
            <a:avLst/>
          </a:prstGeom>
        </p:spPr>
        <p:txBody>
          <a:bodyPr wrap="none">
            <a:spAutoFit/>
          </a:bodyPr>
          <a:lstStyle/>
          <a:p>
            <a:r>
              <a:rPr lang="es-EC" sz="2000" dirty="0">
                <a:latin typeface="Century Gothic" panose="020B0502020202020204" pitchFamily="34" charset="0"/>
              </a:rPr>
              <a:t>Medios electrónicos</a:t>
            </a:r>
          </a:p>
        </p:txBody>
      </p:sp>
      <p:sp>
        <p:nvSpPr>
          <p:cNvPr id="21" name="Rectángulo 20"/>
          <p:cNvSpPr/>
          <p:nvPr/>
        </p:nvSpPr>
        <p:spPr>
          <a:xfrm>
            <a:off x="673874" y="5229200"/>
            <a:ext cx="3432350" cy="400110"/>
          </a:xfrm>
          <a:prstGeom prst="rect">
            <a:avLst/>
          </a:prstGeom>
        </p:spPr>
        <p:txBody>
          <a:bodyPr wrap="none">
            <a:spAutoFit/>
          </a:bodyPr>
          <a:lstStyle/>
          <a:p>
            <a:r>
              <a:rPr lang="es-EC" sz="2000" dirty="0">
                <a:latin typeface="Century Gothic" panose="020B0502020202020204" pitchFamily="34" charset="0"/>
              </a:rPr>
              <a:t>Publicación por la prensa.</a:t>
            </a:r>
          </a:p>
        </p:txBody>
      </p:sp>
      <p:pic>
        <p:nvPicPr>
          <p:cNvPr id="22" name="Imagen 21"/>
          <p:cNvPicPr/>
          <p:nvPr/>
        </p:nvPicPr>
        <p:blipFill>
          <a:blip r:embed="rId3"/>
          <a:stretch>
            <a:fillRect/>
          </a:stretch>
        </p:blipFill>
        <p:spPr>
          <a:xfrm>
            <a:off x="8048191" y="2188092"/>
            <a:ext cx="1390650" cy="1838325"/>
          </a:xfrm>
          <a:prstGeom prst="rect">
            <a:avLst/>
          </a:prstGeom>
        </p:spPr>
      </p:pic>
      <p:cxnSp>
        <p:nvCxnSpPr>
          <p:cNvPr id="24" name="Conector recto de flecha 23"/>
          <p:cNvCxnSpPr/>
          <p:nvPr/>
        </p:nvCxnSpPr>
        <p:spPr>
          <a:xfrm>
            <a:off x="5292080" y="2961819"/>
            <a:ext cx="15121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382" y="3419318"/>
            <a:ext cx="1332656" cy="1214198"/>
          </a:xfrm>
          <a:prstGeom prst="rect">
            <a:avLst/>
          </a:prstGeom>
        </p:spPr>
      </p:pic>
      <p:cxnSp>
        <p:nvCxnSpPr>
          <p:cNvPr id="26" name="Conector recto de flecha 25"/>
          <p:cNvCxnSpPr/>
          <p:nvPr/>
        </p:nvCxnSpPr>
        <p:spPr>
          <a:xfrm>
            <a:off x="3283906" y="4117722"/>
            <a:ext cx="20081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Imagen 26" descr="RETO DE FEBRERO: EN BUSCA DE NOTICIAS BONITAS O DIVERTIDAS DEL PERIÓDIC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9251" y="4586412"/>
            <a:ext cx="1768530" cy="1756316"/>
          </a:xfrm>
          <a:prstGeom prst="rect">
            <a:avLst/>
          </a:prstGeom>
          <a:noFill/>
          <a:ln>
            <a:noFill/>
          </a:ln>
        </p:spPr>
      </p:pic>
      <p:cxnSp>
        <p:nvCxnSpPr>
          <p:cNvPr id="28" name="Conector recto de flecha 27"/>
          <p:cNvCxnSpPr/>
          <p:nvPr/>
        </p:nvCxnSpPr>
        <p:spPr>
          <a:xfrm>
            <a:off x="4553744" y="5464570"/>
            <a:ext cx="29888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2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CONVOCATORIAS</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ítulo 1"/>
          <p:cNvSpPr txBox="1">
            <a:spLocks/>
          </p:cNvSpPr>
          <p:nvPr/>
        </p:nvSpPr>
        <p:spPr>
          <a:xfrm>
            <a:off x="442239" y="7152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C" dirty="0"/>
          </a:p>
        </p:txBody>
      </p:sp>
      <p:sp>
        <p:nvSpPr>
          <p:cNvPr id="23" name="Título 1"/>
          <p:cNvSpPr txBox="1">
            <a:spLocks/>
          </p:cNvSpPr>
          <p:nvPr/>
        </p:nvSpPr>
        <p:spPr>
          <a:xfrm>
            <a:off x="1551717" y="299482"/>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smtClean="0">
                <a:latin typeface="Century Gothic" panose="020B0502020202020204" pitchFamily="34" charset="0"/>
              </a:rPr>
              <a:t>Art. 3.- Sustitúyase el inciso segundo del artículo 3, por el siguiente </a:t>
            </a:r>
            <a:endParaRPr lang="es-EC" sz="2000" dirty="0">
              <a:latin typeface="Century Gothic" panose="020B0502020202020204" pitchFamily="34" charset="0"/>
            </a:endParaRPr>
          </a:p>
        </p:txBody>
      </p:sp>
      <p:sp>
        <p:nvSpPr>
          <p:cNvPr id="29" name="Marcador de contenido 2"/>
          <p:cNvSpPr txBox="1">
            <a:spLocks/>
          </p:cNvSpPr>
          <p:nvPr/>
        </p:nvSpPr>
        <p:spPr>
          <a:xfrm>
            <a:off x="423543" y="2708920"/>
            <a:ext cx="4491357" cy="3609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dirty="0" smtClean="0">
                <a:latin typeface="Century Gothic" panose="020B0502020202020204" pitchFamily="34" charset="0"/>
              </a:rPr>
              <a:t>Inciso anterior.</a:t>
            </a:r>
          </a:p>
          <a:p>
            <a:pPr algn="just"/>
            <a:r>
              <a:rPr lang="es-EC" sz="2000" dirty="0" smtClean="0">
                <a:latin typeface="Century Gothic" panose="020B0502020202020204" pitchFamily="34" charset="0"/>
              </a:rPr>
              <a:t>Si pese a la solicitud planteada en lo términos previstos en el inciso anterior, la asamblea general no se efectuare, la convocará el vicepresidente, en su defecto, el presidente del consejo de vigilancia. En todo caso, la asamblea general se celebrará dentro de los </a:t>
            </a:r>
            <a:r>
              <a:rPr lang="es-EC" sz="2000" b="1" dirty="0" smtClean="0">
                <a:solidFill>
                  <a:srgbClr val="FF0000"/>
                </a:solidFill>
                <a:latin typeface="Century Gothic" panose="020B0502020202020204" pitchFamily="34" charset="0"/>
              </a:rPr>
              <a:t>quince días </a:t>
            </a:r>
            <a:r>
              <a:rPr lang="es-EC" sz="2000" dirty="0" smtClean="0">
                <a:latin typeface="Century Gothic" panose="020B0502020202020204" pitchFamily="34" charset="0"/>
              </a:rPr>
              <a:t>siguientes a la solicitud de convocatoria y será presidida por quien la haya convocado.</a:t>
            </a:r>
            <a:endParaRPr lang="es-EC" sz="2000" dirty="0">
              <a:latin typeface="Century Gothic" panose="020B0502020202020204" pitchFamily="34" charset="0"/>
            </a:endParaRPr>
          </a:p>
        </p:txBody>
      </p:sp>
      <p:sp>
        <p:nvSpPr>
          <p:cNvPr id="30" name="Flecha abajo 29"/>
          <p:cNvSpPr/>
          <p:nvPr/>
        </p:nvSpPr>
        <p:spPr>
          <a:xfrm>
            <a:off x="743583" y="1744644"/>
            <a:ext cx="3068337" cy="79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31" name="Flecha abajo 30"/>
          <p:cNvSpPr/>
          <p:nvPr/>
        </p:nvSpPr>
        <p:spPr>
          <a:xfrm>
            <a:off x="6261187" y="1761357"/>
            <a:ext cx="3068337" cy="79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p>
        </p:txBody>
      </p:sp>
      <p:sp>
        <p:nvSpPr>
          <p:cNvPr id="32" name="Marcador de contenido 2"/>
          <p:cNvSpPr txBox="1">
            <a:spLocks/>
          </p:cNvSpPr>
          <p:nvPr/>
        </p:nvSpPr>
        <p:spPr>
          <a:xfrm>
            <a:off x="5076056" y="2708920"/>
            <a:ext cx="5279524" cy="36095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EC" sz="2000" dirty="0" smtClean="0">
                <a:latin typeface="Century Gothic" panose="020B0502020202020204" pitchFamily="34" charset="0"/>
              </a:rPr>
              <a:t>Inciso reformado</a:t>
            </a:r>
          </a:p>
          <a:p>
            <a:pPr marL="0" indent="0" algn="just">
              <a:buNone/>
            </a:pPr>
            <a:r>
              <a:rPr lang="es-EC" sz="2000" dirty="0">
                <a:solidFill>
                  <a:srgbClr val="FF0000"/>
                </a:solidFill>
                <a:latin typeface="Century Gothic" panose="020B0502020202020204" pitchFamily="34" charset="0"/>
              </a:rPr>
              <a:t>“Si pese a la solicitud planteada en los términos previstos en el inciso anterior, la convocatoria a asamblea general no se efectuare, la convocará el vicepresidente o, en su defecto, el presidente del consejo de vigilancia. En todo caso, la asamblea general se celebrará dentro de los </a:t>
            </a:r>
            <a:r>
              <a:rPr lang="es-EC" sz="2000" b="1" dirty="0">
                <a:solidFill>
                  <a:schemeClr val="accent1">
                    <a:lumMod val="50000"/>
                  </a:schemeClr>
                </a:solidFill>
                <a:latin typeface="Century Gothic" panose="020B0502020202020204" pitchFamily="34" charset="0"/>
              </a:rPr>
              <a:t>treinta días </a:t>
            </a:r>
            <a:r>
              <a:rPr lang="es-EC" sz="2000" dirty="0">
                <a:solidFill>
                  <a:srgbClr val="FF0000"/>
                </a:solidFill>
                <a:latin typeface="Century Gothic" panose="020B0502020202020204" pitchFamily="34" charset="0"/>
              </a:rPr>
              <a:t>a la solicitud de convocatoria y será presidida por quien la haya convocado”</a:t>
            </a:r>
          </a:p>
        </p:txBody>
      </p:sp>
    </p:spTree>
    <p:extLst>
      <p:ext uri="{BB962C8B-B14F-4D97-AF65-F5344CB8AC3E}">
        <p14:creationId xmlns:p14="http://schemas.microsoft.com/office/powerpoint/2010/main" val="373409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CONVOCATORIAS</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Elipse 14"/>
          <p:cNvSpPr/>
          <p:nvPr/>
        </p:nvSpPr>
        <p:spPr>
          <a:xfrm>
            <a:off x="5292080" y="2394582"/>
            <a:ext cx="2304256" cy="19442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smtClean="0">
                <a:solidFill>
                  <a:schemeClr val="tx1"/>
                </a:solidFill>
                <a:latin typeface="Century Gothic" panose="020B0502020202020204" pitchFamily="34" charset="0"/>
              </a:rPr>
              <a:t>CONTENIDO</a:t>
            </a:r>
            <a:endParaRPr lang="es-EC" b="1" dirty="0">
              <a:solidFill>
                <a:schemeClr val="tx1"/>
              </a:solidFill>
              <a:latin typeface="Century Gothic" panose="020B0502020202020204" pitchFamily="34" charset="0"/>
            </a:endParaRPr>
          </a:p>
        </p:txBody>
      </p:sp>
      <p:cxnSp>
        <p:nvCxnSpPr>
          <p:cNvPr id="16" name="Conector recto de flecha 15"/>
          <p:cNvCxnSpPr/>
          <p:nvPr/>
        </p:nvCxnSpPr>
        <p:spPr>
          <a:xfrm flipH="1" flipV="1">
            <a:off x="4814244" y="2003451"/>
            <a:ext cx="1152128"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Elipse 16"/>
          <p:cNvSpPr/>
          <p:nvPr/>
        </p:nvSpPr>
        <p:spPr>
          <a:xfrm>
            <a:off x="2186460" y="749133"/>
            <a:ext cx="2627784" cy="20162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latin typeface="Century Gothic" panose="020B0502020202020204" pitchFamily="34" charset="0"/>
              </a:rPr>
              <a:t>CLASE DE ASAMBLEA: ORDINARIA- EXTRAORDINARIA O INFORMATIVA</a:t>
            </a:r>
            <a:endParaRPr lang="es-EC" dirty="0">
              <a:solidFill>
                <a:schemeClr val="tx1"/>
              </a:solidFill>
              <a:latin typeface="Century Gothic" panose="020B0502020202020204" pitchFamily="34" charset="0"/>
            </a:endParaRPr>
          </a:p>
        </p:txBody>
      </p:sp>
      <p:sp>
        <p:nvSpPr>
          <p:cNvPr id="18" name="Elipse 17"/>
          <p:cNvSpPr/>
          <p:nvPr/>
        </p:nvSpPr>
        <p:spPr>
          <a:xfrm>
            <a:off x="7676782" y="721433"/>
            <a:ext cx="2448272" cy="1872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LUGAR Y MEDIO POR EL CUAL SE LA REALIZARÁ</a:t>
            </a:r>
            <a:endParaRPr lang="es-EC" dirty="0">
              <a:solidFill>
                <a:schemeClr val="tx1"/>
              </a:solidFill>
            </a:endParaRPr>
          </a:p>
        </p:txBody>
      </p:sp>
      <p:cxnSp>
        <p:nvCxnSpPr>
          <p:cNvPr id="19" name="Conector recto de flecha 18"/>
          <p:cNvCxnSpPr/>
          <p:nvPr/>
        </p:nvCxnSpPr>
        <p:spPr>
          <a:xfrm flipV="1">
            <a:off x="6983760" y="2123158"/>
            <a:ext cx="864096"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Elipse 19"/>
          <p:cNvSpPr/>
          <p:nvPr/>
        </p:nvSpPr>
        <p:spPr>
          <a:xfrm>
            <a:off x="8691790" y="3068960"/>
            <a:ext cx="2018130" cy="1852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FECHA Y HORA DE INICIO</a:t>
            </a:r>
            <a:endParaRPr lang="es-EC" dirty="0">
              <a:solidFill>
                <a:schemeClr val="tx1"/>
              </a:solidFill>
            </a:endParaRPr>
          </a:p>
        </p:txBody>
      </p:sp>
      <p:cxnSp>
        <p:nvCxnSpPr>
          <p:cNvPr id="21" name="Conector recto de flecha 20"/>
          <p:cNvCxnSpPr/>
          <p:nvPr/>
        </p:nvCxnSpPr>
        <p:spPr>
          <a:xfrm>
            <a:off x="7415808" y="3851350"/>
            <a:ext cx="1275982" cy="144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Elipse 21"/>
          <p:cNvSpPr/>
          <p:nvPr/>
        </p:nvSpPr>
        <p:spPr>
          <a:xfrm>
            <a:off x="6873986" y="4735259"/>
            <a:ext cx="1890464" cy="17224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ORDEN DEL DÍA</a:t>
            </a:r>
            <a:endParaRPr lang="es-EC" dirty="0">
              <a:solidFill>
                <a:schemeClr val="tx1"/>
              </a:solidFill>
            </a:endParaRPr>
          </a:p>
        </p:txBody>
      </p:sp>
      <p:cxnSp>
        <p:nvCxnSpPr>
          <p:cNvPr id="24" name="Conector recto de flecha 23"/>
          <p:cNvCxnSpPr/>
          <p:nvPr/>
        </p:nvCxnSpPr>
        <p:spPr>
          <a:xfrm>
            <a:off x="6695728" y="4338798"/>
            <a:ext cx="468560" cy="5829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Elipse 24"/>
          <p:cNvSpPr/>
          <p:nvPr/>
        </p:nvSpPr>
        <p:spPr>
          <a:xfrm>
            <a:off x="2497754" y="4329275"/>
            <a:ext cx="2565010" cy="22595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600" dirty="0">
                <a:solidFill>
                  <a:schemeClr val="tx1"/>
                </a:solidFill>
              </a:rPr>
              <a:t>La dirección exacta de las oficinas o el medio por </a:t>
            </a:r>
            <a:r>
              <a:rPr lang="es-EC" sz="1600" dirty="0" smtClean="0">
                <a:solidFill>
                  <a:schemeClr val="tx1"/>
                </a:solidFill>
              </a:rPr>
              <a:t>el cual tienen acceso a documentos</a:t>
            </a:r>
            <a:endParaRPr lang="es-EC" dirty="0"/>
          </a:p>
        </p:txBody>
      </p:sp>
      <p:cxnSp>
        <p:nvCxnSpPr>
          <p:cNvPr id="26" name="Conector recto de flecha 25"/>
          <p:cNvCxnSpPr/>
          <p:nvPr/>
        </p:nvCxnSpPr>
        <p:spPr>
          <a:xfrm flipH="1">
            <a:off x="4833448" y="4139382"/>
            <a:ext cx="962688" cy="634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Elipse 26"/>
          <p:cNvSpPr/>
          <p:nvPr/>
        </p:nvSpPr>
        <p:spPr>
          <a:xfrm>
            <a:off x="1881484" y="2862573"/>
            <a:ext cx="1874114" cy="1374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1600" dirty="0">
                <a:solidFill>
                  <a:schemeClr val="tx1"/>
                </a:solidFill>
              </a:rPr>
              <a:t>La firma física o electrónica del </a:t>
            </a:r>
            <a:r>
              <a:rPr lang="es-EC" sz="1600" dirty="0" smtClean="0">
                <a:solidFill>
                  <a:schemeClr val="tx1"/>
                </a:solidFill>
              </a:rPr>
              <a:t>Presidente</a:t>
            </a:r>
            <a:endParaRPr lang="es-EC" dirty="0"/>
          </a:p>
        </p:txBody>
      </p:sp>
      <p:cxnSp>
        <p:nvCxnSpPr>
          <p:cNvPr id="28" name="Conector recto de flecha 27"/>
          <p:cNvCxnSpPr>
            <a:endCxn id="27" idx="6"/>
          </p:cNvCxnSpPr>
          <p:nvPr/>
        </p:nvCxnSpPr>
        <p:spPr>
          <a:xfrm flipH="1">
            <a:off x="3755598" y="3549585"/>
            <a:ext cx="152750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16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811ADD3-4968-9F48-AE10-1F7CD73190BB}"/>
              </a:ext>
            </a:extLst>
          </p:cNvPr>
          <p:cNvCxnSpPr>
            <a:cxnSpLocks/>
          </p:cNvCxnSpPr>
          <p:nvPr/>
        </p:nvCxnSpPr>
        <p:spPr>
          <a:xfrm>
            <a:off x="993028" y="0"/>
            <a:ext cx="0" cy="830997"/>
          </a:xfrm>
          <a:prstGeom prst="line">
            <a:avLst/>
          </a:prstGeom>
          <a:ln w="19050">
            <a:solidFill>
              <a:srgbClr val="00549B"/>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91843D19-575C-CA4B-8C16-4151E8F35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91" y="99390"/>
            <a:ext cx="808516" cy="536713"/>
          </a:xfrm>
          <a:prstGeom prst="rect">
            <a:avLst/>
          </a:prstGeom>
        </p:spPr>
      </p:pic>
      <p:sp>
        <p:nvSpPr>
          <p:cNvPr id="12" name="TextBox 11">
            <a:extLst>
              <a:ext uri="{FF2B5EF4-FFF2-40B4-BE49-F238E27FC236}">
                <a16:creationId xmlns:a16="http://schemas.microsoft.com/office/drawing/2014/main" xmlns="" id="{E727A979-E3D0-654C-907E-8C2053411147}"/>
              </a:ext>
            </a:extLst>
          </p:cNvPr>
          <p:cNvSpPr txBox="1"/>
          <p:nvPr/>
        </p:nvSpPr>
        <p:spPr>
          <a:xfrm>
            <a:off x="1015888" y="200055"/>
            <a:ext cx="10205940" cy="430887"/>
          </a:xfrm>
          <a:prstGeom prst="rect">
            <a:avLst/>
          </a:prstGeom>
          <a:noFill/>
        </p:spPr>
        <p:txBody>
          <a:bodyPr wrap="square" rtlCol="0" anchor="ctr">
            <a:spAutoFit/>
          </a:bodyPr>
          <a:lstStyle/>
          <a:p>
            <a:r>
              <a:rPr lang="es-MX" sz="2200" b="1" dirty="0" smtClean="0">
                <a:solidFill>
                  <a:srgbClr val="00549B"/>
                </a:solidFill>
                <a:latin typeface="Century Gothic" panose="020B0502020202020204" pitchFamily="34" charset="0"/>
                <a:ea typeface="Verdana" pitchFamily="34" charset="0"/>
                <a:cs typeface="Verdana" pitchFamily="34" charset="0"/>
              </a:rPr>
              <a:t>CONVOCATORIAS</a:t>
            </a:r>
            <a:endParaRPr lang="es-EC" sz="2200" b="1" dirty="0">
              <a:solidFill>
                <a:srgbClr val="00549B"/>
              </a:solidFill>
              <a:latin typeface="Century Gothic" panose="020B0502020202020204" pitchFamily="34" charset="0"/>
              <a:ea typeface="Verdana" pitchFamily="34" charset="0"/>
              <a:cs typeface="Verdana" pitchFamily="34" charset="0"/>
            </a:endParaRPr>
          </a:p>
        </p:txBody>
      </p:sp>
      <p:grpSp>
        <p:nvGrpSpPr>
          <p:cNvPr id="4" name="Group 3">
            <a:extLst>
              <a:ext uri="{FF2B5EF4-FFF2-40B4-BE49-F238E27FC236}">
                <a16:creationId xmlns:a16="http://schemas.microsoft.com/office/drawing/2014/main" xmlns="" id="{FC2F9C6C-EE18-0C43-ABAC-8CE3EC1CDC14}"/>
              </a:ext>
            </a:extLst>
          </p:cNvPr>
          <p:cNvGrpSpPr/>
          <p:nvPr/>
        </p:nvGrpSpPr>
        <p:grpSpPr>
          <a:xfrm>
            <a:off x="0" y="6629400"/>
            <a:ext cx="12192000" cy="228600"/>
            <a:chOff x="0" y="6321281"/>
            <a:chExt cx="9144000" cy="536720"/>
          </a:xfrm>
        </p:grpSpPr>
        <p:sp>
          <p:nvSpPr>
            <p:cNvPr id="5" name="Right Triangle 4">
              <a:extLst>
                <a:ext uri="{FF2B5EF4-FFF2-40B4-BE49-F238E27FC236}">
                  <a16:creationId xmlns:a16="http://schemas.microsoft.com/office/drawing/2014/main" xmlns="" id="{C846BFC7-8A5E-8344-A036-AD2693CE4504}"/>
                </a:ext>
              </a:extLst>
            </p:cNvPr>
            <p:cNvSpPr/>
            <p:nvPr/>
          </p:nvSpPr>
          <p:spPr>
            <a:xfrm flipH="1">
              <a:off x="0" y="6425140"/>
              <a:ext cx="9144000" cy="432854"/>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xmlns="" id="{D47CE370-4CA4-3C49-A4DE-69295F442B8E}"/>
                </a:ext>
              </a:extLst>
            </p:cNvPr>
            <p:cNvSpPr/>
            <p:nvPr/>
          </p:nvSpPr>
          <p:spPr>
            <a:xfrm>
              <a:off x="0" y="6399760"/>
              <a:ext cx="6997143" cy="458241"/>
            </a:xfrm>
            <a:prstGeom prst="r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xmlns="" id="{9AC8EBD3-8817-4441-84BE-8D474A706E73}"/>
                </a:ext>
              </a:extLst>
            </p:cNvPr>
            <p:cNvSpPr/>
            <p:nvPr/>
          </p:nvSpPr>
          <p:spPr>
            <a:xfrm flipH="1">
              <a:off x="5973418" y="6321281"/>
              <a:ext cx="3170582" cy="536720"/>
            </a:xfrm>
            <a:prstGeom prst="rtTriangle">
              <a:avLst/>
            </a:prstGeom>
            <a:gradFill>
              <a:gsLst>
                <a:gs pos="0">
                  <a:srgbClr val="BB1512">
                    <a:lumMod val="67000"/>
                  </a:srgbClr>
                </a:gs>
                <a:gs pos="48000">
                  <a:srgbClr val="BB1512"/>
                </a:gs>
                <a:gs pos="100000">
                  <a:srgbClr val="BB1512">
                    <a:lumMod val="50000"/>
                    <a:lumOff val="50000"/>
                  </a:srgbClr>
                </a:gs>
              </a:gsLst>
              <a:lin ang="162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ítulo 1"/>
          <p:cNvSpPr txBox="1">
            <a:spLocks/>
          </p:cNvSpPr>
          <p:nvPr/>
        </p:nvSpPr>
        <p:spPr>
          <a:xfrm>
            <a:off x="354360" y="548680"/>
            <a:ext cx="11211924" cy="6046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smtClean="0">
                <a:latin typeface="Century Gothic" panose="020B0502020202020204" pitchFamily="34" charset="0"/>
              </a:rPr>
              <a:t>Artículo 5.-Incorpórese,a continuación del artículo 4, el siguiente artículo </a:t>
            </a:r>
            <a:r>
              <a:rPr lang="es-EC" sz="2000" dirty="0" err="1" smtClean="0">
                <a:latin typeface="Century Gothic" panose="020B0502020202020204" pitchFamily="34" charset="0"/>
              </a:rPr>
              <a:t>innumerado</a:t>
            </a:r>
            <a:r>
              <a:rPr lang="es-EC" sz="2000" dirty="0" smtClean="0">
                <a:latin typeface="Century Gothic" panose="020B0502020202020204" pitchFamily="34" charset="0"/>
              </a:rPr>
              <a:t>:</a:t>
            </a:r>
            <a:endParaRPr lang="es-EC" sz="2000" dirty="0">
              <a:latin typeface="Century Gothic" panose="020B0502020202020204" pitchFamily="34" charset="0"/>
            </a:endParaRP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557" y="5122169"/>
            <a:ext cx="2795380" cy="1485113"/>
          </a:xfrm>
          <a:prstGeom prst="rect">
            <a:avLst/>
          </a:prstGeom>
        </p:spPr>
      </p:pic>
      <p:sp>
        <p:nvSpPr>
          <p:cNvPr id="31" name="Rectángulo 30"/>
          <p:cNvSpPr/>
          <p:nvPr/>
        </p:nvSpPr>
        <p:spPr>
          <a:xfrm>
            <a:off x="408025" y="5326060"/>
            <a:ext cx="7055374" cy="1296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dirty="0" smtClean="0">
                <a:solidFill>
                  <a:schemeClr val="tx1"/>
                </a:solidFill>
              </a:rPr>
              <a:t>La </a:t>
            </a:r>
            <a:r>
              <a:rPr lang="es-EC" dirty="0">
                <a:solidFill>
                  <a:schemeClr val="tx1"/>
                </a:solidFill>
              </a:rPr>
              <a:t>difusión de la convocatoria por medios digitales, deberá ser comunicada por los canales adecuados, definidos por la organización y que sean informados a los socios.</a:t>
            </a:r>
          </a:p>
        </p:txBody>
      </p:sp>
      <p:graphicFrame>
        <p:nvGraphicFramePr>
          <p:cNvPr id="32" name="Marcador de contenido 5"/>
          <p:cNvGraphicFramePr>
            <a:graphicFrameLocks/>
          </p:cNvGraphicFramePr>
          <p:nvPr>
            <p:extLst>
              <p:ext uri="{D42A27DB-BD31-4B8C-83A1-F6EECF244321}">
                <p14:modId xmlns:p14="http://schemas.microsoft.com/office/powerpoint/2010/main" val="1095268787"/>
              </p:ext>
            </p:extLst>
          </p:nvPr>
        </p:nvGraphicFramePr>
        <p:xfrm>
          <a:off x="560040" y="1379677"/>
          <a:ext cx="10661788" cy="3873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111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2082</Words>
  <Application>Microsoft Office PowerPoint</Application>
  <PresentationFormat>Panorámica</PresentationFormat>
  <Paragraphs>140</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Century Gothic</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SUPERINTENDENCIA DE ECONOMÍA POPULAR Y SOLIDARIA</dc:creator>
  <cp:lastModifiedBy>Palacios Luis Fernando</cp:lastModifiedBy>
  <cp:revision>194</cp:revision>
  <cp:lastPrinted>2019-10-25T16:54:29Z</cp:lastPrinted>
  <dcterms:created xsi:type="dcterms:W3CDTF">2019-10-24T22:23:59Z</dcterms:created>
  <dcterms:modified xsi:type="dcterms:W3CDTF">2020-09-30T17:15:01Z</dcterms:modified>
</cp:coreProperties>
</file>