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935" r:id="rId3"/>
    <p:sldId id="262" r:id="rId4"/>
    <p:sldId id="937" r:id="rId5"/>
    <p:sldId id="259" r:id="rId6"/>
    <p:sldId id="263" r:id="rId7"/>
    <p:sldId id="257" r:id="rId8"/>
    <p:sldId id="264" r:id="rId9"/>
    <p:sldId id="936" r:id="rId10"/>
    <p:sldId id="265" r:id="rId11"/>
    <p:sldId id="260" r:id="rId12"/>
    <p:sldId id="258" r:id="rId13"/>
  </p:sldIdLst>
  <p:sldSz cx="12192000" cy="6858000"/>
  <p:notesSz cx="6858000" cy="9144000"/>
  <p:defaultTextStyle>
    <a:defPPr>
      <a:defRPr lang="es-419"/>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E7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2578DB0-435B-4675-BD73-FD96CFE06CE4}" v="23" dt="2021-09-24T16:56:05.65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0837" autoAdjust="0"/>
  </p:normalViewPr>
  <p:slideViewPr>
    <p:cSldViewPr snapToGrid="0">
      <p:cViewPr varScale="1">
        <p:scale>
          <a:sx n="56" d="100"/>
          <a:sy n="56" d="100"/>
        </p:scale>
        <p:origin x="121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zell Del Cid" userId="c1fe9044-023d-4700-a5c5-95a494750136" providerId="ADAL" clId="{62578DB0-435B-4675-BD73-FD96CFE06CE4}"/>
    <pc:docChg chg="undo custSel addSld delSld modSld sldOrd">
      <pc:chgData name="Hazell Del Cid" userId="c1fe9044-023d-4700-a5c5-95a494750136" providerId="ADAL" clId="{62578DB0-435B-4675-BD73-FD96CFE06CE4}" dt="2021-09-24T17:16:53.892" v="297" actId="1076"/>
      <pc:docMkLst>
        <pc:docMk/>
      </pc:docMkLst>
      <pc:sldChg chg="modSp mod ord">
        <pc:chgData name="Hazell Del Cid" userId="c1fe9044-023d-4700-a5c5-95a494750136" providerId="ADAL" clId="{62578DB0-435B-4675-BD73-FD96CFE06CE4}" dt="2021-09-24T16:07:52.195" v="168"/>
        <pc:sldMkLst>
          <pc:docMk/>
          <pc:sldMk cId="155287113" sldId="257"/>
        </pc:sldMkLst>
        <pc:spChg chg="mod">
          <ac:chgData name="Hazell Del Cid" userId="c1fe9044-023d-4700-a5c5-95a494750136" providerId="ADAL" clId="{62578DB0-435B-4675-BD73-FD96CFE06CE4}" dt="2021-09-24T15:33:01.343" v="66" actId="20577"/>
          <ac:spMkLst>
            <pc:docMk/>
            <pc:sldMk cId="155287113" sldId="257"/>
            <ac:spMk id="4" creationId="{B6510EF8-065D-43F2-A675-D5DEEACB9DDB}"/>
          </ac:spMkLst>
        </pc:spChg>
        <pc:spChg chg="mod">
          <ac:chgData name="Hazell Del Cid" userId="c1fe9044-023d-4700-a5c5-95a494750136" providerId="ADAL" clId="{62578DB0-435B-4675-BD73-FD96CFE06CE4}" dt="2021-09-24T15:34:10.358" v="82" actId="1076"/>
          <ac:spMkLst>
            <pc:docMk/>
            <pc:sldMk cId="155287113" sldId="257"/>
            <ac:spMk id="9" creationId="{0250DEA5-32D9-4BDC-AE9D-7C6E07CB4B5C}"/>
          </ac:spMkLst>
        </pc:spChg>
        <pc:picChg chg="mod">
          <ac:chgData name="Hazell Del Cid" userId="c1fe9044-023d-4700-a5c5-95a494750136" providerId="ADAL" clId="{62578DB0-435B-4675-BD73-FD96CFE06CE4}" dt="2021-09-24T15:33:56.883" v="75" actId="1076"/>
          <ac:picMkLst>
            <pc:docMk/>
            <pc:sldMk cId="155287113" sldId="257"/>
            <ac:picMk id="6" creationId="{81595507-1056-4218-BA02-F3F994604D3A}"/>
          </ac:picMkLst>
        </pc:picChg>
      </pc:sldChg>
      <pc:sldChg chg="modSp mod ord modNotesTx">
        <pc:chgData name="Hazell Del Cid" userId="c1fe9044-023d-4700-a5c5-95a494750136" providerId="ADAL" clId="{62578DB0-435B-4675-BD73-FD96CFE06CE4}" dt="2021-09-24T17:16:53.892" v="297" actId="1076"/>
        <pc:sldMkLst>
          <pc:docMk/>
          <pc:sldMk cId="93387440" sldId="259"/>
        </pc:sldMkLst>
        <pc:spChg chg="mod">
          <ac:chgData name="Hazell Del Cid" userId="c1fe9044-023d-4700-a5c5-95a494750136" providerId="ADAL" clId="{62578DB0-435B-4675-BD73-FD96CFE06CE4}" dt="2021-09-24T16:03:23.172" v="142" actId="403"/>
          <ac:spMkLst>
            <pc:docMk/>
            <pc:sldMk cId="93387440" sldId="259"/>
            <ac:spMk id="8" creationId="{2259AC02-F3D7-43F8-AD97-EE25AFBA7C17}"/>
          </ac:spMkLst>
        </pc:spChg>
        <pc:spChg chg="mod">
          <ac:chgData name="Hazell Del Cid" userId="c1fe9044-023d-4700-a5c5-95a494750136" providerId="ADAL" clId="{62578DB0-435B-4675-BD73-FD96CFE06CE4}" dt="2021-09-24T17:16:51.932" v="296" actId="1076"/>
          <ac:spMkLst>
            <pc:docMk/>
            <pc:sldMk cId="93387440" sldId="259"/>
            <ac:spMk id="21" creationId="{1BB02132-6B04-432C-94F4-2390349B64EF}"/>
          </ac:spMkLst>
        </pc:spChg>
        <pc:spChg chg="mod">
          <ac:chgData name="Hazell Del Cid" userId="c1fe9044-023d-4700-a5c5-95a494750136" providerId="ADAL" clId="{62578DB0-435B-4675-BD73-FD96CFE06CE4}" dt="2021-09-24T17:16:53.892" v="297" actId="1076"/>
          <ac:spMkLst>
            <pc:docMk/>
            <pc:sldMk cId="93387440" sldId="259"/>
            <ac:spMk id="22" creationId="{9ED2A075-6F39-476B-B111-C661C2332DBF}"/>
          </ac:spMkLst>
        </pc:spChg>
      </pc:sldChg>
      <pc:sldChg chg="modSp mod ord">
        <pc:chgData name="Hazell Del Cid" userId="c1fe9044-023d-4700-a5c5-95a494750136" providerId="ADAL" clId="{62578DB0-435B-4675-BD73-FD96CFE06CE4}" dt="2021-09-24T16:19:19.750" v="193"/>
        <pc:sldMkLst>
          <pc:docMk/>
          <pc:sldMk cId="1147419569" sldId="260"/>
        </pc:sldMkLst>
        <pc:graphicFrameChg chg="modGraphic">
          <ac:chgData name="Hazell Del Cid" userId="c1fe9044-023d-4700-a5c5-95a494750136" providerId="ADAL" clId="{62578DB0-435B-4675-BD73-FD96CFE06CE4}" dt="2021-09-24T15:18:01.300" v="27" actId="20577"/>
          <ac:graphicFrameMkLst>
            <pc:docMk/>
            <pc:sldMk cId="1147419569" sldId="260"/>
            <ac:graphicFrameMk id="6" creationId="{B5E29899-39E3-473F-B401-AB7FCE9CA94C}"/>
          </ac:graphicFrameMkLst>
        </pc:graphicFrameChg>
      </pc:sldChg>
      <pc:sldChg chg="ord">
        <pc:chgData name="Hazell Del Cid" userId="c1fe9044-023d-4700-a5c5-95a494750136" providerId="ADAL" clId="{62578DB0-435B-4675-BD73-FD96CFE06CE4}" dt="2021-09-24T15:24:54.781" v="29"/>
        <pc:sldMkLst>
          <pc:docMk/>
          <pc:sldMk cId="3166617547" sldId="262"/>
        </pc:sldMkLst>
      </pc:sldChg>
      <pc:sldChg chg="modSp mod ord modNotesTx">
        <pc:chgData name="Hazell Del Cid" userId="c1fe9044-023d-4700-a5c5-95a494750136" providerId="ADAL" clId="{62578DB0-435B-4675-BD73-FD96CFE06CE4}" dt="2021-09-24T16:07:50.319" v="166"/>
        <pc:sldMkLst>
          <pc:docMk/>
          <pc:sldMk cId="3811497135" sldId="263"/>
        </pc:sldMkLst>
        <pc:spChg chg="mod">
          <ac:chgData name="Hazell Del Cid" userId="c1fe9044-023d-4700-a5c5-95a494750136" providerId="ADAL" clId="{62578DB0-435B-4675-BD73-FD96CFE06CE4}" dt="2021-09-24T15:43:14.212" v="102" actId="21"/>
          <ac:spMkLst>
            <pc:docMk/>
            <pc:sldMk cId="3811497135" sldId="263"/>
            <ac:spMk id="4" creationId="{B6510EF8-065D-43F2-A675-D5DEEACB9DDB}"/>
          </ac:spMkLst>
        </pc:spChg>
        <pc:spChg chg="mod">
          <ac:chgData name="Hazell Del Cid" userId="c1fe9044-023d-4700-a5c5-95a494750136" providerId="ADAL" clId="{62578DB0-435B-4675-BD73-FD96CFE06CE4}" dt="2021-09-24T15:47:19.164" v="121" actId="207"/>
          <ac:spMkLst>
            <pc:docMk/>
            <pc:sldMk cId="3811497135" sldId="263"/>
            <ac:spMk id="9" creationId="{0250DEA5-32D9-4BDC-AE9D-7C6E07CB4B5C}"/>
          </ac:spMkLst>
        </pc:spChg>
      </pc:sldChg>
      <pc:sldChg chg="modSp mod ord">
        <pc:chgData name="Hazell Del Cid" userId="c1fe9044-023d-4700-a5c5-95a494750136" providerId="ADAL" clId="{62578DB0-435B-4675-BD73-FD96CFE06CE4}" dt="2021-09-24T16:08:08.803" v="171" actId="20577"/>
        <pc:sldMkLst>
          <pc:docMk/>
          <pc:sldMk cId="2205578197" sldId="264"/>
        </pc:sldMkLst>
        <pc:spChg chg="mod">
          <ac:chgData name="Hazell Del Cid" userId="c1fe9044-023d-4700-a5c5-95a494750136" providerId="ADAL" clId="{62578DB0-435B-4675-BD73-FD96CFE06CE4}" dt="2021-09-24T16:04:41.452" v="150" actId="403"/>
          <ac:spMkLst>
            <pc:docMk/>
            <pc:sldMk cId="2205578197" sldId="264"/>
            <ac:spMk id="8" creationId="{2259AC02-F3D7-43F8-AD97-EE25AFBA7C17}"/>
          </ac:spMkLst>
        </pc:spChg>
        <pc:spChg chg="mod">
          <ac:chgData name="Hazell Del Cid" userId="c1fe9044-023d-4700-a5c5-95a494750136" providerId="ADAL" clId="{62578DB0-435B-4675-BD73-FD96CFE06CE4}" dt="2021-09-24T16:07:22.059" v="164" actId="403"/>
          <ac:spMkLst>
            <pc:docMk/>
            <pc:sldMk cId="2205578197" sldId="264"/>
            <ac:spMk id="21" creationId="{1BB02132-6B04-432C-94F4-2390349B64EF}"/>
          </ac:spMkLst>
        </pc:spChg>
        <pc:spChg chg="mod">
          <ac:chgData name="Hazell Del Cid" userId="c1fe9044-023d-4700-a5c5-95a494750136" providerId="ADAL" clId="{62578DB0-435B-4675-BD73-FD96CFE06CE4}" dt="2021-09-24T16:08:08.803" v="171" actId="20577"/>
          <ac:spMkLst>
            <pc:docMk/>
            <pc:sldMk cId="2205578197" sldId="264"/>
            <ac:spMk id="22" creationId="{9ED2A075-6F39-476B-B111-C661C2332DBF}"/>
          </ac:spMkLst>
        </pc:spChg>
      </pc:sldChg>
      <pc:sldChg chg="modSp mod">
        <pc:chgData name="Hazell Del Cid" userId="c1fe9044-023d-4700-a5c5-95a494750136" providerId="ADAL" clId="{62578DB0-435B-4675-BD73-FD96CFE06CE4}" dt="2021-09-24T16:16:51.715" v="191" actId="403"/>
        <pc:sldMkLst>
          <pc:docMk/>
          <pc:sldMk cId="426229168" sldId="265"/>
        </pc:sldMkLst>
        <pc:spChg chg="mod">
          <ac:chgData name="Hazell Del Cid" userId="c1fe9044-023d-4700-a5c5-95a494750136" providerId="ADAL" clId="{62578DB0-435B-4675-BD73-FD96CFE06CE4}" dt="2021-09-24T16:16:51.715" v="191" actId="403"/>
          <ac:spMkLst>
            <pc:docMk/>
            <pc:sldMk cId="426229168" sldId="265"/>
            <ac:spMk id="8" creationId="{2259AC02-F3D7-43F8-AD97-EE25AFBA7C17}"/>
          </ac:spMkLst>
        </pc:spChg>
        <pc:spChg chg="mod">
          <ac:chgData name="Hazell Del Cid" userId="c1fe9044-023d-4700-a5c5-95a494750136" providerId="ADAL" clId="{62578DB0-435B-4675-BD73-FD96CFE06CE4}" dt="2021-09-24T16:16:04.841" v="189" actId="404"/>
          <ac:spMkLst>
            <pc:docMk/>
            <pc:sldMk cId="426229168" sldId="265"/>
            <ac:spMk id="9" creationId="{2FED6D14-CC94-4417-BD8B-870420FB22DE}"/>
          </ac:spMkLst>
        </pc:spChg>
      </pc:sldChg>
      <pc:sldChg chg="new del">
        <pc:chgData name="Hazell Del Cid" userId="c1fe9044-023d-4700-a5c5-95a494750136" providerId="ADAL" clId="{62578DB0-435B-4675-BD73-FD96CFE06CE4}" dt="2021-09-24T15:15:32.265" v="16" actId="47"/>
        <pc:sldMkLst>
          <pc:docMk/>
          <pc:sldMk cId="2463899502" sldId="266"/>
        </pc:sldMkLst>
      </pc:sldChg>
      <pc:sldChg chg="modSp add mod ord">
        <pc:chgData name="Hazell Del Cid" userId="c1fe9044-023d-4700-a5c5-95a494750136" providerId="ADAL" clId="{62578DB0-435B-4675-BD73-FD96CFE06CE4}" dt="2021-09-24T15:16:02.619" v="19"/>
        <pc:sldMkLst>
          <pc:docMk/>
          <pc:sldMk cId="198109193" sldId="935"/>
        </pc:sldMkLst>
        <pc:spChg chg="mod">
          <ac:chgData name="Hazell Del Cid" userId="c1fe9044-023d-4700-a5c5-95a494750136" providerId="ADAL" clId="{62578DB0-435B-4675-BD73-FD96CFE06CE4}" dt="2021-09-24T15:13:02.018" v="12" actId="1076"/>
          <ac:spMkLst>
            <pc:docMk/>
            <pc:sldMk cId="198109193" sldId="935"/>
            <ac:spMk id="5" creationId="{5BC50D80-88E8-406C-9AF8-EFEA375E27BC}"/>
          </ac:spMkLst>
        </pc:spChg>
        <pc:spChg chg="mod">
          <ac:chgData name="Hazell Del Cid" userId="c1fe9044-023d-4700-a5c5-95a494750136" providerId="ADAL" clId="{62578DB0-435B-4675-BD73-FD96CFE06CE4}" dt="2021-09-24T15:13:18.594" v="15" actId="1076"/>
          <ac:spMkLst>
            <pc:docMk/>
            <pc:sldMk cId="198109193" sldId="935"/>
            <ac:spMk id="6" creationId="{DE32185F-2FB6-45A9-9C2C-F06707206025}"/>
          </ac:spMkLst>
        </pc:spChg>
        <pc:spChg chg="mod">
          <ac:chgData name="Hazell Del Cid" userId="c1fe9044-023d-4700-a5c5-95a494750136" providerId="ADAL" clId="{62578DB0-435B-4675-BD73-FD96CFE06CE4}" dt="2021-09-24T15:12:50.827" v="8" actId="1076"/>
          <ac:spMkLst>
            <pc:docMk/>
            <pc:sldMk cId="198109193" sldId="935"/>
            <ac:spMk id="8" creationId="{44D7F03F-6261-4B51-9A15-782C22175805}"/>
          </ac:spMkLst>
        </pc:spChg>
        <pc:spChg chg="mod">
          <ac:chgData name="Hazell Del Cid" userId="c1fe9044-023d-4700-a5c5-95a494750136" providerId="ADAL" clId="{62578DB0-435B-4675-BD73-FD96CFE06CE4}" dt="2021-09-24T15:12:58.637" v="11" actId="1076"/>
          <ac:spMkLst>
            <pc:docMk/>
            <pc:sldMk cId="198109193" sldId="935"/>
            <ac:spMk id="21" creationId="{38469B72-581E-4194-BA24-84B4EE971208}"/>
          </ac:spMkLst>
        </pc:spChg>
        <pc:spChg chg="mod">
          <ac:chgData name="Hazell Del Cid" userId="c1fe9044-023d-4700-a5c5-95a494750136" providerId="ADAL" clId="{62578DB0-435B-4675-BD73-FD96CFE06CE4}" dt="2021-09-24T15:12:52.381" v="9" actId="1076"/>
          <ac:spMkLst>
            <pc:docMk/>
            <pc:sldMk cId="198109193" sldId="935"/>
            <ac:spMk id="35" creationId="{C21297F6-0A22-4A37-9CFC-DB997B409F47}"/>
          </ac:spMkLst>
        </pc:spChg>
        <pc:spChg chg="mod">
          <ac:chgData name="Hazell Del Cid" userId="c1fe9044-023d-4700-a5c5-95a494750136" providerId="ADAL" clId="{62578DB0-435B-4675-BD73-FD96CFE06CE4}" dt="2021-09-24T15:11:58.279" v="4" actId="1076"/>
          <ac:spMkLst>
            <pc:docMk/>
            <pc:sldMk cId="198109193" sldId="935"/>
            <ac:spMk id="38" creationId="{8C84557B-5BCF-4068-B5EC-AF23BEFE5BD7}"/>
          </ac:spMkLst>
        </pc:spChg>
        <pc:spChg chg="mod">
          <ac:chgData name="Hazell Del Cid" userId="c1fe9044-023d-4700-a5c5-95a494750136" providerId="ADAL" clId="{62578DB0-435B-4675-BD73-FD96CFE06CE4}" dt="2021-09-24T15:12:01.171" v="5" actId="1076"/>
          <ac:spMkLst>
            <pc:docMk/>
            <pc:sldMk cId="198109193" sldId="935"/>
            <ac:spMk id="39" creationId="{2F8E4F61-C398-49DA-9830-EB5A67A8B44C}"/>
          </ac:spMkLst>
        </pc:spChg>
        <pc:spChg chg="mod">
          <ac:chgData name="Hazell Del Cid" userId="c1fe9044-023d-4700-a5c5-95a494750136" providerId="ADAL" clId="{62578DB0-435B-4675-BD73-FD96CFE06CE4}" dt="2021-09-24T15:11:56.310" v="3" actId="1076"/>
          <ac:spMkLst>
            <pc:docMk/>
            <pc:sldMk cId="198109193" sldId="935"/>
            <ac:spMk id="41" creationId="{C1F19DF9-3CBF-4C99-81BA-603004A087B6}"/>
          </ac:spMkLst>
        </pc:spChg>
        <pc:spChg chg="mod">
          <ac:chgData name="Hazell Del Cid" userId="c1fe9044-023d-4700-a5c5-95a494750136" providerId="ADAL" clId="{62578DB0-435B-4675-BD73-FD96CFE06CE4}" dt="2021-09-24T15:15:50.175" v="17" actId="1076"/>
          <ac:spMkLst>
            <pc:docMk/>
            <pc:sldMk cId="198109193" sldId="935"/>
            <ac:spMk id="56" creationId="{5F32972D-1BCF-4D39-A2ED-9BD62698CA1B}"/>
          </ac:spMkLst>
        </pc:spChg>
        <pc:grpChg chg="mod">
          <ac:chgData name="Hazell Del Cid" userId="c1fe9044-023d-4700-a5c5-95a494750136" providerId="ADAL" clId="{62578DB0-435B-4675-BD73-FD96CFE06CE4}" dt="2021-09-24T15:12:56.297" v="10" actId="1076"/>
          <ac:grpSpMkLst>
            <pc:docMk/>
            <pc:sldMk cId="198109193" sldId="935"/>
            <ac:grpSpMk id="4" creationId="{A3D06E36-D59F-43A4-9A6E-B1A9D875220C}"/>
          </ac:grpSpMkLst>
        </pc:grpChg>
        <pc:graphicFrameChg chg="mod">
          <ac:chgData name="Hazell Del Cid" userId="c1fe9044-023d-4700-a5c5-95a494750136" providerId="ADAL" clId="{62578DB0-435B-4675-BD73-FD96CFE06CE4}" dt="2021-09-24T15:13:05.274" v="13" actId="1076"/>
          <ac:graphicFrameMkLst>
            <pc:docMk/>
            <pc:sldMk cId="198109193" sldId="935"/>
            <ac:graphicFrameMk id="58" creationId="{BD26D3E6-2509-4367-9B20-A16F650ABE2F}"/>
          </ac:graphicFrameMkLst>
        </pc:graphicFrameChg>
        <pc:picChg chg="mod">
          <ac:chgData name="Hazell Del Cid" userId="c1fe9044-023d-4700-a5c5-95a494750136" providerId="ADAL" clId="{62578DB0-435B-4675-BD73-FD96CFE06CE4}" dt="2021-09-24T15:13:11.261" v="14" actId="1076"/>
          <ac:picMkLst>
            <pc:docMk/>
            <pc:sldMk cId="198109193" sldId="935"/>
            <ac:picMk id="12" creationId="{88086EE5-BDDC-4305-AFF5-52A6AF119D68}"/>
          </ac:picMkLst>
        </pc:picChg>
        <pc:picChg chg="mod">
          <ac:chgData name="Hazell Del Cid" userId="c1fe9044-023d-4700-a5c5-95a494750136" providerId="ADAL" clId="{62578DB0-435B-4675-BD73-FD96CFE06CE4}" dt="2021-09-24T15:12:03.334" v="6" actId="1076"/>
          <ac:picMkLst>
            <pc:docMk/>
            <pc:sldMk cId="198109193" sldId="935"/>
            <ac:picMk id="40" creationId="{0695F126-7AEE-4151-8364-AF9D1DB007EF}"/>
          </ac:picMkLst>
        </pc:picChg>
      </pc:sldChg>
      <pc:sldChg chg="delSp modSp add mod ord">
        <pc:chgData name="Hazell Del Cid" userId="c1fe9044-023d-4700-a5c5-95a494750136" providerId="ADAL" clId="{62578DB0-435B-4675-BD73-FD96CFE06CE4}" dt="2021-09-24T16:15:05.095" v="182" actId="20577"/>
        <pc:sldMkLst>
          <pc:docMk/>
          <pc:sldMk cId="3073097354" sldId="936"/>
        </pc:sldMkLst>
        <pc:spChg chg="mod">
          <ac:chgData name="Hazell Del Cid" userId="c1fe9044-023d-4700-a5c5-95a494750136" providerId="ADAL" clId="{62578DB0-435B-4675-BD73-FD96CFE06CE4}" dt="2021-09-24T16:15:05.095" v="182" actId="20577"/>
          <ac:spMkLst>
            <pc:docMk/>
            <pc:sldMk cId="3073097354" sldId="936"/>
            <ac:spMk id="8" creationId="{2259AC02-F3D7-43F8-AD97-EE25AFBA7C17}"/>
          </ac:spMkLst>
        </pc:spChg>
        <pc:spChg chg="del">
          <ac:chgData name="Hazell Del Cid" userId="c1fe9044-023d-4700-a5c5-95a494750136" providerId="ADAL" clId="{62578DB0-435B-4675-BD73-FD96CFE06CE4}" dt="2021-09-24T16:12:15.730" v="173" actId="478"/>
          <ac:spMkLst>
            <pc:docMk/>
            <pc:sldMk cId="3073097354" sldId="936"/>
            <ac:spMk id="9" creationId="{2FED6D14-CC94-4417-BD8B-870420FB22DE}"/>
          </ac:spMkLst>
        </pc:spChg>
      </pc:sldChg>
      <pc:sldChg chg="addSp delSp modSp add mod setBg modNotesTx">
        <pc:chgData name="Hazell Del Cid" userId="c1fe9044-023d-4700-a5c5-95a494750136" providerId="ADAL" clId="{62578DB0-435B-4675-BD73-FD96CFE06CE4}" dt="2021-09-24T17:07:17.686" v="295" actId="20577"/>
        <pc:sldMkLst>
          <pc:docMk/>
          <pc:sldMk cId="2592199395" sldId="937"/>
        </pc:sldMkLst>
        <pc:spChg chg="mod">
          <ac:chgData name="Hazell Del Cid" userId="c1fe9044-023d-4700-a5c5-95a494750136" providerId="ADAL" clId="{62578DB0-435B-4675-BD73-FD96CFE06CE4}" dt="2021-09-24T17:01:53.455" v="285" actId="20577"/>
          <ac:spMkLst>
            <pc:docMk/>
            <pc:sldMk cId="2592199395" sldId="937"/>
            <ac:spMk id="4" creationId="{6F9EF41B-DE59-4F82-92E2-4F0D4F84D1C5}"/>
          </ac:spMkLst>
        </pc:spChg>
        <pc:spChg chg="del">
          <ac:chgData name="Hazell Del Cid" userId="c1fe9044-023d-4700-a5c5-95a494750136" providerId="ADAL" clId="{62578DB0-435B-4675-BD73-FD96CFE06CE4}" dt="2021-09-24T16:32:19.322" v="195" actId="478"/>
          <ac:spMkLst>
            <pc:docMk/>
            <pc:sldMk cId="2592199395" sldId="937"/>
            <ac:spMk id="8" creationId="{2259AC02-F3D7-43F8-AD97-EE25AFBA7C17}"/>
          </ac:spMkLst>
        </pc:spChg>
        <pc:spChg chg="add del">
          <ac:chgData name="Hazell Del Cid" userId="c1fe9044-023d-4700-a5c5-95a494750136" providerId="ADAL" clId="{62578DB0-435B-4675-BD73-FD96CFE06CE4}" dt="2021-09-24T16:32:45.661" v="204" actId="26606"/>
          <ac:spMkLst>
            <pc:docMk/>
            <pc:sldMk cId="2592199395" sldId="937"/>
            <ac:spMk id="12" creationId="{823AC064-BC96-4F32-8AE1-B2FD38754823}"/>
          </ac:spMkLst>
        </pc:spChg>
        <pc:spChg chg="del">
          <ac:chgData name="Hazell Del Cid" userId="c1fe9044-023d-4700-a5c5-95a494750136" providerId="ADAL" clId="{62578DB0-435B-4675-BD73-FD96CFE06CE4}" dt="2021-09-24T16:32:24.107" v="198" actId="478"/>
          <ac:spMkLst>
            <pc:docMk/>
            <pc:sldMk cId="2592199395" sldId="937"/>
            <ac:spMk id="17" creationId="{08622E36-400B-456F-9C52-8D6C65B7EE02}"/>
          </ac:spMkLst>
        </pc:spChg>
        <pc:spChg chg="del">
          <ac:chgData name="Hazell Del Cid" userId="c1fe9044-023d-4700-a5c5-95a494750136" providerId="ADAL" clId="{62578DB0-435B-4675-BD73-FD96CFE06CE4}" dt="2021-09-24T16:32:27.619" v="200" actId="478"/>
          <ac:spMkLst>
            <pc:docMk/>
            <pc:sldMk cId="2592199395" sldId="937"/>
            <ac:spMk id="19" creationId="{C6131148-45DB-4876-8117-0304FC8971A6}"/>
          </ac:spMkLst>
        </pc:spChg>
        <pc:spChg chg="del">
          <ac:chgData name="Hazell Del Cid" userId="c1fe9044-023d-4700-a5c5-95a494750136" providerId="ADAL" clId="{62578DB0-435B-4675-BD73-FD96CFE06CE4}" dt="2021-09-24T16:32:21.378" v="196" actId="478"/>
          <ac:spMkLst>
            <pc:docMk/>
            <pc:sldMk cId="2592199395" sldId="937"/>
            <ac:spMk id="21" creationId="{1BB02132-6B04-432C-94F4-2390349B64EF}"/>
          </ac:spMkLst>
        </pc:spChg>
        <pc:graphicFrameChg chg="add mod modGraphic">
          <ac:chgData name="Hazell Del Cid" userId="c1fe9044-023d-4700-a5c5-95a494750136" providerId="ADAL" clId="{62578DB0-435B-4675-BD73-FD96CFE06CE4}" dt="2021-09-24T16:57:55.398" v="279" actId="207"/>
          <ac:graphicFrameMkLst>
            <pc:docMk/>
            <pc:sldMk cId="2592199395" sldId="937"/>
            <ac:graphicFrameMk id="5" creationId="{8E575908-DDF0-4C5F-A772-B98B9D8AF887}"/>
          </ac:graphicFrameMkLst>
        </pc:graphicFrameChg>
        <pc:picChg chg="add mod">
          <ac:chgData name="Hazell Del Cid" userId="c1fe9044-023d-4700-a5c5-95a494750136" providerId="ADAL" clId="{62578DB0-435B-4675-BD73-FD96CFE06CE4}" dt="2021-09-24T16:58:00.534" v="280" actId="1076"/>
          <ac:picMkLst>
            <pc:docMk/>
            <pc:sldMk cId="2592199395" sldId="937"/>
            <ac:picMk id="3" creationId="{683FF93C-6A16-4EB2-B887-E55FD71E6421}"/>
          </ac:picMkLst>
        </pc:picChg>
        <pc:picChg chg="del mod">
          <ac:chgData name="Hazell Del Cid" userId="c1fe9044-023d-4700-a5c5-95a494750136" providerId="ADAL" clId="{62578DB0-435B-4675-BD73-FD96CFE06CE4}" dt="2021-09-24T16:42:59.809" v="207" actId="478"/>
          <ac:picMkLst>
            <pc:docMk/>
            <pc:sldMk cId="2592199395" sldId="937"/>
            <ac:picMk id="7" creationId="{3BE980B7-D972-4A1E-B5B7-32963477935B}"/>
          </ac:picMkLst>
        </pc:picChg>
        <pc:picChg chg="del">
          <ac:chgData name="Hazell Del Cid" userId="c1fe9044-023d-4700-a5c5-95a494750136" providerId="ADAL" clId="{62578DB0-435B-4675-BD73-FD96CFE06CE4}" dt="2021-09-24T16:32:22.596" v="197" actId="478"/>
          <ac:picMkLst>
            <pc:docMk/>
            <pc:sldMk cId="2592199395" sldId="937"/>
            <ac:picMk id="10" creationId="{EFC7F877-7321-49EA-A1F8-3560E0D53679}"/>
          </ac:picMkLst>
        </pc:picChg>
        <pc:picChg chg="del">
          <ac:chgData name="Hazell Del Cid" userId="c1fe9044-023d-4700-a5c5-95a494750136" providerId="ADAL" clId="{62578DB0-435B-4675-BD73-FD96CFE06CE4}" dt="2021-09-24T16:32:25.845" v="199" actId="478"/>
          <ac:picMkLst>
            <pc:docMk/>
            <pc:sldMk cId="2592199395" sldId="937"/>
            <ac:picMk id="14" creationId="{C8FB46B3-BBDA-4135-A4A8-F4F747A9417F}"/>
          </ac:picMkLst>
        </pc:picChg>
        <pc:cxnChg chg="add del">
          <ac:chgData name="Hazell Del Cid" userId="c1fe9044-023d-4700-a5c5-95a494750136" providerId="ADAL" clId="{62578DB0-435B-4675-BD73-FD96CFE06CE4}" dt="2021-09-24T16:32:45.661" v="204" actId="26606"/>
          <ac:cxnSpMkLst>
            <pc:docMk/>
            <pc:sldMk cId="2592199395" sldId="937"/>
            <ac:cxnSpMk id="9" creationId="{7E7C77BC-7138-40B1-A15B-20F57A494629}"/>
          </ac:cxnSpMkLst>
        </pc:cxnChg>
        <pc:cxnChg chg="add del">
          <ac:chgData name="Hazell Del Cid" userId="c1fe9044-023d-4700-a5c5-95a494750136" providerId="ADAL" clId="{62578DB0-435B-4675-BD73-FD96CFE06CE4}" dt="2021-09-24T16:32:45.661" v="204" actId="26606"/>
          <ac:cxnSpMkLst>
            <pc:docMk/>
            <pc:sldMk cId="2592199395" sldId="937"/>
            <ac:cxnSpMk id="16" creationId="{DB146403-F3D6-484B-B2ED-97F9565D0370}"/>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SV"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EFE885-0C0B-4246-9BD6-468BF77F72FE}" type="datetimeFigureOut">
              <a:rPr lang="es-SV" smtClean="0"/>
              <a:t>30/9/2021</a:t>
            </a:fld>
            <a:endParaRPr lang="es-SV"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SV"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SV"/>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SV"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622141-9CBD-4DFC-A5CF-9E20A674334D}" type="slidenum">
              <a:rPr lang="es-SV" smtClean="0"/>
              <a:t>‹Nº›</a:t>
            </a:fld>
            <a:endParaRPr lang="es-SV" dirty="0"/>
          </a:p>
        </p:txBody>
      </p:sp>
    </p:spTree>
    <p:extLst>
      <p:ext uri="{BB962C8B-B14F-4D97-AF65-F5344CB8AC3E}">
        <p14:creationId xmlns:p14="http://schemas.microsoft.com/office/powerpoint/2010/main" val="29993003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5"/>
          </p:nvPr>
        </p:nvSpPr>
        <p:spPr/>
        <p:txBody>
          <a:bodyPr/>
          <a:lstStyle/>
          <a:p>
            <a:fld id="{3FF5EBC4-3551-2544-9BEA-19B3BCF537F6}" type="slidenum">
              <a:rPr lang="en-US" smtClean="0"/>
              <a:t>2</a:t>
            </a:fld>
            <a:endParaRPr lang="en-US" dirty="0"/>
          </a:p>
        </p:txBody>
      </p:sp>
    </p:spTree>
    <p:extLst>
      <p:ext uri="{BB962C8B-B14F-4D97-AF65-F5344CB8AC3E}">
        <p14:creationId xmlns:p14="http://schemas.microsoft.com/office/powerpoint/2010/main" val="13568137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s-SV" sz="1800" dirty="0">
                <a:effectLst/>
                <a:latin typeface="Trebuchet MS" panose="020B0603020202020204" pitchFamily="34" charset="0"/>
                <a:ea typeface="Calibri" panose="020F0502020204030204" pitchFamily="34" charset="0"/>
                <a:cs typeface="Times New Roman" panose="02020603050405020304" pitchFamily="18" charset="0"/>
              </a:rPr>
              <a:t>PRINCIPIO I: Regulación y cumplimiento</a:t>
            </a:r>
            <a:endParaRPr lang="es-SV"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SV" sz="1800" dirty="0">
                <a:effectLst/>
                <a:latin typeface="Trebuchet MS" panose="020B0603020202020204" pitchFamily="34" charset="0"/>
                <a:ea typeface="Calibri" panose="020F0502020204030204" pitchFamily="34" charset="0"/>
                <a:cs typeface="Times New Roman" panose="02020603050405020304" pitchFamily="18" charset="0"/>
              </a:rPr>
              <a:t>Establecer y mantener los requisitos reglamentarios que deben cumplir los proveedores de servicios; informar y ayudar a los proveedores de servicios a demostrar su cumplimiento del entorno regulatorio; adaptar las regulaciones a los entornos cambiantes; aplicar enfoques basados en principios y monitorear la seguridad de la infraestructura pública crítica.</a:t>
            </a:r>
            <a:endParaRPr lang="es-SV"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SV" sz="1800" dirty="0">
                <a:effectLst/>
                <a:latin typeface="Trebuchet MS" panose="020B0603020202020204" pitchFamily="34" charset="0"/>
                <a:ea typeface="Calibri" panose="020F0502020204030204" pitchFamily="34" charset="0"/>
                <a:cs typeface="Times New Roman" panose="02020603050405020304" pitchFamily="18" charset="0"/>
              </a:rPr>
              <a:t>PRINCIPIO II: Cooperación</a:t>
            </a:r>
            <a:endParaRPr lang="es-SV"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SV" sz="1800" dirty="0">
                <a:effectLst/>
                <a:latin typeface="Trebuchet MS" panose="020B0603020202020204" pitchFamily="34" charset="0"/>
                <a:ea typeface="Calibri" panose="020F0502020204030204" pitchFamily="34" charset="0"/>
                <a:cs typeface="Times New Roman" panose="02020603050405020304" pitchFamily="18" charset="0"/>
              </a:rPr>
              <a:t>Asegurarse de que se tomen medidas en conjunto con contrapartes internacionales; cooperando con múltiples agencias nacionales activas en el campo de la seguridad cibernética; compartir información sobre amenazas e incidentes y garantizar que los proveedores de servicios financieros cuenten con recursos humanos debidamente capacitados para hacer frente a las amenazas a la seguridad cibernética.</a:t>
            </a:r>
            <a:endParaRPr lang="es-SV"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s-SV" dirty="0"/>
          </a:p>
        </p:txBody>
      </p:sp>
      <p:sp>
        <p:nvSpPr>
          <p:cNvPr id="4" name="Slide Number Placeholder 3"/>
          <p:cNvSpPr>
            <a:spLocks noGrp="1"/>
          </p:cNvSpPr>
          <p:nvPr>
            <p:ph type="sldNum" sz="quarter" idx="5"/>
          </p:nvPr>
        </p:nvSpPr>
        <p:spPr/>
        <p:txBody>
          <a:bodyPr/>
          <a:lstStyle/>
          <a:p>
            <a:fld id="{22622141-9CBD-4DFC-A5CF-9E20A674334D}" type="slidenum">
              <a:rPr lang="es-SV" smtClean="0"/>
              <a:t>3</a:t>
            </a:fld>
            <a:endParaRPr lang="es-SV" dirty="0"/>
          </a:p>
        </p:txBody>
      </p:sp>
    </p:spTree>
    <p:extLst>
      <p:ext uri="{BB962C8B-B14F-4D97-AF65-F5344CB8AC3E}">
        <p14:creationId xmlns:p14="http://schemas.microsoft.com/office/powerpoint/2010/main" val="1980316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s-SV" dirty="0"/>
          </a:p>
        </p:txBody>
      </p:sp>
      <p:sp>
        <p:nvSpPr>
          <p:cNvPr id="4" name="Slide Number Placeholder 3"/>
          <p:cNvSpPr>
            <a:spLocks noGrp="1"/>
          </p:cNvSpPr>
          <p:nvPr>
            <p:ph type="sldNum" sz="quarter" idx="5"/>
          </p:nvPr>
        </p:nvSpPr>
        <p:spPr/>
        <p:txBody>
          <a:bodyPr/>
          <a:lstStyle/>
          <a:p>
            <a:fld id="{22622141-9CBD-4DFC-A5CF-9E20A674334D}" type="slidenum">
              <a:rPr lang="es-SV" smtClean="0"/>
              <a:t>4</a:t>
            </a:fld>
            <a:endParaRPr lang="es-SV" dirty="0"/>
          </a:p>
        </p:txBody>
      </p:sp>
    </p:spTree>
    <p:extLst>
      <p:ext uri="{BB962C8B-B14F-4D97-AF65-F5344CB8AC3E}">
        <p14:creationId xmlns:p14="http://schemas.microsoft.com/office/powerpoint/2010/main" val="323002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07000"/>
              </a:lnSpc>
              <a:spcAft>
                <a:spcPts val="800"/>
              </a:spcAft>
            </a:pPr>
            <a:r>
              <a:rPr lang="es-SV" sz="1200" dirty="0">
                <a:effectLst/>
                <a:latin typeface="Trebuchet MS" panose="020B0603020202020204" pitchFamily="34" charset="0"/>
                <a:ea typeface="Calibri" panose="020F0502020204030204" pitchFamily="34" charset="0"/>
                <a:cs typeface="Times New Roman" panose="02020603050405020304" pitchFamily="18" charset="0"/>
              </a:rPr>
              <a:t>Personas de la tercera edad: este grupo es especialmente probable que sufra de tecnológicas limitadas, lo que a su vez puede afectar de manera desproporcionada su capacidad para comprender y ejercer cualquier derecho a la privacidad de los datos.</a:t>
            </a:r>
            <a:endParaRPr lang="es-SV" sz="12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SV" sz="1200" dirty="0">
                <a:effectLst/>
                <a:latin typeface="Trebuchet MS" panose="020B0603020202020204" pitchFamily="34" charset="0"/>
                <a:ea typeface="Calibri" panose="020F0502020204030204" pitchFamily="34" charset="0"/>
                <a:cs typeface="Times New Roman" panose="02020603050405020304" pitchFamily="18" charset="0"/>
              </a:rPr>
              <a:t>Personas con discapacidades: Incluyen discapacidades visuales e intelectuales, así como limitaciones de lenguaje. Este último punto es especialmente probable en países que tienen varios idiomas oficiales y dialectos locales.</a:t>
            </a:r>
            <a:endParaRPr lang="es-SV" sz="12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SV" sz="1200" dirty="0">
                <a:effectLst/>
                <a:latin typeface="Trebuchet MS" panose="020B0603020202020204" pitchFamily="34" charset="0"/>
                <a:ea typeface="Calibri" panose="020F0502020204030204" pitchFamily="34" charset="0"/>
                <a:cs typeface="Times New Roman" panose="02020603050405020304" pitchFamily="18" charset="0"/>
              </a:rPr>
              <a:t>Personas desplazadas: los problemas de privacidad de los datos para este grupo especialmente vulnerable pueden incluir inquietudes sobre quién tiene acceso a sus datos personales, incluidos los registros biométricos creados por organizaciones (por ejemplo, para facilitar la entrega de asistencia en efectivo a través de Servicios Financieros Digitales).</a:t>
            </a:r>
            <a:endParaRPr lang="es-SV"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s-SV" dirty="0"/>
          </a:p>
        </p:txBody>
      </p:sp>
      <p:sp>
        <p:nvSpPr>
          <p:cNvPr id="4" name="Slide Number Placeholder 3"/>
          <p:cNvSpPr>
            <a:spLocks noGrp="1"/>
          </p:cNvSpPr>
          <p:nvPr>
            <p:ph type="sldNum" sz="quarter" idx="5"/>
          </p:nvPr>
        </p:nvSpPr>
        <p:spPr/>
        <p:txBody>
          <a:bodyPr/>
          <a:lstStyle/>
          <a:p>
            <a:fld id="{22622141-9CBD-4DFC-A5CF-9E20A674334D}" type="slidenum">
              <a:rPr lang="es-SV" smtClean="0"/>
              <a:t>5</a:t>
            </a:fld>
            <a:endParaRPr lang="es-SV" dirty="0"/>
          </a:p>
        </p:txBody>
      </p:sp>
    </p:spTree>
    <p:extLst>
      <p:ext uri="{BB962C8B-B14F-4D97-AF65-F5344CB8AC3E}">
        <p14:creationId xmlns:p14="http://schemas.microsoft.com/office/powerpoint/2010/main" val="28691898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rPr>
              <a:t>Comprender los modelos comerciales, las asociaciones, las actividades y las técnicas de procesamiento de datos de los proveedores de tecnología financiera nuevos, ágiles e innovadores;</a:t>
            </a:r>
          </a:p>
          <a:p>
            <a:pPr marL="342900" lvl="0" indent="-228600">
              <a:lnSpc>
                <a:spcPct val="90000"/>
              </a:lnSpc>
              <a:buFont typeface="Arial" panose="020B0604020202020204" pitchFamily="34" charset="0"/>
              <a:buChar char="•"/>
            </a:pPr>
            <a:r>
              <a:rPr lang="en-US" sz="1200" dirty="0">
                <a:effectLst/>
              </a:rPr>
              <a:t>Adquirir la capacidad y los recursos organizativos y tecnológicos adecuados</a:t>
            </a:r>
          </a:p>
          <a:p>
            <a:pPr marL="342900" lvl="0" indent="-228600">
              <a:lnSpc>
                <a:spcPct val="90000"/>
              </a:lnSpc>
              <a:buFont typeface="Arial" panose="020B0604020202020204" pitchFamily="34" charset="0"/>
              <a:buChar char="•"/>
            </a:pPr>
            <a:r>
              <a:rPr lang="en-US" sz="1200" dirty="0">
                <a:effectLst/>
              </a:rPr>
              <a:t>Entender cualquier brecha y superposición en las reglas de Privacidad de datos para SFD específicas del sector (por ejemplo, en banca, pagos, dinero electrónico o leyes generales de protección al consumidor); 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effectLst/>
            </a:endParaRPr>
          </a:p>
          <a:p>
            <a:endParaRPr lang="es-SV" dirty="0"/>
          </a:p>
        </p:txBody>
      </p:sp>
      <p:sp>
        <p:nvSpPr>
          <p:cNvPr id="4" name="Slide Number Placeholder 3"/>
          <p:cNvSpPr>
            <a:spLocks noGrp="1"/>
          </p:cNvSpPr>
          <p:nvPr>
            <p:ph type="sldNum" sz="quarter" idx="5"/>
          </p:nvPr>
        </p:nvSpPr>
        <p:spPr/>
        <p:txBody>
          <a:bodyPr/>
          <a:lstStyle/>
          <a:p>
            <a:fld id="{22622141-9CBD-4DFC-A5CF-9E20A674334D}" type="slidenum">
              <a:rPr lang="es-SV" smtClean="0"/>
              <a:t>6</a:t>
            </a:fld>
            <a:endParaRPr lang="es-SV" dirty="0"/>
          </a:p>
        </p:txBody>
      </p:sp>
    </p:spTree>
    <p:extLst>
      <p:ext uri="{BB962C8B-B14F-4D97-AF65-F5344CB8AC3E}">
        <p14:creationId xmlns:p14="http://schemas.microsoft.com/office/powerpoint/2010/main" val="42474805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SV" sz="1800" dirty="0">
                <a:effectLst/>
                <a:latin typeface="Trebuchet MS" panose="020B0603020202020204" pitchFamily="34" charset="0"/>
                <a:ea typeface="Calibri" panose="020F0502020204030204" pitchFamily="34" charset="0"/>
                <a:cs typeface="Times New Roman" panose="02020603050405020304" pitchFamily="18" charset="0"/>
              </a:rPr>
              <a:t>Un enfoque proporcional basado en el riesgo es especialmente importante en el contexto de la inclusión financiera y de tecnología financiera, dado el deseo de no frenar la innovación o la competencia de los SFD. Esto puede ocurrir con requisitos regulatorios sobrecargados, especialmente para entidades FinTech más pequeñas con incentivos y recursos limitados para administrar los riesgos de privacidad. Otra consideración importante es que los reguladores de los países en desarrollo pueden no tener los recursos o la capacidad técnica para supervisar los complejos estándares DP4DFS. El desafío es garantizar un equilibrio entre estas consideraciones y los riesgos de DP4DFS, junto con la necesidad de fomentar la inclusión financiera y la confianza de los interesados.</a:t>
            </a:r>
            <a:endParaRPr lang="es-SV"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s-SV" dirty="0"/>
          </a:p>
        </p:txBody>
      </p:sp>
      <p:sp>
        <p:nvSpPr>
          <p:cNvPr id="4" name="Slide Number Placeholder 3"/>
          <p:cNvSpPr>
            <a:spLocks noGrp="1"/>
          </p:cNvSpPr>
          <p:nvPr>
            <p:ph type="sldNum" sz="quarter" idx="5"/>
          </p:nvPr>
        </p:nvSpPr>
        <p:spPr/>
        <p:txBody>
          <a:bodyPr/>
          <a:lstStyle/>
          <a:p>
            <a:fld id="{22622141-9CBD-4DFC-A5CF-9E20A674334D}" type="slidenum">
              <a:rPr lang="es-SV" smtClean="0"/>
              <a:t>8</a:t>
            </a:fld>
            <a:endParaRPr lang="es-SV" dirty="0"/>
          </a:p>
        </p:txBody>
      </p:sp>
    </p:spTree>
    <p:extLst>
      <p:ext uri="{BB962C8B-B14F-4D97-AF65-F5344CB8AC3E}">
        <p14:creationId xmlns:p14="http://schemas.microsoft.com/office/powerpoint/2010/main" val="1396514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SV" sz="1800" dirty="0">
                <a:effectLst/>
                <a:latin typeface="Trebuchet MS" panose="020B0603020202020204" pitchFamily="34" charset="0"/>
                <a:ea typeface="Calibri" panose="020F0502020204030204" pitchFamily="34" charset="0"/>
                <a:cs typeface="Times New Roman" panose="02020603050405020304" pitchFamily="18" charset="0"/>
              </a:rPr>
              <a:t>Un enfoque proporcional basado en el riesgo es especialmente importante en el contexto de la inclusión financiera y de tecnología financiera, dado el deseo de no frenar la innovación o la competencia de los SFD. Esto puede ocurrir con requisitos regulatorios sobrecargados, especialmente para entidades FinTech más pequeñas con incentivos y recursos limitados para administrar los riesgos de privacidad. Otra consideración importante es que los reguladores de los países en desarrollo pueden no tener los recursos o la capacidad técnica para supervisar los complejos estándares DP4DFS. El desafío es garantizar un equilibrio entre estas consideraciones y los riesgos de DP4DFS, junto con la necesidad de fomentar la inclusión financiera y la confianza de los interesados.</a:t>
            </a:r>
            <a:endParaRPr lang="es-SV"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s-SV" dirty="0"/>
          </a:p>
        </p:txBody>
      </p:sp>
      <p:sp>
        <p:nvSpPr>
          <p:cNvPr id="4" name="Slide Number Placeholder 3"/>
          <p:cNvSpPr>
            <a:spLocks noGrp="1"/>
          </p:cNvSpPr>
          <p:nvPr>
            <p:ph type="sldNum" sz="quarter" idx="5"/>
          </p:nvPr>
        </p:nvSpPr>
        <p:spPr/>
        <p:txBody>
          <a:bodyPr/>
          <a:lstStyle/>
          <a:p>
            <a:fld id="{22622141-9CBD-4DFC-A5CF-9E20A674334D}" type="slidenum">
              <a:rPr lang="es-SV" smtClean="0"/>
              <a:t>9</a:t>
            </a:fld>
            <a:endParaRPr lang="es-SV" dirty="0"/>
          </a:p>
        </p:txBody>
      </p:sp>
    </p:spTree>
    <p:extLst>
      <p:ext uri="{BB962C8B-B14F-4D97-AF65-F5344CB8AC3E}">
        <p14:creationId xmlns:p14="http://schemas.microsoft.com/office/powerpoint/2010/main" val="11336751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SV" sz="1800" dirty="0">
                <a:effectLst/>
                <a:latin typeface="Trebuchet MS" panose="020B0603020202020204" pitchFamily="34" charset="0"/>
                <a:ea typeface="Calibri" panose="020F0502020204030204" pitchFamily="34" charset="0"/>
                <a:cs typeface="Times New Roman" panose="02020603050405020304" pitchFamily="18" charset="0"/>
              </a:rPr>
              <a:t>Un enfoque proporcional basado en el riesgo es especialmente importante en el contexto de la inclusión financiera y de tecnología financiera, dado el deseo de no frenar la innovación o la competencia de los SFD. Esto puede ocurrir con requisitos regulatorios sobrecargados, especialmente para entidades FinTech más pequeñas con incentivos y recursos limitados para administrar los riesgos de privacidad. Otra consideración importante es que los reguladores de los países en desarrollo pueden no tener los recursos o la capacidad técnica para supervisar los complejos estándares DP4DFS. El desafío es garantizar un equilibrio entre estas consideraciones y los riesgos de DP4DFS, junto con la necesidad de fomentar la inclusión financiera y la confianza de los interesados.</a:t>
            </a:r>
            <a:endParaRPr lang="es-SV"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s-SV" dirty="0"/>
          </a:p>
        </p:txBody>
      </p:sp>
      <p:sp>
        <p:nvSpPr>
          <p:cNvPr id="4" name="Slide Number Placeholder 3"/>
          <p:cNvSpPr>
            <a:spLocks noGrp="1"/>
          </p:cNvSpPr>
          <p:nvPr>
            <p:ph type="sldNum" sz="quarter" idx="5"/>
          </p:nvPr>
        </p:nvSpPr>
        <p:spPr/>
        <p:txBody>
          <a:bodyPr/>
          <a:lstStyle/>
          <a:p>
            <a:fld id="{22622141-9CBD-4DFC-A5CF-9E20A674334D}" type="slidenum">
              <a:rPr lang="es-SV" smtClean="0"/>
              <a:t>10</a:t>
            </a:fld>
            <a:endParaRPr lang="es-SV" dirty="0"/>
          </a:p>
        </p:txBody>
      </p:sp>
    </p:spTree>
    <p:extLst>
      <p:ext uri="{BB962C8B-B14F-4D97-AF65-F5344CB8AC3E}">
        <p14:creationId xmlns:p14="http://schemas.microsoft.com/office/powerpoint/2010/main" val="38850840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5695E7D-511C-4B5A-A783-64C2C5AF9EB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s-419"/>
          </a:p>
        </p:txBody>
      </p:sp>
      <p:sp>
        <p:nvSpPr>
          <p:cNvPr id="3" name="Subtitle 2">
            <a:extLst>
              <a:ext uri="{FF2B5EF4-FFF2-40B4-BE49-F238E27FC236}">
                <a16:creationId xmlns:a16="http://schemas.microsoft.com/office/drawing/2014/main" xmlns="" id="{D4B3B83C-4055-4001-9CFB-32668DD1E98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s-419"/>
          </a:p>
        </p:txBody>
      </p:sp>
      <p:sp>
        <p:nvSpPr>
          <p:cNvPr id="4" name="Date Placeholder 3">
            <a:extLst>
              <a:ext uri="{FF2B5EF4-FFF2-40B4-BE49-F238E27FC236}">
                <a16:creationId xmlns:a16="http://schemas.microsoft.com/office/drawing/2014/main" xmlns="" id="{0E9672CD-E481-4F74-93E6-758A26C51C06}"/>
              </a:ext>
            </a:extLst>
          </p:cNvPr>
          <p:cNvSpPr>
            <a:spLocks noGrp="1"/>
          </p:cNvSpPr>
          <p:nvPr>
            <p:ph type="dt" sz="half" idx="10"/>
          </p:nvPr>
        </p:nvSpPr>
        <p:spPr/>
        <p:txBody>
          <a:bodyPr/>
          <a:lstStyle/>
          <a:p>
            <a:fld id="{A55C50ED-98CE-49D1-8042-A650E505DD7F}" type="datetimeFigureOut">
              <a:rPr lang="es-419" smtClean="0"/>
              <a:t>30/9/2021</a:t>
            </a:fld>
            <a:endParaRPr lang="es-419" dirty="0"/>
          </a:p>
        </p:txBody>
      </p:sp>
      <p:sp>
        <p:nvSpPr>
          <p:cNvPr id="5" name="Footer Placeholder 4">
            <a:extLst>
              <a:ext uri="{FF2B5EF4-FFF2-40B4-BE49-F238E27FC236}">
                <a16:creationId xmlns:a16="http://schemas.microsoft.com/office/drawing/2014/main" xmlns="" id="{E4A1FC17-6EF3-4493-B401-4975C297282F}"/>
              </a:ext>
            </a:extLst>
          </p:cNvPr>
          <p:cNvSpPr>
            <a:spLocks noGrp="1"/>
          </p:cNvSpPr>
          <p:nvPr>
            <p:ph type="ftr" sz="quarter" idx="11"/>
          </p:nvPr>
        </p:nvSpPr>
        <p:spPr/>
        <p:txBody>
          <a:bodyPr/>
          <a:lstStyle/>
          <a:p>
            <a:endParaRPr lang="es-419" dirty="0"/>
          </a:p>
        </p:txBody>
      </p:sp>
      <p:sp>
        <p:nvSpPr>
          <p:cNvPr id="6" name="Slide Number Placeholder 5">
            <a:extLst>
              <a:ext uri="{FF2B5EF4-FFF2-40B4-BE49-F238E27FC236}">
                <a16:creationId xmlns:a16="http://schemas.microsoft.com/office/drawing/2014/main" xmlns="" id="{A4914B4C-ED1E-4BDF-8150-3C744668919A}"/>
              </a:ext>
            </a:extLst>
          </p:cNvPr>
          <p:cNvSpPr>
            <a:spLocks noGrp="1"/>
          </p:cNvSpPr>
          <p:nvPr>
            <p:ph type="sldNum" sz="quarter" idx="12"/>
          </p:nvPr>
        </p:nvSpPr>
        <p:spPr/>
        <p:txBody>
          <a:bodyPr/>
          <a:lstStyle/>
          <a:p>
            <a:fld id="{53600BEE-84BB-41CF-8CB7-19A690E1B70E}" type="slidenum">
              <a:rPr lang="es-419" smtClean="0"/>
              <a:t>‹Nº›</a:t>
            </a:fld>
            <a:endParaRPr lang="es-419" dirty="0"/>
          </a:p>
        </p:txBody>
      </p:sp>
    </p:spTree>
    <p:extLst>
      <p:ext uri="{BB962C8B-B14F-4D97-AF65-F5344CB8AC3E}">
        <p14:creationId xmlns:p14="http://schemas.microsoft.com/office/powerpoint/2010/main" val="564452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8676322-3FC5-487B-A551-D77B81E03CC8}"/>
              </a:ext>
            </a:extLst>
          </p:cNvPr>
          <p:cNvSpPr>
            <a:spLocks noGrp="1"/>
          </p:cNvSpPr>
          <p:nvPr>
            <p:ph type="title"/>
          </p:nvPr>
        </p:nvSpPr>
        <p:spPr/>
        <p:txBody>
          <a:bodyPr/>
          <a:lstStyle/>
          <a:p>
            <a:r>
              <a:rPr lang="en-US"/>
              <a:t>Click to edit Master title style</a:t>
            </a:r>
            <a:endParaRPr lang="es-419"/>
          </a:p>
        </p:txBody>
      </p:sp>
      <p:sp>
        <p:nvSpPr>
          <p:cNvPr id="3" name="Vertical Text Placeholder 2">
            <a:extLst>
              <a:ext uri="{FF2B5EF4-FFF2-40B4-BE49-F238E27FC236}">
                <a16:creationId xmlns:a16="http://schemas.microsoft.com/office/drawing/2014/main" xmlns="" id="{E9F95793-5BC9-4A8D-A41F-B2CF65B808D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419"/>
          </a:p>
        </p:txBody>
      </p:sp>
      <p:sp>
        <p:nvSpPr>
          <p:cNvPr id="4" name="Date Placeholder 3">
            <a:extLst>
              <a:ext uri="{FF2B5EF4-FFF2-40B4-BE49-F238E27FC236}">
                <a16:creationId xmlns:a16="http://schemas.microsoft.com/office/drawing/2014/main" xmlns="" id="{AF710C13-767A-40DB-9B48-977104AEECB3}"/>
              </a:ext>
            </a:extLst>
          </p:cNvPr>
          <p:cNvSpPr>
            <a:spLocks noGrp="1"/>
          </p:cNvSpPr>
          <p:nvPr>
            <p:ph type="dt" sz="half" idx="10"/>
          </p:nvPr>
        </p:nvSpPr>
        <p:spPr/>
        <p:txBody>
          <a:bodyPr/>
          <a:lstStyle/>
          <a:p>
            <a:fld id="{A55C50ED-98CE-49D1-8042-A650E505DD7F}" type="datetimeFigureOut">
              <a:rPr lang="es-419" smtClean="0"/>
              <a:t>30/9/2021</a:t>
            </a:fld>
            <a:endParaRPr lang="es-419" dirty="0"/>
          </a:p>
        </p:txBody>
      </p:sp>
      <p:sp>
        <p:nvSpPr>
          <p:cNvPr id="5" name="Footer Placeholder 4">
            <a:extLst>
              <a:ext uri="{FF2B5EF4-FFF2-40B4-BE49-F238E27FC236}">
                <a16:creationId xmlns:a16="http://schemas.microsoft.com/office/drawing/2014/main" xmlns="" id="{3497B6A7-FBF2-472E-A1DF-5059D4303179}"/>
              </a:ext>
            </a:extLst>
          </p:cNvPr>
          <p:cNvSpPr>
            <a:spLocks noGrp="1"/>
          </p:cNvSpPr>
          <p:nvPr>
            <p:ph type="ftr" sz="quarter" idx="11"/>
          </p:nvPr>
        </p:nvSpPr>
        <p:spPr/>
        <p:txBody>
          <a:bodyPr/>
          <a:lstStyle/>
          <a:p>
            <a:endParaRPr lang="es-419" dirty="0"/>
          </a:p>
        </p:txBody>
      </p:sp>
      <p:sp>
        <p:nvSpPr>
          <p:cNvPr id="6" name="Slide Number Placeholder 5">
            <a:extLst>
              <a:ext uri="{FF2B5EF4-FFF2-40B4-BE49-F238E27FC236}">
                <a16:creationId xmlns:a16="http://schemas.microsoft.com/office/drawing/2014/main" xmlns="" id="{8F26F984-01C6-4215-9F40-AC3626639B0E}"/>
              </a:ext>
            </a:extLst>
          </p:cNvPr>
          <p:cNvSpPr>
            <a:spLocks noGrp="1"/>
          </p:cNvSpPr>
          <p:nvPr>
            <p:ph type="sldNum" sz="quarter" idx="12"/>
          </p:nvPr>
        </p:nvSpPr>
        <p:spPr/>
        <p:txBody>
          <a:bodyPr/>
          <a:lstStyle/>
          <a:p>
            <a:fld id="{53600BEE-84BB-41CF-8CB7-19A690E1B70E}" type="slidenum">
              <a:rPr lang="es-419" smtClean="0"/>
              <a:t>‹Nº›</a:t>
            </a:fld>
            <a:endParaRPr lang="es-419" dirty="0"/>
          </a:p>
        </p:txBody>
      </p:sp>
    </p:spTree>
    <p:extLst>
      <p:ext uri="{BB962C8B-B14F-4D97-AF65-F5344CB8AC3E}">
        <p14:creationId xmlns:p14="http://schemas.microsoft.com/office/powerpoint/2010/main" val="37745117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8681E094-7216-4B9F-BF28-91851A444DC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s-419"/>
          </a:p>
        </p:txBody>
      </p:sp>
      <p:sp>
        <p:nvSpPr>
          <p:cNvPr id="3" name="Vertical Text Placeholder 2">
            <a:extLst>
              <a:ext uri="{FF2B5EF4-FFF2-40B4-BE49-F238E27FC236}">
                <a16:creationId xmlns:a16="http://schemas.microsoft.com/office/drawing/2014/main" xmlns="" id="{E0B6493B-2C49-468A-9013-907ACE4E457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419"/>
          </a:p>
        </p:txBody>
      </p:sp>
      <p:sp>
        <p:nvSpPr>
          <p:cNvPr id="4" name="Date Placeholder 3">
            <a:extLst>
              <a:ext uri="{FF2B5EF4-FFF2-40B4-BE49-F238E27FC236}">
                <a16:creationId xmlns:a16="http://schemas.microsoft.com/office/drawing/2014/main" xmlns="" id="{1BB4C1BC-2BA5-4AE2-A04C-E43A49355150}"/>
              </a:ext>
            </a:extLst>
          </p:cNvPr>
          <p:cNvSpPr>
            <a:spLocks noGrp="1"/>
          </p:cNvSpPr>
          <p:nvPr>
            <p:ph type="dt" sz="half" idx="10"/>
          </p:nvPr>
        </p:nvSpPr>
        <p:spPr/>
        <p:txBody>
          <a:bodyPr/>
          <a:lstStyle/>
          <a:p>
            <a:fld id="{A55C50ED-98CE-49D1-8042-A650E505DD7F}" type="datetimeFigureOut">
              <a:rPr lang="es-419" smtClean="0"/>
              <a:t>30/9/2021</a:t>
            </a:fld>
            <a:endParaRPr lang="es-419" dirty="0"/>
          </a:p>
        </p:txBody>
      </p:sp>
      <p:sp>
        <p:nvSpPr>
          <p:cNvPr id="5" name="Footer Placeholder 4">
            <a:extLst>
              <a:ext uri="{FF2B5EF4-FFF2-40B4-BE49-F238E27FC236}">
                <a16:creationId xmlns:a16="http://schemas.microsoft.com/office/drawing/2014/main" xmlns="" id="{32523466-0DFD-4522-B5CD-EA4ADECB9B28}"/>
              </a:ext>
            </a:extLst>
          </p:cNvPr>
          <p:cNvSpPr>
            <a:spLocks noGrp="1"/>
          </p:cNvSpPr>
          <p:nvPr>
            <p:ph type="ftr" sz="quarter" idx="11"/>
          </p:nvPr>
        </p:nvSpPr>
        <p:spPr/>
        <p:txBody>
          <a:bodyPr/>
          <a:lstStyle/>
          <a:p>
            <a:endParaRPr lang="es-419" dirty="0"/>
          </a:p>
        </p:txBody>
      </p:sp>
      <p:sp>
        <p:nvSpPr>
          <p:cNvPr id="6" name="Slide Number Placeholder 5">
            <a:extLst>
              <a:ext uri="{FF2B5EF4-FFF2-40B4-BE49-F238E27FC236}">
                <a16:creationId xmlns:a16="http://schemas.microsoft.com/office/drawing/2014/main" xmlns="" id="{E0101747-4F28-46C8-8ED6-CC6D4885FD0C}"/>
              </a:ext>
            </a:extLst>
          </p:cNvPr>
          <p:cNvSpPr>
            <a:spLocks noGrp="1"/>
          </p:cNvSpPr>
          <p:nvPr>
            <p:ph type="sldNum" sz="quarter" idx="12"/>
          </p:nvPr>
        </p:nvSpPr>
        <p:spPr/>
        <p:txBody>
          <a:bodyPr/>
          <a:lstStyle/>
          <a:p>
            <a:fld id="{53600BEE-84BB-41CF-8CB7-19A690E1B70E}" type="slidenum">
              <a:rPr lang="es-419" smtClean="0"/>
              <a:t>‹Nº›</a:t>
            </a:fld>
            <a:endParaRPr lang="es-419" dirty="0"/>
          </a:p>
        </p:txBody>
      </p:sp>
    </p:spTree>
    <p:extLst>
      <p:ext uri="{BB962C8B-B14F-4D97-AF65-F5344CB8AC3E}">
        <p14:creationId xmlns:p14="http://schemas.microsoft.com/office/powerpoint/2010/main" val="2393169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A339F7D-F6F0-4780-9834-FE8A8E386E47}"/>
              </a:ext>
            </a:extLst>
          </p:cNvPr>
          <p:cNvSpPr>
            <a:spLocks noGrp="1"/>
          </p:cNvSpPr>
          <p:nvPr>
            <p:ph type="title"/>
          </p:nvPr>
        </p:nvSpPr>
        <p:spPr/>
        <p:txBody>
          <a:bodyPr/>
          <a:lstStyle/>
          <a:p>
            <a:r>
              <a:rPr lang="en-US"/>
              <a:t>Click to edit Master title style</a:t>
            </a:r>
            <a:endParaRPr lang="es-419"/>
          </a:p>
        </p:txBody>
      </p:sp>
      <p:sp>
        <p:nvSpPr>
          <p:cNvPr id="3" name="Content Placeholder 2">
            <a:extLst>
              <a:ext uri="{FF2B5EF4-FFF2-40B4-BE49-F238E27FC236}">
                <a16:creationId xmlns:a16="http://schemas.microsoft.com/office/drawing/2014/main" xmlns="" id="{65A4F7E4-88C3-410A-A8A8-D2B6A567A8D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419"/>
          </a:p>
        </p:txBody>
      </p:sp>
      <p:sp>
        <p:nvSpPr>
          <p:cNvPr id="4" name="Date Placeholder 3">
            <a:extLst>
              <a:ext uri="{FF2B5EF4-FFF2-40B4-BE49-F238E27FC236}">
                <a16:creationId xmlns:a16="http://schemas.microsoft.com/office/drawing/2014/main" xmlns="" id="{37D5F37C-6C90-4833-B523-81457ECD0435}"/>
              </a:ext>
            </a:extLst>
          </p:cNvPr>
          <p:cNvSpPr>
            <a:spLocks noGrp="1"/>
          </p:cNvSpPr>
          <p:nvPr>
            <p:ph type="dt" sz="half" idx="10"/>
          </p:nvPr>
        </p:nvSpPr>
        <p:spPr/>
        <p:txBody>
          <a:bodyPr/>
          <a:lstStyle/>
          <a:p>
            <a:fld id="{A55C50ED-98CE-49D1-8042-A650E505DD7F}" type="datetimeFigureOut">
              <a:rPr lang="es-419" smtClean="0"/>
              <a:t>30/9/2021</a:t>
            </a:fld>
            <a:endParaRPr lang="es-419" dirty="0"/>
          </a:p>
        </p:txBody>
      </p:sp>
      <p:sp>
        <p:nvSpPr>
          <p:cNvPr id="5" name="Footer Placeholder 4">
            <a:extLst>
              <a:ext uri="{FF2B5EF4-FFF2-40B4-BE49-F238E27FC236}">
                <a16:creationId xmlns:a16="http://schemas.microsoft.com/office/drawing/2014/main" xmlns="" id="{C20C9B53-8092-4D57-9E60-B9D03704DFF2}"/>
              </a:ext>
            </a:extLst>
          </p:cNvPr>
          <p:cNvSpPr>
            <a:spLocks noGrp="1"/>
          </p:cNvSpPr>
          <p:nvPr>
            <p:ph type="ftr" sz="quarter" idx="11"/>
          </p:nvPr>
        </p:nvSpPr>
        <p:spPr/>
        <p:txBody>
          <a:bodyPr/>
          <a:lstStyle/>
          <a:p>
            <a:endParaRPr lang="es-419" dirty="0"/>
          </a:p>
        </p:txBody>
      </p:sp>
      <p:sp>
        <p:nvSpPr>
          <p:cNvPr id="6" name="Slide Number Placeholder 5">
            <a:extLst>
              <a:ext uri="{FF2B5EF4-FFF2-40B4-BE49-F238E27FC236}">
                <a16:creationId xmlns:a16="http://schemas.microsoft.com/office/drawing/2014/main" xmlns="" id="{F566ED3A-4154-4859-B345-3202D1976CE5}"/>
              </a:ext>
            </a:extLst>
          </p:cNvPr>
          <p:cNvSpPr>
            <a:spLocks noGrp="1"/>
          </p:cNvSpPr>
          <p:nvPr>
            <p:ph type="sldNum" sz="quarter" idx="12"/>
          </p:nvPr>
        </p:nvSpPr>
        <p:spPr/>
        <p:txBody>
          <a:bodyPr/>
          <a:lstStyle/>
          <a:p>
            <a:fld id="{53600BEE-84BB-41CF-8CB7-19A690E1B70E}" type="slidenum">
              <a:rPr lang="es-419" smtClean="0"/>
              <a:t>‹Nº›</a:t>
            </a:fld>
            <a:endParaRPr lang="es-419" dirty="0"/>
          </a:p>
        </p:txBody>
      </p:sp>
    </p:spTree>
    <p:extLst>
      <p:ext uri="{BB962C8B-B14F-4D97-AF65-F5344CB8AC3E}">
        <p14:creationId xmlns:p14="http://schemas.microsoft.com/office/powerpoint/2010/main" val="48063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D37B9A-4DE4-49CB-B648-E5F99CA0B45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s-419"/>
          </a:p>
        </p:txBody>
      </p:sp>
      <p:sp>
        <p:nvSpPr>
          <p:cNvPr id="3" name="Text Placeholder 2">
            <a:extLst>
              <a:ext uri="{FF2B5EF4-FFF2-40B4-BE49-F238E27FC236}">
                <a16:creationId xmlns:a16="http://schemas.microsoft.com/office/drawing/2014/main" xmlns="" id="{708C3F10-0AE5-4139-86E0-F0AD489060E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72868265-826C-42DD-BC07-862DFFE47CF1}"/>
              </a:ext>
            </a:extLst>
          </p:cNvPr>
          <p:cNvSpPr>
            <a:spLocks noGrp="1"/>
          </p:cNvSpPr>
          <p:nvPr>
            <p:ph type="dt" sz="half" idx="10"/>
          </p:nvPr>
        </p:nvSpPr>
        <p:spPr/>
        <p:txBody>
          <a:bodyPr/>
          <a:lstStyle/>
          <a:p>
            <a:fld id="{A55C50ED-98CE-49D1-8042-A650E505DD7F}" type="datetimeFigureOut">
              <a:rPr lang="es-419" smtClean="0"/>
              <a:t>30/9/2021</a:t>
            </a:fld>
            <a:endParaRPr lang="es-419" dirty="0"/>
          </a:p>
        </p:txBody>
      </p:sp>
      <p:sp>
        <p:nvSpPr>
          <p:cNvPr id="5" name="Footer Placeholder 4">
            <a:extLst>
              <a:ext uri="{FF2B5EF4-FFF2-40B4-BE49-F238E27FC236}">
                <a16:creationId xmlns:a16="http://schemas.microsoft.com/office/drawing/2014/main" xmlns="" id="{326D6A57-62D7-4AFA-B186-7CC66B2C3F73}"/>
              </a:ext>
            </a:extLst>
          </p:cNvPr>
          <p:cNvSpPr>
            <a:spLocks noGrp="1"/>
          </p:cNvSpPr>
          <p:nvPr>
            <p:ph type="ftr" sz="quarter" idx="11"/>
          </p:nvPr>
        </p:nvSpPr>
        <p:spPr/>
        <p:txBody>
          <a:bodyPr/>
          <a:lstStyle/>
          <a:p>
            <a:endParaRPr lang="es-419" dirty="0"/>
          </a:p>
        </p:txBody>
      </p:sp>
      <p:sp>
        <p:nvSpPr>
          <p:cNvPr id="6" name="Slide Number Placeholder 5">
            <a:extLst>
              <a:ext uri="{FF2B5EF4-FFF2-40B4-BE49-F238E27FC236}">
                <a16:creationId xmlns:a16="http://schemas.microsoft.com/office/drawing/2014/main" xmlns="" id="{806C4853-61A3-417F-B146-5B26845C79CC}"/>
              </a:ext>
            </a:extLst>
          </p:cNvPr>
          <p:cNvSpPr>
            <a:spLocks noGrp="1"/>
          </p:cNvSpPr>
          <p:nvPr>
            <p:ph type="sldNum" sz="quarter" idx="12"/>
          </p:nvPr>
        </p:nvSpPr>
        <p:spPr/>
        <p:txBody>
          <a:bodyPr/>
          <a:lstStyle/>
          <a:p>
            <a:fld id="{53600BEE-84BB-41CF-8CB7-19A690E1B70E}" type="slidenum">
              <a:rPr lang="es-419" smtClean="0"/>
              <a:t>‹Nº›</a:t>
            </a:fld>
            <a:endParaRPr lang="es-419" dirty="0"/>
          </a:p>
        </p:txBody>
      </p:sp>
    </p:spTree>
    <p:extLst>
      <p:ext uri="{BB962C8B-B14F-4D97-AF65-F5344CB8AC3E}">
        <p14:creationId xmlns:p14="http://schemas.microsoft.com/office/powerpoint/2010/main" val="15692534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D8317DA-8151-485C-813A-5B163B7CEBF6}"/>
              </a:ext>
            </a:extLst>
          </p:cNvPr>
          <p:cNvSpPr>
            <a:spLocks noGrp="1"/>
          </p:cNvSpPr>
          <p:nvPr>
            <p:ph type="title"/>
          </p:nvPr>
        </p:nvSpPr>
        <p:spPr/>
        <p:txBody>
          <a:bodyPr/>
          <a:lstStyle/>
          <a:p>
            <a:r>
              <a:rPr lang="en-US"/>
              <a:t>Click to edit Master title style</a:t>
            </a:r>
            <a:endParaRPr lang="es-419"/>
          </a:p>
        </p:txBody>
      </p:sp>
      <p:sp>
        <p:nvSpPr>
          <p:cNvPr id="3" name="Content Placeholder 2">
            <a:extLst>
              <a:ext uri="{FF2B5EF4-FFF2-40B4-BE49-F238E27FC236}">
                <a16:creationId xmlns:a16="http://schemas.microsoft.com/office/drawing/2014/main" xmlns="" id="{76445CE6-5E82-44E2-97D3-D6FE3556DD7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419"/>
          </a:p>
        </p:txBody>
      </p:sp>
      <p:sp>
        <p:nvSpPr>
          <p:cNvPr id="4" name="Content Placeholder 3">
            <a:extLst>
              <a:ext uri="{FF2B5EF4-FFF2-40B4-BE49-F238E27FC236}">
                <a16:creationId xmlns:a16="http://schemas.microsoft.com/office/drawing/2014/main" xmlns="" id="{3CCBC45E-012D-40FA-9DDE-DC34E539EE3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419"/>
          </a:p>
        </p:txBody>
      </p:sp>
      <p:sp>
        <p:nvSpPr>
          <p:cNvPr id="5" name="Date Placeholder 4">
            <a:extLst>
              <a:ext uri="{FF2B5EF4-FFF2-40B4-BE49-F238E27FC236}">
                <a16:creationId xmlns:a16="http://schemas.microsoft.com/office/drawing/2014/main" xmlns="" id="{CD654D97-5855-4E18-A0A4-4AB2E6327FB4}"/>
              </a:ext>
            </a:extLst>
          </p:cNvPr>
          <p:cNvSpPr>
            <a:spLocks noGrp="1"/>
          </p:cNvSpPr>
          <p:nvPr>
            <p:ph type="dt" sz="half" idx="10"/>
          </p:nvPr>
        </p:nvSpPr>
        <p:spPr/>
        <p:txBody>
          <a:bodyPr/>
          <a:lstStyle/>
          <a:p>
            <a:fld id="{A55C50ED-98CE-49D1-8042-A650E505DD7F}" type="datetimeFigureOut">
              <a:rPr lang="es-419" smtClean="0"/>
              <a:t>30/9/2021</a:t>
            </a:fld>
            <a:endParaRPr lang="es-419" dirty="0"/>
          </a:p>
        </p:txBody>
      </p:sp>
      <p:sp>
        <p:nvSpPr>
          <p:cNvPr id="6" name="Footer Placeholder 5">
            <a:extLst>
              <a:ext uri="{FF2B5EF4-FFF2-40B4-BE49-F238E27FC236}">
                <a16:creationId xmlns:a16="http://schemas.microsoft.com/office/drawing/2014/main" xmlns="" id="{6664C0F8-A005-4D2F-990A-48FD047EE22B}"/>
              </a:ext>
            </a:extLst>
          </p:cNvPr>
          <p:cNvSpPr>
            <a:spLocks noGrp="1"/>
          </p:cNvSpPr>
          <p:nvPr>
            <p:ph type="ftr" sz="quarter" idx="11"/>
          </p:nvPr>
        </p:nvSpPr>
        <p:spPr/>
        <p:txBody>
          <a:bodyPr/>
          <a:lstStyle/>
          <a:p>
            <a:endParaRPr lang="es-419" dirty="0"/>
          </a:p>
        </p:txBody>
      </p:sp>
      <p:sp>
        <p:nvSpPr>
          <p:cNvPr id="7" name="Slide Number Placeholder 6">
            <a:extLst>
              <a:ext uri="{FF2B5EF4-FFF2-40B4-BE49-F238E27FC236}">
                <a16:creationId xmlns:a16="http://schemas.microsoft.com/office/drawing/2014/main" xmlns="" id="{F610F3E8-03B8-48A7-8A36-870F9CBD3652}"/>
              </a:ext>
            </a:extLst>
          </p:cNvPr>
          <p:cNvSpPr>
            <a:spLocks noGrp="1"/>
          </p:cNvSpPr>
          <p:nvPr>
            <p:ph type="sldNum" sz="quarter" idx="12"/>
          </p:nvPr>
        </p:nvSpPr>
        <p:spPr/>
        <p:txBody>
          <a:bodyPr/>
          <a:lstStyle/>
          <a:p>
            <a:fld id="{53600BEE-84BB-41CF-8CB7-19A690E1B70E}" type="slidenum">
              <a:rPr lang="es-419" smtClean="0"/>
              <a:t>‹Nº›</a:t>
            </a:fld>
            <a:endParaRPr lang="es-419" dirty="0"/>
          </a:p>
        </p:txBody>
      </p:sp>
    </p:spTree>
    <p:extLst>
      <p:ext uri="{BB962C8B-B14F-4D97-AF65-F5344CB8AC3E}">
        <p14:creationId xmlns:p14="http://schemas.microsoft.com/office/powerpoint/2010/main" val="1471335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53244CA-EEC2-4E2C-A865-FB702C261EEF}"/>
              </a:ext>
            </a:extLst>
          </p:cNvPr>
          <p:cNvSpPr>
            <a:spLocks noGrp="1"/>
          </p:cNvSpPr>
          <p:nvPr>
            <p:ph type="title"/>
          </p:nvPr>
        </p:nvSpPr>
        <p:spPr>
          <a:xfrm>
            <a:off x="839788" y="365125"/>
            <a:ext cx="10515600" cy="1325563"/>
          </a:xfrm>
        </p:spPr>
        <p:txBody>
          <a:bodyPr/>
          <a:lstStyle/>
          <a:p>
            <a:r>
              <a:rPr lang="en-US"/>
              <a:t>Click to edit Master title style</a:t>
            </a:r>
            <a:endParaRPr lang="es-419"/>
          </a:p>
        </p:txBody>
      </p:sp>
      <p:sp>
        <p:nvSpPr>
          <p:cNvPr id="3" name="Text Placeholder 2">
            <a:extLst>
              <a:ext uri="{FF2B5EF4-FFF2-40B4-BE49-F238E27FC236}">
                <a16:creationId xmlns:a16="http://schemas.microsoft.com/office/drawing/2014/main" xmlns="" id="{8F526DBC-2E63-470F-B605-66F94402A65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BDCD43E3-6773-4CFD-8373-9E99CA6E73D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419"/>
          </a:p>
        </p:txBody>
      </p:sp>
      <p:sp>
        <p:nvSpPr>
          <p:cNvPr id="5" name="Text Placeholder 4">
            <a:extLst>
              <a:ext uri="{FF2B5EF4-FFF2-40B4-BE49-F238E27FC236}">
                <a16:creationId xmlns:a16="http://schemas.microsoft.com/office/drawing/2014/main" xmlns="" id="{793C65BF-B126-4EEF-8AF4-1DFBA2D306F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1A8B0061-B04E-442C-BBC2-2253C939127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419"/>
          </a:p>
        </p:txBody>
      </p:sp>
      <p:sp>
        <p:nvSpPr>
          <p:cNvPr id="7" name="Date Placeholder 6">
            <a:extLst>
              <a:ext uri="{FF2B5EF4-FFF2-40B4-BE49-F238E27FC236}">
                <a16:creationId xmlns:a16="http://schemas.microsoft.com/office/drawing/2014/main" xmlns="" id="{2FE47E20-28CF-438E-86EE-7F1BC9A378A0}"/>
              </a:ext>
            </a:extLst>
          </p:cNvPr>
          <p:cNvSpPr>
            <a:spLocks noGrp="1"/>
          </p:cNvSpPr>
          <p:nvPr>
            <p:ph type="dt" sz="half" idx="10"/>
          </p:nvPr>
        </p:nvSpPr>
        <p:spPr/>
        <p:txBody>
          <a:bodyPr/>
          <a:lstStyle/>
          <a:p>
            <a:fld id="{A55C50ED-98CE-49D1-8042-A650E505DD7F}" type="datetimeFigureOut">
              <a:rPr lang="es-419" smtClean="0"/>
              <a:t>30/9/2021</a:t>
            </a:fld>
            <a:endParaRPr lang="es-419" dirty="0"/>
          </a:p>
        </p:txBody>
      </p:sp>
      <p:sp>
        <p:nvSpPr>
          <p:cNvPr id="8" name="Footer Placeholder 7">
            <a:extLst>
              <a:ext uri="{FF2B5EF4-FFF2-40B4-BE49-F238E27FC236}">
                <a16:creationId xmlns:a16="http://schemas.microsoft.com/office/drawing/2014/main" xmlns="" id="{DA1A1A89-0A55-4223-BB6B-DD7830D1820F}"/>
              </a:ext>
            </a:extLst>
          </p:cNvPr>
          <p:cNvSpPr>
            <a:spLocks noGrp="1"/>
          </p:cNvSpPr>
          <p:nvPr>
            <p:ph type="ftr" sz="quarter" idx="11"/>
          </p:nvPr>
        </p:nvSpPr>
        <p:spPr/>
        <p:txBody>
          <a:bodyPr/>
          <a:lstStyle/>
          <a:p>
            <a:endParaRPr lang="es-419" dirty="0"/>
          </a:p>
        </p:txBody>
      </p:sp>
      <p:sp>
        <p:nvSpPr>
          <p:cNvPr id="9" name="Slide Number Placeholder 8">
            <a:extLst>
              <a:ext uri="{FF2B5EF4-FFF2-40B4-BE49-F238E27FC236}">
                <a16:creationId xmlns:a16="http://schemas.microsoft.com/office/drawing/2014/main" xmlns="" id="{DFE3EFA6-EEFB-4E74-8177-51362DE9B173}"/>
              </a:ext>
            </a:extLst>
          </p:cNvPr>
          <p:cNvSpPr>
            <a:spLocks noGrp="1"/>
          </p:cNvSpPr>
          <p:nvPr>
            <p:ph type="sldNum" sz="quarter" idx="12"/>
          </p:nvPr>
        </p:nvSpPr>
        <p:spPr/>
        <p:txBody>
          <a:bodyPr/>
          <a:lstStyle/>
          <a:p>
            <a:fld id="{53600BEE-84BB-41CF-8CB7-19A690E1B70E}" type="slidenum">
              <a:rPr lang="es-419" smtClean="0"/>
              <a:t>‹Nº›</a:t>
            </a:fld>
            <a:endParaRPr lang="es-419" dirty="0"/>
          </a:p>
        </p:txBody>
      </p:sp>
    </p:spTree>
    <p:extLst>
      <p:ext uri="{BB962C8B-B14F-4D97-AF65-F5344CB8AC3E}">
        <p14:creationId xmlns:p14="http://schemas.microsoft.com/office/powerpoint/2010/main" val="19773061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596846-6EFA-486D-958E-009A68523882}"/>
              </a:ext>
            </a:extLst>
          </p:cNvPr>
          <p:cNvSpPr>
            <a:spLocks noGrp="1"/>
          </p:cNvSpPr>
          <p:nvPr>
            <p:ph type="title"/>
          </p:nvPr>
        </p:nvSpPr>
        <p:spPr/>
        <p:txBody>
          <a:bodyPr/>
          <a:lstStyle/>
          <a:p>
            <a:r>
              <a:rPr lang="en-US"/>
              <a:t>Click to edit Master title style</a:t>
            </a:r>
            <a:endParaRPr lang="es-419"/>
          </a:p>
        </p:txBody>
      </p:sp>
      <p:sp>
        <p:nvSpPr>
          <p:cNvPr id="3" name="Date Placeholder 2">
            <a:extLst>
              <a:ext uri="{FF2B5EF4-FFF2-40B4-BE49-F238E27FC236}">
                <a16:creationId xmlns:a16="http://schemas.microsoft.com/office/drawing/2014/main" xmlns="" id="{F36335CD-D984-40FC-ABDE-F4F5193121EC}"/>
              </a:ext>
            </a:extLst>
          </p:cNvPr>
          <p:cNvSpPr>
            <a:spLocks noGrp="1"/>
          </p:cNvSpPr>
          <p:nvPr>
            <p:ph type="dt" sz="half" idx="10"/>
          </p:nvPr>
        </p:nvSpPr>
        <p:spPr/>
        <p:txBody>
          <a:bodyPr/>
          <a:lstStyle/>
          <a:p>
            <a:fld id="{A55C50ED-98CE-49D1-8042-A650E505DD7F}" type="datetimeFigureOut">
              <a:rPr lang="es-419" smtClean="0"/>
              <a:t>30/9/2021</a:t>
            </a:fld>
            <a:endParaRPr lang="es-419" dirty="0"/>
          </a:p>
        </p:txBody>
      </p:sp>
      <p:sp>
        <p:nvSpPr>
          <p:cNvPr id="4" name="Footer Placeholder 3">
            <a:extLst>
              <a:ext uri="{FF2B5EF4-FFF2-40B4-BE49-F238E27FC236}">
                <a16:creationId xmlns:a16="http://schemas.microsoft.com/office/drawing/2014/main" xmlns="" id="{750FFAA6-9CF6-479C-A2BC-7D899BA157F8}"/>
              </a:ext>
            </a:extLst>
          </p:cNvPr>
          <p:cNvSpPr>
            <a:spLocks noGrp="1"/>
          </p:cNvSpPr>
          <p:nvPr>
            <p:ph type="ftr" sz="quarter" idx="11"/>
          </p:nvPr>
        </p:nvSpPr>
        <p:spPr/>
        <p:txBody>
          <a:bodyPr/>
          <a:lstStyle/>
          <a:p>
            <a:endParaRPr lang="es-419" dirty="0"/>
          </a:p>
        </p:txBody>
      </p:sp>
      <p:sp>
        <p:nvSpPr>
          <p:cNvPr id="5" name="Slide Number Placeholder 4">
            <a:extLst>
              <a:ext uri="{FF2B5EF4-FFF2-40B4-BE49-F238E27FC236}">
                <a16:creationId xmlns:a16="http://schemas.microsoft.com/office/drawing/2014/main" xmlns="" id="{BC6BC32D-2F2C-4F86-83F4-2422F7DD725A}"/>
              </a:ext>
            </a:extLst>
          </p:cNvPr>
          <p:cNvSpPr>
            <a:spLocks noGrp="1"/>
          </p:cNvSpPr>
          <p:nvPr>
            <p:ph type="sldNum" sz="quarter" idx="12"/>
          </p:nvPr>
        </p:nvSpPr>
        <p:spPr/>
        <p:txBody>
          <a:bodyPr/>
          <a:lstStyle/>
          <a:p>
            <a:fld id="{53600BEE-84BB-41CF-8CB7-19A690E1B70E}" type="slidenum">
              <a:rPr lang="es-419" smtClean="0"/>
              <a:t>‹Nº›</a:t>
            </a:fld>
            <a:endParaRPr lang="es-419" dirty="0"/>
          </a:p>
        </p:txBody>
      </p:sp>
    </p:spTree>
    <p:extLst>
      <p:ext uri="{BB962C8B-B14F-4D97-AF65-F5344CB8AC3E}">
        <p14:creationId xmlns:p14="http://schemas.microsoft.com/office/powerpoint/2010/main" val="18104918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046E7EEA-A64C-4998-AB67-48320441006F}"/>
              </a:ext>
            </a:extLst>
          </p:cNvPr>
          <p:cNvSpPr>
            <a:spLocks noGrp="1"/>
          </p:cNvSpPr>
          <p:nvPr>
            <p:ph type="dt" sz="half" idx="10"/>
          </p:nvPr>
        </p:nvSpPr>
        <p:spPr/>
        <p:txBody>
          <a:bodyPr/>
          <a:lstStyle/>
          <a:p>
            <a:fld id="{A55C50ED-98CE-49D1-8042-A650E505DD7F}" type="datetimeFigureOut">
              <a:rPr lang="es-419" smtClean="0"/>
              <a:t>30/9/2021</a:t>
            </a:fld>
            <a:endParaRPr lang="es-419" dirty="0"/>
          </a:p>
        </p:txBody>
      </p:sp>
      <p:sp>
        <p:nvSpPr>
          <p:cNvPr id="3" name="Footer Placeholder 2">
            <a:extLst>
              <a:ext uri="{FF2B5EF4-FFF2-40B4-BE49-F238E27FC236}">
                <a16:creationId xmlns:a16="http://schemas.microsoft.com/office/drawing/2014/main" xmlns="" id="{B84711E9-1FE7-46FB-8E4A-E33A7154BB5B}"/>
              </a:ext>
            </a:extLst>
          </p:cNvPr>
          <p:cNvSpPr>
            <a:spLocks noGrp="1"/>
          </p:cNvSpPr>
          <p:nvPr>
            <p:ph type="ftr" sz="quarter" idx="11"/>
          </p:nvPr>
        </p:nvSpPr>
        <p:spPr/>
        <p:txBody>
          <a:bodyPr/>
          <a:lstStyle/>
          <a:p>
            <a:endParaRPr lang="es-419" dirty="0"/>
          </a:p>
        </p:txBody>
      </p:sp>
      <p:sp>
        <p:nvSpPr>
          <p:cNvPr id="4" name="Slide Number Placeholder 3">
            <a:extLst>
              <a:ext uri="{FF2B5EF4-FFF2-40B4-BE49-F238E27FC236}">
                <a16:creationId xmlns:a16="http://schemas.microsoft.com/office/drawing/2014/main" xmlns="" id="{92288DD9-458C-4280-8A45-888C26EDA904}"/>
              </a:ext>
            </a:extLst>
          </p:cNvPr>
          <p:cNvSpPr>
            <a:spLocks noGrp="1"/>
          </p:cNvSpPr>
          <p:nvPr>
            <p:ph type="sldNum" sz="quarter" idx="12"/>
          </p:nvPr>
        </p:nvSpPr>
        <p:spPr/>
        <p:txBody>
          <a:bodyPr/>
          <a:lstStyle/>
          <a:p>
            <a:fld id="{53600BEE-84BB-41CF-8CB7-19A690E1B70E}" type="slidenum">
              <a:rPr lang="es-419" smtClean="0"/>
              <a:t>‹Nº›</a:t>
            </a:fld>
            <a:endParaRPr lang="es-419" dirty="0"/>
          </a:p>
        </p:txBody>
      </p:sp>
    </p:spTree>
    <p:extLst>
      <p:ext uri="{BB962C8B-B14F-4D97-AF65-F5344CB8AC3E}">
        <p14:creationId xmlns:p14="http://schemas.microsoft.com/office/powerpoint/2010/main" val="14568339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F032F54-94D8-4F68-806E-F318E0C168B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s-419"/>
          </a:p>
        </p:txBody>
      </p:sp>
      <p:sp>
        <p:nvSpPr>
          <p:cNvPr id="3" name="Content Placeholder 2">
            <a:extLst>
              <a:ext uri="{FF2B5EF4-FFF2-40B4-BE49-F238E27FC236}">
                <a16:creationId xmlns:a16="http://schemas.microsoft.com/office/drawing/2014/main" xmlns="" id="{C151DA9D-DBF0-440E-94C3-0EFB82059DA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419"/>
          </a:p>
        </p:txBody>
      </p:sp>
      <p:sp>
        <p:nvSpPr>
          <p:cNvPr id="4" name="Text Placeholder 3">
            <a:extLst>
              <a:ext uri="{FF2B5EF4-FFF2-40B4-BE49-F238E27FC236}">
                <a16:creationId xmlns:a16="http://schemas.microsoft.com/office/drawing/2014/main" xmlns="" id="{C2AE564D-B085-44A9-B445-E0AB70EF29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7280FD8D-5354-4B68-A633-A45EBBBF1AD1}"/>
              </a:ext>
            </a:extLst>
          </p:cNvPr>
          <p:cNvSpPr>
            <a:spLocks noGrp="1"/>
          </p:cNvSpPr>
          <p:nvPr>
            <p:ph type="dt" sz="half" idx="10"/>
          </p:nvPr>
        </p:nvSpPr>
        <p:spPr/>
        <p:txBody>
          <a:bodyPr/>
          <a:lstStyle/>
          <a:p>
            <a:fld id="{A55C50ED-98CE-49D1-8042-A650E505DD7F}" type="datetimeFigureOut">
              <a:rPr lang="es-419" smtClean="0"/>
              <a:t>30/9/2021</a:t>
            </a:fld>
            <a:endParaRPr lang="es-419" dirty="0"/>
          </a:p>
        </p:txBody>
      </p:sp>
      <p:sp>
        <p:nvSpPr>
          <p:cNvPr id="6" name="Footer Placeholder 5">
            <a:extLst>
              <a:ext uri="{FF2B5EF4-FFF2-40B4-BE49-F238E27FC236}">
                <a16:creationId xmlns:a16="http://schemas.microsoft.com/office/drawing/2014/main" xmlns="" id="{C0CAF989-BBEE-46D9-A451-820D7A47EC63}"/>
              </a:ext>
            </a:extLst>
          </p:cNvPr>
          <p:cNvSpPr>
            <a:spLocks noGrp="1"/>
          </p:cNvSpPr>
          <p:nvPr>
            <p:ph type="ftr" sz="quarter" idx="11"/>
          </p:nvPr>
        </p:nvSpPr>
        <p:spPr/>
        <p:txBody>
          <a:bodyPr/>
          <a:lstStyle/>
          <a:p>
            <a:endParaRPr lang="es-419" dirty="0"/>
          </a:p>
        </p:txBody>
      </p:sp>
      <p:sp>
        <p:nvSpPr>
          <p:cNvPr id="7" name="Slide Number Placeholder 6">
            <a:extLst>
              <a:ext uri="{FF2B5EF4-FFF2-40B4-BE49-F238E27FC236}">
                <a16:creationId xmlns:a16="http://schemas.microsoft.com/office/drawing/2014/main" xmlns="" id="{B67BE24D-82B8-45A6-A3E0-8BF1D53F3F12}"/>
              </a:ext>
            </a:extLst>
          </p:cNvPr>
          <p:cNvSpPr>
            <a:spLocks noGrp="1"/>
          </p:cNvSpPr>
          <p:nvPr>
            <p:ph type="sldNum" sz="quarter" idx="12"/>
          </p:nvPr>
        </p:nvSpPr>
        <p:spPr/>
        <p:txBody>
          <a:bodyPr/>
          <a:lstStyle/>
          <a:p>
            <a:fld id="{53600BEE-84BB-41CF-8CB7-19A690E1B70E}" type="slidenum">
              <a:rPr lang="es-419" smtClean="0"/>
              <a:t>‹Nº›</a:t>
            </a:fld>
            <a:endParaRPr lang="es-419" dirty="0"/>
          </a:p>
        </p:txBody>
      </p:sp>
    </p:spTree>
    <p:extLst>
      <p:ext uri="{BB962C8B-B14F-4D97-AF65-F5344CB8AC3E}">
        <p14:creationId xmlns:p14="http://schemas.microsoft.com/office/powerpoint/2010/main" val="1340040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1D42EE0-044A-4FE4-A923-B2FCF64145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s-419"/>
          </a:p>
        </p:txBody>
      </p:sp>
      <p:sp>
        <p:nvSpPr>
          <p:cNvPr id="3" name="Picture Placeholder 2">
            <a:extLst>
              <a:ext uri="{FF2B5EF4-FFF2-40B4-BE49-F238E27FC236}">
                <a16:creationId xmlns:a16="http://schemas.microsoft.com/office/drawing/2014/main" xmlns="" id="{E90D3070-870B-4115-8113-07312976236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419" dirty="0"/>
          </a:p>
        </p:txBody>
      </p:sp>
      <p:sp>
        <p:nvSpPr>
          <p:cNvPr id="4" name="Text Placeholder 3">
            <a:extLst>
              <a:ext uri="{FF2B5EF4-FFF2-40B4-BE49-F238E27FC236}">
                <a16:creationId xmlns:a16="http://schemas.microsoft.com/office/drawing/2014/main" xmlns="" id="{7B4A37B2-174E-4011-9DAF-C5440BBF7F8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4F3AC651-A9CC-48BB-9DE7-765219A15E44}"/>
              </a:ext>
            </a:extLst>
          </p:cNvPr>
          <p:cNvSpPr>
            <a:spLocks noGrp="1"/>
          </p:cNvSpPr>
          <p:nvPr>
            <p:ph type="dt" sz="half" idx="10"/>
          </p:nvPr>
        </p:nvSpPr>
        <p:spPr/>
        <p:txBody>
          <a:bodyPr/>
          <a:lstStyle/>
          <a:p>
            <a:fld id="{A55C50ED-98CE-49D1-8042-A650E505DD7F}" type="datetimeFigureOut">
              <a:rPr lang="es-419" smtClean="0"/>
              <a:t>30/9/2021</a:t>
            </a:fld>
            <a:endParaRPr lang="es-419" dirty="0"/>
          </a:p>
        </p:txBody>
      </p:sp>
      <p:sp>
        <p:nvSpPr>
          <p:cNvPr id="6" name="Footer Placeholder 5">
            <a:extLst>
              <a:ext uri="{FF2B5EF4-FFF2-40B4-BE49-F238E27FC236}">
                <a16:creationId xmlns:a16="http://schemas.microsoft.com/office/drawing/2014/main" xmlns="" id="{3A16EC49-F556-4EF1-8FCF-B742578F386C}"/>
              </a:ext>
            </a:extLst>
          </p:cNvPr>
          <p:cNvSpPr>
            <a:spLocks noGrp="1"/>
          </p:cNvSpPr>
          <p:nvPr>
            <p:ph type="ftr" sz="quarter" idx="11"/>
          </p:nvPr>
        </p:nvSpPr>
        <p:spPr/>
        <p:txBody>
          <a:bodyPr/>
          <a:lstStyle/>
          <a:p>
            <a:endParaRPr lang="es-419" dirty="0"/>
          </a:p>
        </p:txBody>
      </p:sp>
      <p:sp>
        <p:nvSpPr>
          <p:cNvPr id="7" name="Slide Number Placeholder 6">
            <a:extLst>
              <a:ext uri="{FF2B5EF4-FFF2-40B4-BE49-F238E27FC236}">
                <a16:creationId xmlns:a16="http://schemas.microsoft.com/office/drawing/2014/main" xmlns="" id="{1698A614-8FE0-43A6-90FC-4CA924F1FCA5}"/>
              </a:ext>
            </a:extLst>
          </p:cNvPr>
          <p:cNvSpPr>
            <a:spLocks noGrp="1"/>
          </p:cNvSpPr>
          <p:nvPr>
            <p:ph type="sldNum" sz="quarter" idx="12"/>
          </p:nvPr>
        </p:nvSpPr>
        <p:spPr/>
        <p:txBody>
          <a:bodyPr/>
          <a:lstStyle/>
          <a:p>
            <a:fld id="{53600BEE-84BB-41CF-8CB7-19A690E1B70E}" type="slidenum">
              <a:rPr lang="es-419" smtClean="0"/>
              <a:t>‹Nº›</a:t>
            </a:fld>
            <a:endParaRPr lang="es-419" dirty="0"/>
          </a:p>
        </p:txBody>
      </p:sp>
    </p:spTree>
    <p:extLst>
      <p:ext uri="{BB962C8B-B14F-4D97-AF65-F5344CB8AC3E}">
        <p14:creationId xmlns:p14="http://schemas.microsoft.com/office/powerpoint/2010/main" val="19147056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5D0CF5AF-9B40-4AC3-9848-1A642FDDA60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s-419"/>
          </a:p>
        </p:txBody>
      </p:sp>
      <p:sp>
        <p:nvSpPr>
          <p:cNvPr id="3" name="Text Placeholder 2">
            <a:extLst>
              <a:ext uri="{FF2B5EF4-FFF2-40B4-BE49-F238E27FC236}">
                <a16:creationId xmlns:a16="http://schemas.microsoft.com/office/drawing/2014/main" xmlns="" id="{5F01BC3F-1F3B-4E9A-BFCF-35173F1116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419"/>
          </a:p>
        </p:txBody>
      </p:sp>
      <p:sp>
        <p:nvSpPr>
          <p:cNvPr id="4" name="Date Placeholder 3">
            <a:extLst>
              <a:ext uri="{FF2B5EF4-FFF2-40B4-BE49-F238E27FC236}">
                <a16:creationId xmlns:a16="http://schemas.microsoft.com/office/drawing/2014/main" xmlns="" id="{E8249445-F2EF-4C7C-AB19-C424FF93CA4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5C50ED-98CE-49D1-8042-A650E505DD7F}" type="datetimeFigureOut">
              <a:rPr lang="es-419" smtClean="0"/>
              <a:t>30/9/2021</a:t>
            </a:fld>
            <a:endParaRPr lang="es-419" dirty="0"/>
          </a:p>
        </p:txBody>
      </p:sp>
      <p:sp>
        <p:nvSpPr>
          <p:cNvPr id="5" name="Footer Placeholder 4">
            <a:extLst>
              <a:ext uri="{FF2B5EF4-FFF2-40B4-BE49-F238E27FC236}">
                <a16:creationId xmlns:a16="http://schemas.microsoft.com/office/drawing/2014/main" xmlns="" id="{A9404DA4-7323-4128-B2F9-BE86EA28886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419" dirty="0"/>
          </a:p>
        </p:txBody>
      </p:sp>
      <p:sp>
        <p:nvSpPr>
          <p:cNvPr id="6" name="Slide Number Placeholder 5">
            <a:extLst>
              <a:ext uri="{FF2B5EF4-FFF2-40B4-BE49-F238E27FC236}">
                <a16:creationId xmlns:a16="http://schemas.microsoft.com/office/drawing/2014/main" xmlns="" id="{D0F4A45E-24FB-448F-8774-4EA033E5E27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600BEE-84BB-41CF-8CB7-19A690E1B70E}" type="slidenum">
              <a:rPr lang="es-419" smtClean="0"/>
              <a:t>‹Nº›</a:t>
            </a:fld>
            <a:endParaRPr lang="es-419" dirty="0"/>
          </a:p>
        </p:txBody>
      </p:sp>
    </p:spTree>
    <p:extLst>
      <p:ext uri="{BB962C8B-B14F-4D97-AF65-F5344CB8AC3E}">
        <p14:creationId xmlns:p14="http://schemas.microsoft.com/office/powerpoint/2010/main" val="26926075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419"/>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sv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4.sv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2.sv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EDB21A24-F6D5-4380-913E-E729A5EFAB7A}"/>
              </a:ext>
            </a:extLst>
          </p:cNvPr>
          <p:cNvSpPr txBox="1"/>
          <p:nvPr/>
        </p:nvSpPr>
        <p:spPr>
          <a:xfrm>
            <a:off x="4772025" y="2747516"/>
            <a:ext cx="7101644" cy="1077218"/>
          </a:xfrm>
          <a:prstGeom prst="rect">
            <a:avLst/>
          </a:prstGeom>
          <a:noFill/>
        </p:spPr>
        <p:txBody>
          <a:bodyPr wrap="square" rtlCol="0">
            <a:spAutoFit/>
          </a:bodyPr>
          <a:lstStyle/>
          <a:p>
            <a:pPr algn="r"/>
            <a:r>
              <a:rPr lang="es-MX" sz="3200" b="1" dirty="0"/>
              <a:t>Desafíos Regulatorios para la Protección al Consumidor y datos personales”</a:t>
            </a:r>
            <a:endParaRPr lang="es-419" sz="3200" b="1" dirty="0"/>
          </a:p>
        </p:txBody>
      </p:sp>
      <p:sp>
        <p:nvSpPr>
          <p:cNvPr id="5" name="TextBox 4">
            <a:extLst>
              <a:ext uri="{FF2B5EF4-FFF2-40B4-BE49-F238E27FC236}">
                <a16:creationId xmlns:a16="http://schemas.microsoft.com/office/drawing/2014/main" xmlns="" id="{E0952997-9ACD-4D28-B6FB-0B6702EE9946}"/>
              </a:ext>
            </a:extLst>
          </p:cNvPr>
          <p:cNvSpPr txBox="1"/>
          <p:nvPr/>
        </p:nvSpPr>
        <p:spPr>
          <a:xfrm>
            <a:off x="4497162" y="4488626"/>
            <a:ext cx="7376507" cy="1384995"/>
          </a:xfrm>
          <a:prstGeom prst="rect">
            <a:avLst/>
          </a:prstGeom>
          <a:noFill/>
        </p:spPr>
        <p:txBody>
          <a:bodyPr wrap="none" rtlCol="0">
            <a:spAutoFit/>
          </a:bodyPr>
          <a:lstStyle/>
          <a:p>
            <a:pPr algn="r"/>
            <a:r>
              <a:rPr lang="es-419" sz="2800" dirty="0"/>
              <a:t>Hazell Del Cid, Policy Specialist</a:t>
            </a:r>
          </a:p>
          <a:p>
            <a:pPr algn="r"/>
            <a:r>
              <a:rPr lang="en-US" sz="2800" dirty="0"/>
              <a:t>Policy Specialist, Latin America &amp; Caribbean (LAC)</a:t>
            </a:r>
          </a:p>
          <a:p>
            <a:pPr algn="r"/>
            <a:r>
              <a:rPr lang="en-US" sz="2800" dirty="0"/>
              <a:t>Alliance for Financial Inclusion</a:t>
            </a:r>
            <a:endParaRPr lang="es-419" sz="2800" dirty="0"/>
          </a:p>
        </p:txBody>
      </p:sp>
    </p:spTree>
    <p:extLst>
      <p:ext uri="{BB962C8B-B14F-4D97-AF65-F5344CB8AC3E}">
        <p14:creationId xmlns:p14="http://schemas.microsoft.com/office/powerpoint/2010/main" val="40258528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F9EF41B-DE59-4F82-92E2-4F0D4F84D1C5}"/>
              </a:ext>
            </a:extLst>
          </p:cNvPr>
          <p:cNvSpPr txBox="1"/>
          <p:nvPr/>
        </p:nvSpPr>
        <p:spPr>
          <a:xfrm>
            <a:off x="0" y="0"/>
            <a:ext cx="5713615" cy="523220"/>
          </a:xfrm>
          <a:prstGeom prst="rect">
            <a:avLst/>
          </a:prstGeom>
          <a:noFill/>
        </p:spPr>
        <p:txBody>
          <a:bodyPr wrap="none" rtlCol="0">
            <a:spAutoFit/>
          </a:bodyPr>
          <a:lstStyle/>
          <a:p>
            <a:r>
              <a:rPr lang="es-SV" sz="2800" b="1" dirty="0">
                <a:solidFill>
                  <a:schemeClr val="accent5">
                    <a:lumMod val="50000"/>
                  </a:schemeClr>
                </a:solidFill>
                <a:effectLst>
                  <a:glow rad="228600">
                    <a:schemeClr val="bg1">
                      <a:alpha val="40000"/>
                    </a:schemeClr>
                  </a:glow>
                </a:effectLst>
              </a:rPr>
              <a:t>Consideraciones para los reguladores</a:t>
            </a:r>
            <a:endParaRPr lang="es-419" sz="2800" b="1" dirty="0">
              <a:solidFill>
                <a:schemeClr val="accent5">
                  <a:lumMod val="50000"/>
                </a:schemeClr>
              </a:solidFill>
              <a:effectLst>
                <a:glow rad="228600">
                  <a:schemeClr val="bg1">
                    <a:alpha val="40000"/>
                  </a:schemeClr>
                </a:glow>
              </a:effectLst>
            </a:endParaRPr>
          </a:p>
        </p:txBody>
      </p:sp>
      <p:pic>
        <p:nvPicPr>
          <p:cNvPr id="7" name="Picture 6" descr="Two bussiness people working at a table">
            <a:extLst>
              <a:ext uri="{FF2B5EF4-FFF2-40B4-BE49-F238E27FC236}">
                <a16:creationId xmlns:a16="http://schemas.microsoft.com/office/drawing/2014/main" xmlns="" id="{3BE980B7-D972-4A1E-B5B7-32963477935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43519" y="1077933"/>
            <a:ext cx="3415327" cy="5597407"/>
          </a:xfrm>
          <a:prstGeom prst="rect">
            <a:avLst/>
          </a:prstGeom>
          <a:effectLst>
            <a:outerShdw blurRad="50800" dist="38100" dir="2700000" algn="tl" rotWithShape="0">
              <a:prstClr val="black">
                <a:alpha val="40000"/>
              </a:prstClr>
            </a:outerShdw>
          </a:effectLst>
        </p:spPr>
      </p:pic>
      <p:sp>
        <p:nvSpPr>
          <p:cNvPr id="8" name="TextBox 7">
            <a:extLst>
              <a:ext uri="{FF2B5EF4-FFF2-40B4-BE49-F238E27FC236}">
                <a16:creationId xmlns:a16="http://schemas.microsoft.com/office/drawing/2014/main" xmlns="" id="{2259AC02-F3D7-43F8-AD97-EE25AFBA7C17}"/>
              </a:ext>
            </a:extLst>
          </p:cNvPr>
          <p:cNvSpPr txBox="1"/>
          <p:nvPr/>
        </p:nvSpPr>
        <p:spPr>
          <a:xfrm>
            <a:off x="3815097" y="1043213"/>
            <a:ext cx="8233384" cy="959622"/>
          </a:xfrm>
          <a:prstGeom prst="rect">
            <a:avLst/>
          </a:prstGeom>
          <a:noFill/>
        </p:spPr>
        <p:txBody>
          <a:bodyPr wrap="square" rtlCol="0">
            <a:spAutoFit/>
          </a:bodyPr>
          <a:lstStyle/>
          <a:p>
            <a:pPr>
              <a:spcBef>
                <a:spcPts val="600"/>
              </a:spcBef>
            </a:pPr>
            <a:r>
              <a:rPr lang="es-MX" sz="2000" b="1" dirty="0">
                <a:solidFill>
                  <a:schemeClr val="accent5">
                    <a:lumMod val="50000"/>
                  </a:schemeClr>
                </a:solidFill>
              </a:rPr>
              <a:t>Principales riesgos relacionados con la protección al consumidor para SFD desde el enfoque regulatorio</a:t>
            </a:r>
          </a:p>
          <a:p>
            <a:pPr algn="just">
              <a:lnSpc>
                <a:spcPct val="107000"/>
              </a:lnSpc>
              <a:spcAft>
                <a:spcPts val="800"/>
              </a:spcAft>
            </a:pPr>
            <a:endParaRPr lang="es-SV"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xmlns="" id="{2FED6D14-CC94-4417-BD8B-870420FB22DE}"/>
              </a:ext>
            </a:extLst>
          </p:cNvPr>
          <p:cNvSpPr txBox="1"/>
          <p:nvPr/>
        </p:nvSpPr>
        <p:spPr>
          <a:xfrm>
            <a:off x="4166867" y="2336879"/>
            <a:ext cx="7529843" cy="2015936"/>
          </a:xfrm>
          <a:prstGeom prst="rect">
            <a:avLst/>
          </a:prstGeom>
          <a:solidFill>
            <a:schemeClr val="accent5">
              <a:lumMod val="50000"/>
            </a:schemeClr>
          </a:solidFill>
          <a:ln>
            <a:noFill/>
          </a:ln>
        </p:spPr>
        <p:txBody>
          <a:bodyPr wrap="square" rtlCol="0">
            <a:spAutoFit/>
          </a:bodyPr>
          <a:lstStyle/>
          <a:p>
            <a:pPr marL="342900" indent="-342900">
              <a:spcBef>
                <a:spcPts val="600"/>
              </a:spcBef>
              <a:buFont typeface="Arial" panose="020B0604020202020204" pitchFamily="34" charset="0"/>
              <a:buChar char="•"/>
            </a:pPr>
            <a:r>
              <a:rPr lang="es-MX" sz="2000" b="1" dirty="0">
                <a:solidFill>
                  <a:schemeClr val="bg1"/>
                </a:solidFill>
              </a:rPr>
              <a:t>Los reguladores necesitarían una metodología de evaluación de riesgos de privacidad de datos para un enfoque DP4DFS basado en riesgos.</a:t>
            </a:r>
          </a:p>
          <a:p>
            <a:pPr marL="342900" indent="-342900">
              <a:spcBef>
                <a:spcPts val="600"/>
              </a:spcBef>
              <a:buFont typeface="Arial" panose="020B0604020202020204" pitchFamily="34" charset="0"/>
              <a:buChar char="•"/>
            </a:pPr>
            <a:r>
              <a:rPr lang="es-MX" sz="2000" b="1" dirty="0">
                <a:solidFill>
                  <a:schemeClr val="bg1"/>
                </a:solidFill>
              </a:rPr>
              <a:t>Otro enfoque de la proporcionalidad es eximir a las "pequeñas empresas" claramente definidas de cualquier obligación de cumplir con un marco regulatorio de privacidad de datos.</a:t>
            </a:r>
          </a:p>
        </p:txBody>
      </p:sp>
    </p:spTree>
    <p:extLst>
      <p:ext uri="{BB962C8B-B14F-4D97-AF65-F5344CB8AC3E}">
        <p14:creationId xmlns:p14="http://schemas.microsoft.com/office/powerpoint/2010/main" val="4262291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6">
            <a:extLst>
              <a:ext uri="{FF2B5EF4-FFF2-40B4-BE49-F238E27FC236}">
                <a16:creationId xmlns:a16="http://schemas.microsoft.com/office/drawing/2014/main" xmlns="" id="{B5E29899-39E3-473F-B401-AB7FCE9CA94C}"/>
              </a:ext>
            </a:extLst>
          </p:cNvPr>
          <p:cNvGraphicFramePr>
            <a:graphicFrameLocks noGrp="1"/>
          </p:cNvGraphicFramePr>
          <p:nvPr>
            <p:extLst>
              <p:ext uri="{D42A27DB-BD31-4B8C-83A1-F6EECF244321}">
                <p14:modId xmlns:p14="http://schemas.microsoft.com/office/powerpoint/2010/main" val="1940465206"/>
              </p:ext>
            </p:extLst>
          </p:nvPr>
        </p:nvGraphicFramePr>
        <p:xfrm>
          <a:off x="198120" y="974945"/>
          <a:ext cx="11795760" cy="5182616"/>
        </p:xfrm>
        <a:graphic>
          <a:graphicData uri="http://schemas.openxmlformats.org/drawingml/2006/table">
            <a:tbl>
              <a:tblPr firstRow="1" bandRow="1">
                <a:tableStyleId>{5C22544A-7EE6-4342-B048-85BDC9FD1C3A}</a:tableStyleId>
              </a:tblPr>
              <a:tblGrid>
                <a:gridCol w="2948940">
                  <a:extLst>
                    <a:ext uri="{9D8B030D-6E8A-4147-A177-3AD203B41FA5}">
                      <a16:colId xmlns:a16="http://schemas.microsoft.com/office/drawing/2014/main" xmlns="" val="2261715881"/>
                    </a:ext>
                  </a:extLst>
                </a:gridCol>
                <a:gridCol w="2948940">
                  <a:extLst>
                    <a:ext uri="{9D8B030D-6E8A-4147-A177-3AD203B41FA5}">
                      <a16:colId xmlns:a16="http://schemas.microsoft.com/office/drawing/2014/main" xmlns="" val="2474615927"/>
                    </a:ext>
                  </a:extLst>
                </a:gridCol>
                <a:gridCol w="2948940">
                  <a:extLst>
                    <a:ext uri="{9D8B030D-6E8A-4147-A177-3AD203B41FA5}">
                      <a16:colId xmlns:a16="http://schemas.microsoft.com/office/drawing/2014/main" xmlns="" val="2150712502"/>
                    </a:ext>
                  </a:extLst>
                </a:gridCol>
                <a:gridCol w="2948940">
                  <a:extLst>
                    <a:ext uri="{9D8B030D-6E8A-4147-A177-3AD203B41FA5}">
                      <a16:colId xmlns:a16="http://schemas.microsoft.com/office/drawing/2014/main" xmlns="" val="1134466909"/>
                    </a:ext>
                  </a:extLst>
                </a:gridCol>
              </a:tblGrid>
              <a:tr h="370840">
                <a:tc>
                  <a:txBody>
                    <a:bodyPr/>
                    <a:lstStyle/>
                    <a:p>
                      <a:pPr algn="ctr"/>
                      <a:r>
                        <a:rPr lang="es-MX" dirty="0"/>
                        <a:t>Protección de la privacidad y los datos del</a:t>
                      </a:r>
                    </a:p>
                    <a:p>
                      <a:pPr algn="ctr"/>
                      <a:r>
                        <a:rPr lang="es-MX" dirty="0"/>
                        <a:t>consumidor</a:t>
                      </a:r>
                    </a:p>
                  </a:txBody>
                  <a:tcPr anchor="ctr">
                    <a:solidFill>
                      <a:srgbClr val="1F4E79"/>
                    </a:solidFill>
                  </a:tcPr>
                </a:tc>
                <a:tc>
                  <a:txBody>
                    <a:bodyPr/>
                    <a:lstStyle/>
                    <a:p>
                      <a:pPr algn="ctr"/>
                      <a:r>
                        <a:rPr lang="es-419" dirty="0"/>
                        <a:t>Fortalecer la seguridad cibernética</a:t>
                      </a:r>
                    </a:p>
                  </a:txBody>
                  <a:tcPr anchor="ctr">
                    <a:solidFill>
                      <a:srgbClr val="1F4E79"/>
                    </a:solidFill>
                  </a:tcPr>
                </a:tc>
                <a:tc>
                  <a:txBody>
                    <a:bodyPr/>
                    <a:lstStyle/>
                    <a:p>
                      <a:pPr algn="ctr"/>
                      <a:r>
                        <a:rPr lang="es-SV" sz="1800" b="1" kern="1200" dirty="0">
                          <a:solidFill>
                            <a:schemeClr val="lt1"/>
                          </a:solidFill>
                          <a:effectLst/>
                          <a:latin typeface="+mn-lt"/>
                          <a:ea typeface="+mn-ea"/>
                          <a:cs typeface="+mn-cs"/>
                        </a:rPr>
                        <a:t>Conducta comercial responsable y de trato justo</a:t>
                      </a:r>
                      <a:endParaRPr lang="es-419" dirty="0"/>
                    </a:p>
                  </a:txBody>
                  <a:tcPr anchor="ctr">
                    <a:solidFill>
                      <a:srgbClr val="1F4E79"/>
                    </a:solidFill>
                  </a:tcPr>
                </a:tc>
                <a:tc>
                  <a:txBody>
                    <a:bodyPr/>
                    <a:lstStyle/>
                    <a:p>
                      <a:pPr algn="ctr"/>
                      <a:r>
                        <a:rPr lang="es-SV" sz="1800" b="1" kern="1200" dirty="0">
                          <a:solidFill>
                            <a:schemeClr val="lt1"/>
                          </a:solidFill>
                          <a:effectLst/>
                          <a:latin typeface="+mn-lt"/>
                          <a:ea typeface="+mn-ea"/>
                          <a:cs typeface="+mn-cs"/>
                        </a:rPr>
                        <a:t>Idoneidad de los productos: centrados en el cliente, inclusivos, relevantes y fáciles de usar</a:t>
                      </a:r>
                      <a:endParaRPr lang="es-419" dirty="0"/>
                    </a:p>
                  </a:txBody>
                  <a:tcPr anchor="ctr">
                    <a:solidFill>
                      <a:srgbClr val="1F4E79"/>
                    </a:solidFill>
                  </a:tcPr>
                </a:tc>
                <a:extLst>
                  <a:ext uri="{0D108BD9-81ED-4DB2-BD59-A6C34878D82A}">
                    <a16:rowId xmlns:a16="http://schemas.microsoft.com/office/drawing/2014/main" xmlns="" val="750056716"/>
                  </a:ext>
                </a:extLst>
              </a:tr>
              <a:tr h="370840">
                <a:tc>
                  <a:txBody>
                    <a:bodyPr/>
                    <a:lstStyle/>
                    <a:p>
                      <a:pPr>
                        <a:lnSpc>
                          <a:spcPct val="107000"/>
                        </a:lnSpc>
                        <a:spcAft>
                          <a:spcPts val="800"/>
                        </a:spcAft>
                      </a:pPr>
                      <a:r>
                        <a:rPr lang="es-SV" sz="1200" dirty="0">
                          <a:effectLst/>
                          <a:latin typeface="Trebuchet MS" panose="020B0603020202020204" pitchFamily="34" charset="0"/>
                          <a:ea typeface="Calibri" panose="020F0502020204030204" pitchFamily="34" charset="0"/>
                          <a:cs typeface="TrebuchetMS"/>
                        </a:rPr>
                        <a:t>Integrar disposiciones sobre privacidad y protección de datos en las políticas existentes.</a:t>
                      </a:r>
                      <a:endParaRPr lang="es-SV"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s-SV" sz="1200" dirty="0">
                          <a:effectLst/>
                          <a:latin typeface="Trebuchet MS" panose="020B0603020202020204" pitchFamily="34" charset="0"/>
                          <a:ea typeface="Calibri" panose="020F0502020204030204" pitchFamily="34" charset="0"/>
                          <a:cs typeface="TrebuchetMS"/>
                        </a:rPr>
                        <a:t>Desarrollar un marco de seguridad cibernética con disposiciones sectoriales específicas dentro del principio de la proporcionalidad.</a:t>
                      </a:r>
                      <a:endParaRPr lang="es-SV"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s-SV" sz="1200" dirty="0">
                          <a:effectLst/>
                          <a:latin typeface="Trebuchet MS" panose="020B0603020202020204" pitchFamily="34" charset="0"/>
                          <a:ea typeface="Calibri" panose="020F0502020204030204" pitchFamily="34" charset="0"/>
                          <a:cs typeface="TrebuchetMS"/>
                        </a:rPr>
                        <a:t>Fomentar el desarrollo de un código de conducta sectorial para la industria que promueva principios y prácticas éticas.</a:t>
                      </a:r>
                      <a:endParaRPr lang="es-SV"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s-SV" sz="1200" dirty="0">
                          <a:effectLst/>
                          <a:latin typeface="Trebuchet MS" panose="020B0603020202020204" pitchFamily="34" charset="0"/>
                          <a:ea typeface="Calibri" panose="020F0502020204030204" pitchFamily="34" charset="0"/>
                          <a:cs typeface="TrebuchetMS"/>
                        </a:rPr>
                        <a:t>Incorporar disposiciones de Protección al Consumidor para SFD en el desarrollo de productos, adopción de un enfoque centrado en el cliente.</a:t>
                      </a:r>
                      <a:endParaRPr lang="es-SV"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154076293"/>
                  </a:ext>
                </a:extLst>
              </a:tr>
              <a:tr h="370840">
                <a:tc>
                  <a:txBody>
                    <a:bodyPr/>
                    <a:lstStyle/>
                    <a:p>
                      <a:pPr>
                        <a:lnSpc>
                          <a:spcPct val="107000"/>
                        </a:lnSpc>
                        <a:spcAft>
                          <a:spcPts val="800"/>
                        </a:spcAft>
                      </a:pPr>
                      <a:r>
                        <a:rPr lang="es-SV" sz="1200" dirty="0">
                          <a:effectLst/>
                          <a:latin typeface="Trebuchet MS" panose="020B0603020202020204" pitchFamily="34" charset="0"/>
                          <a:ea typeface="Calibri" panose="020F0502020204030204" pitchFamily="34" charset="0"/>
                          <a:cs typeface="TrebuchetMS"/>
                        </a:rPr>
                        <a:t>Garantizar que los proveedores de SFD cuenten con políticas internas sobre:</a:t>
                      </a:r>
                      <a:endParaRPr lang="es-SV"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SV" sz="1200" dirty="0">
                          <a:effectLst/>
                          <a:latin typeface="Trebuchet MS" panose="020B0603020202020204" pitchFamily="34" charset="0"/>
                          <a:ea typeface="Calibri" panose="020F0502020204030204" pitchFamily="34" charset="0"/>
                          <a:cs typeface="TrebuchetMS"/>
                        </a:rPr>
                        <a:t>- privacidad y protección de datos</a:t>
                      </a:r>
                      <a:endParaRPr lang="es-SV" sz="12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SV" sz="1200" dirty="0">
                          <a:effectLst/>
                          <a:latin typeface="Trebuchet MS" panose="020B0603020202020204" pitchFamily="34" charset="0"/>
                          <a:ea typeface="Calibri" panose="020F0502020204030204" pitchFamily="34" charset="0"/>
                          <a:cs typeface="TrebuchetMS"/>
                        </a:rPr>
                        <a:t>- divulgación y consentimiento</a:t>
                      </a:r>
                      <a:endParaRPr lang="es-SV"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s-SV" sz="1200" dirty="0">
                          <a:effectLst/>
                          <a:latin typeface="Trebuchet MS" panose="020B0603020202020204" pitchFamily="34" charset="0"/>
                          <a:ea typeface="Calibri" panose="020F0502020204030204" pitchFamily="34" charset="0"/>
                          <a:cs typeface="TrebuchetMS"/>
                        </a:rPr>
                        <a:t>Promover la cooperación entre los actores relevantes</a:t>
                      </a:r>
                      <a:r>
                        <a:rPr lang="es-SV" sz="1200" dirty="0">
                          <a:effectLst/>
                          <a:latin typeface="Calibri" panose="020F0502020204030204" pitchFamily="34" charset="0"/>
                          <a:ea typeface="Calibri" panose="020F0502020204030204" pitchFamily="34" charset="0"/>
                          <a:cs typeface="Times New Roman" panose="02020603050405020304" pitchFamily="18" charset="0"/>
                        </a:rPr>
                        <a:t> </a:t>
                      </a:r>
                      <a:r>
                        <a:rPr lang="es-SV" sz="1200" dirty="0">
                          <a:effectLst/>
                          <a:latin typeface="Trebuchet MS" panose="020B0603020202020204" pitchFamily="34" charset="0"/>
                          <a:ea typeface="Calibri" panose="020F0502020204030204" pitchFamily="34" charset="0"/>
                          <a:cs typeface="TrebuchetMS"/>
                        </a:rPr>
                        <a:t>en materia de seguridad cibernética.</a:t>
                      </a:r>
                      <a:endParaRPr lang="es-SV"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s-SV" sz="1200" dirty="0">
                          <a:effectLst/>
                          <a:latin typeface="Trebuchet MS" panose="020B0603020202020204" pitchFamily="34" charset="0"/>
                          <a:ea typeface="Calibri" panose="020F0502020204030204" pitchFamily="34" charset="0"/>
                          <a:cs typeface="TrebuchetMS"/>
                        </a:rPr>
                        <a:t>Establecer prácticas de préstamo responsables para la entrega de créditos digitales a través de:</a:t>
                      </a:r>
                      <a:endParaRPr lang="es-SV"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SV" sz="1200" dirty="0">
                          <a:effectLst/>
                          <a:latin typeface="Trebuchet MS" panose="020B0603020202020204" pitchFamily="34" charset="0"/>
                          <a:ea typeface="Calibri" panose="020F0502020204030204" pitchFamily="34" charset="0"/>
                          <a:cs typeface="TrebuchetMS"/>
                        </a:rPr>
                        <a:t>- Mandato legal y marco regulatorio claros</a:t>
                      </a:r>
                      <a:endParaRPr lang="es-SV"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SV" sz="1200" dirty="0">
                          <a:effectLst/>
                          <a:latin typeface="Trebuchet MS" panose="020B0603020202020204" pitchFamily="34" charset="0"/>
                          <a:ea typeface="Calibri" panose="020F0502020204030204" pitchFamily="34" charset="0"/>
                          <a:cs typeface="TrebuchetMS"/>
                        </a:rPr>
                        <a:t>- Capacidad institucional apropiada</a:t>
                      </a:r>
                      <a:endParaRPr lang="es-SV"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SV" sz="1200" dirty="0">
                          <a:effectLst/>
                          <a:latin typeface="Trebuchet MS" panose="020B0603020202020204" pitchFamily="34" charset="0"/>
                          <a:ea typeface="Calibri" panose="020F0502020204030204" pitchFamily="34" charset="0"/>
                          <a:cs typeface="TrebuchetMS"/>
                        </a:rPr>
                        <a:t>- Sistemas de recopilación de referencias crediticias que sean completos y efectivos para abordar el sobreendeudamiento</a:t>
                      </a:r>
                      <a:endParaRPr lang="es-SV"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s-SV" sz="1200" dirty="0">
                          <a:effectLst/>
                          <a:latin typeface="Trebuchet MS" panose="020B0603020202020204" pitchFamily="34" charset="0"/>
                          <a:ea typeface="Calibri" panose="020F0502020204030204" pitchFamily="34" charset="0"/>
                          <a:cs typeface="TrebuchetMS"/>
                        </a:rPr>
                        <a:t>Definir medidas para construir un mercado inclusivo y garantizar el acceso y la movilidad de los clientes.</a:t>
                      </a:r>
                      <a:endParaRPr lang="es-SV"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015628906"/>
                  </a:ext>
                </a:extLst>
              </a:tr>
              <a:tr h="370840">
                <a:tc>
                  <a:txBody>
                    <a:bodyPr/>
                    <a:lstStyle/>
                    <a:p>
                      <a:pPr>
                        <a:lnSpc>
                          <a:spcPct val="107000"/>
                        </a:lnSpc>
                        <a:spcAft>
                          <a:spcPts val="800"/>
                        </a:spcAft>
                      </a:pPr>
                      <a:r>
                        <a:rPr lang="es-SV" sz="1200" dirty="0">
                          <a:effectLst/>
                          <a:latin typeface="Trebuchet MS" panose="020B0603020202020204" pitchFamily="34" charset="0"/>
                          <a:ea typeface="Calibri" panose="020F0502020204030204" pitchFamily="34" charset="0"/>
                          <a:cs typeface="TrebuchetMS"/>
                        </a:rPr>
                        <a:t>Ampliar las regulaciones sobre privacidad y protección de datos a terceros.</a:t>
                      </a:r>
                      <a:endParaRPr lang="es-SV"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s-SV" sz="1200" dirty="0">
                          <a:effectLst/>
                          <a:latin typeface="Trebuchet MS" panose="020B0603020202020204" pitchFamily="34" charset="0"/>
                          <a:ea typeface="Calibri" panose="020F0502020204030204" pitchFamily="34" charset="0"/>
                          <a:cs typeface="TrebuchetMS"/>
                        </a:rPr>
                        <a:t>Facilitar las campañas de concientización para clientes</a:t>
                      </a:r>
                      <a:endParaRPr lang="es-SV"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s-SV" sz="1200" dirty="0">
                          <a:effectLst/>
                          <a:latin typeface="Trebuchet MS" panose="020B0603020202020204" pitchFamily="34" charset="0"/>
                          <a:ea typeface="Calibri" panose="020F0502020204030204" pitchFamily="34" charset="0"/>
                          <a:cs typeface="TrebuchetMS"/>
                        </a:rPr>
                        <a:t>Disposiciones de transparencia y divulgación para garantizar que se ofrezcan créditos digitales con la divulgación de información apropiada en materia de términos y condiciones</a:t>
                      </a:r>
                      <a:endParaRPr lang="es-SV"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s-SV" sz="1200" dirty="0">
                          <a:effectLst/>
                          <a:latin typeface="Trebuchet MS" panose="020B0603020202020204" pitchFamily="34" charset="0"/>
                          <a:ea typeface="Calibri" panose="020F0502020204030204" pitchFamily="34" charset="0"/>
                          <a:cs typeface="TrebuchetMS"/>
                        </a:rPr>
                        <a:t>Facilitar una debida diligencia gradual para los clientes</a:t>
                      </a:r>
                      <a:endParaRPr lang="es-SV" sz="12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SV" sz="1200" dirty="0">
                          <a:effectLst/>
                          <a:latin typeface="Trebuchet MS" panose="020B0603020202020204" pitchFamily="34" charset="0"/>
                          <a:ea typeface="Calibri" panose="020F0502020204030204" pitchFamily="34" charset="0"/>
                          <a:cs typeface="TrebuchetMS"/>
                        </a:rPr>
                        <a:t>- modelos KYC estratificados.</a:t>
                      </a:r>
                      <a:endParaRPr lang="es-SV"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410784707"/>
                  </a:ext>
                </a:extLst>
              </a:tr>
            </a:tbl>
          </a:graphicData>
        </a:graphic>
      </p:graphicFrame>
      <p:sp>
        <p:nvSpPr>
          <p:cNvPr id="9" name="TextBox 8">
            <a:extLst>
              <a:ext uri="{FF2B5EF4-FFF2-40B4-BE49-F238E27FC236}">
                <a16:creationId xmlns:a16="http://schemas.microsoft.com/office/drawing/2014/main" xmlns="" id="{896AB5C7-7E22-42D2-AB68-85364876F40C}"/>
              </a:ext>
            </a:extLst>
          </p:cNvPr>
          <p:cNvSpPr txBox="1"/>
          <p:nvPr/>
        </p:nvSpPr>
        <p:spPr>
          <a:xfrm>
            <a:off x="0" y="0"/>
            <a:ext cx="3251211" cy="523220"/>
          </a:xfrm>
          <a:prstGeom prst="rect">
            <a:avLst/>
          </a:prstGeom>
          <a:noFill/>
        </p:spPr>
        <p:txBody>
          <a:bodyPr wrap="none" rtlCol="0">
            <a:spAutoFit/>
          </a:bodyPr>
          <a:lstStyle/>
          <a:p>
            <a:r>
              <a:rPr lang="es-419" sz="2800" b="1" dirty="0">
                <a:solidFill>
                  <a:schemeClr val="accent5">
                    <a:lumMod val="50000"/>
                  </a:schemeClr>
                </a:solidFill>
                <a:effectLst>
                  <a:glow rad="228600">
                    <a:schemeClr val="bg1">
                      <a:alpha val="40000"/>
                    </a:schemeClr>
                  </a:glow>
                </a:effectLst>
              </a:rPr>
              <a:t>RECOMENDACIONES</a:t>
            </a:r>
          </a:p>
        </p:txBody>
      </p:sp>
    </p:spTree>
    <p:extLst>
      <p:ext uri="{BB962C8B-B14F-4D97-AF65-F5344CB8AC3E}">
        <p14:creationId xmlns:p14="http://schemas.microsoft.com/office/powerpoint/2010/main" val="11474195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6393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Rectangle: Rounded Corners 125">
            <a:extLst>
              <a:ext uri="{FF2B5EF4-FFF2-40B4-BE49-F238E27FC236}">
                <a16:creationId xmlns:a16="http://schemas.microsoft.com/office/drawing/2014/main" xmlns="" id="{F2BD7C5D-DF34-44D9-A0D5-3E6EF82AF1DF}"/>
              </a:ext>
            </a:extLst>
          </p:cNvPr>
          <p:cNvSpPr/>
          <p:nvPr/>
        </p:nvSpPr>
        <p:spPr>
          <a:xfrm>
            <a:off x="506732" y="3045057"/>
            <a:ext cx="9477956" cy="3161969"/>
          </a:xfrm>
          <a:prstGeom prst="roundRect">
            <a:avLst/>
          </a:prstGeom>
          <a:solidFill>
            <a:srgbClr val="662682"/>
          </a:solidFill>
          <a:ln w="38100">
            <a:solidFill>
              <a:srgbClr val="66268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1" rIns="68580" bIns="34291" numCol="1" spcCol="0" rtlCol="0" fromWordArt="0" anchor="ctr" anchorCtr="0" forceAA="0" compatLnSpc="1">
            <a:prstTxWarp prst="textNoShape">
              <a:avLst/>
            </a:prstTxWarp>
            <a:noAutofit/>
          </a:bodyPr>
          <a:lstStyle/>
          <a:p>
            <a:pPr algn="ctr"/>
            <a:endParaRPr lang="en-US" sz="1351" dirty="0"/>
          </a:p>
        </p:txBody>
      </p:sp>
      <p:sp>
        <p:nvSpPr>
          <p:cNvPr id="6" name="Rectangle: Rounded Corners 5">
            <a:extLst>
              <a:ext uri="{FF2B5EF4-FFF2-40B4-BE49-F238E27FC236}">
                <a16:creationId xmlns:a16="http://schemas.microsoft.com/office/drawing/2014/main" xmlns="" id="{DE32185F-2FB6-45A9-9C2C-F06707206025}"/>
              </a:ext>
            </a:extLst>
          </p:cNvPr>
          <p:cNvSpPr/>
          <p:nvPr/>
        </p:nvSpPr>
        <p:spPr>
          <a:xfrm>
            <a:off x="426830" y="3196549"/>
            <a:ext cx="9158033" cy="2984748"/>
          </a:xfrm>
          <a:prstGeom prst="roundRect">
            <a:avLst/>
          </a:prstGeom>
          <a:solidFill>
            <a:schemeClr val="bg1"/>
          </a:solidFill>
          <a:ln w="38100">
            <a:solidFill>
              <a:srgbClr val="66268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1" rIns="68580" bIns="34291" numCol="1" spcCol="0" rtlCol="0" fromWordArt="0" anchor="ctr" anchorCtr="0" forceAA="0" compatLnSpc="1">
            <a:prstTxWarp prst="textNoShape">
              <a:avLst/>
            </a:prstTxWarp>
            <a:noAutofit/>
          </a:bodyPr>
          <a:lstStyle/>
          <a:p>
            <a:pPr algn="ctr"/>
            <a:endParaRPr lang="en-US" sz="1351" dirty="0"/>
          </a:p>
        </p:txBody>
      </p:sp>
      <p:sp>
        <p:nvSpPr>
          <p:cNvPr id="16" name="TextBox 15">
            <a:extLst>
              <a:ext uri="{FF2B5EF4-FFF2-40B4-BE49-F238E27FC236}">
                <a16:creationId xmlns:a16="http://schemas.microsoft.com/office/drawing/2014/main" xmlns="" id="{64764181-DEE8-44F0-9D7F-34EE51A8DDB8}"/>
              </a:ext>
            </a:extLst>
          </p:cNvPr>
          <p:cNvSpPr txBox="1"/>
          <p:nvPr/>
        </p:nvSpPr>
        <p:spPr>
          <a:xfrm>
            <a:off x="4243588" y="2958637"/>
            <a:ext cx="4178683" cy="323165"/>
          </a:xfrm>
          <a:prstGeom prst="rect">
            <a:avLst/>
          </a:prstGeom>
          <a:noFill/>
        </p:spPr>
        <p:txBody>
          <a:bodyPr wrap="square" rtlCol="0">
            <a:spAutoFit/>
          </a:bodyPr>
          <a:lstStyle/>
          <a:p>
            <a:r>
              <a:rPr lang="en-US" sz="1500" b="1" dirty="0">
                <a:solidFill>
                  <a:schemeClr val="bg1"/>
                </a:solidFill>
                <a:latin typeface="Trebuchet MS" panose="020B0603020202020204" pitchFamily="34" charset="0"/>
              </a:rPr>
              <a:t>FILAC Activities</a:t>
            </a:r>
          </a:p>
        </p:txBody>
      </p:sp>
      <p:graphicFrame>
        <p:nvGraphicFramePr>
          <p:cNvPr id="49" name="Table 48">
            <a:extLst>
              <a:ext uri="{FF2B5EF4-FFF2-40B4-BE49-F238E27FC236}">
                <a16:creationId xmlns:a16="http://schemas.microsoft.com/office/drawing/2014/main" xmlns="" id="{2B5FDFA1-63E6-4040-BD27-0E2E5E5BDA98}"/>
              </a:ext>
            </a:extLst>
          </p:cNvPr>
          <p:cNvGraphicFramePr>
            <a:graphicFrameLocks noGrp="1"/>
          </p:cNvGraphicFramePr>
          <p:nvPr/>
        </p:nvGraphicFramePr>
        <p:xfrm>
          <a:off x="5221904" y="3417511"/>
          <a:ext cx="4402222" cy="2611196"/>
        </p:xfrm>
        <a:graphic>
          <a:graphicData uri="http://schemas.openxmlformats.org/drawingml/2006/table">
            <a:tbl>
              <a:tblPr firstRow="1" bandRow="1">
                <a:tableStyleId>{5C22544A-7EE6-4342-B048-85BDC9FD1C3A}</a:tableStyleId>
              </a:tblPr>
              <a:tblGrid>
                <a:gridCol w="4402222">
                  <a:extLst>
                    <a:ext uri="{9D8B030D-6E8A-4147-A177-3AD203B41FA5}">
                      <a16:colId xmlns:a16="http://schemas.microsoft.com/office/drawing/2014/main" xmlns="" val="3154156444"/>
                    </a:ext>
                  </a:extLst>
                </a:gridCol>
              </a:tblGrid>
              <a:tr h="751059">
                <a:tc>
                  <a:txBody>
                    <a:bodyPr/>
                    <a:lstStyle/>
                    <a:p>
                      <a:pPr marL="171450" indent="-171450" algn="l">
                        <a:buFont typeface="Wingdings" panose="05000000000000000000" pitchFamily="2" charset="2"/>
                        <a:buChar char="§"/>
                      </a:pPr>
                      <a:r>
                        <a:rPr lang="en-US" sz="800" b="1" u="none" dirty="0">
                          <a:solidFill>
                            <a:schemeClr val="bg1"/>
                          </a:solidFill>
                          <a:latin typeface="Trebuchet MS" panose="020B0603020202020204" pitchFamily="34" charset="0"/>
                        </a:rPr>
                        <a:t>Report on “Digital Financial Services Ecosystem in Latin America and Caribbean”.</a:t>
                      </a:r>
                    </a:p>
                    <a:p>
                      <a:pPr marL="171450" indent="-171450" algn="l">
                        <a:buFont typeface="Wingdings" panose="05000000000000000000" pitchFamily="2" charset="2"/>
                        <a:buChar char="§"/>
                      </a:pPr>
                      <a:r>
                        <a:rPr lang="en-US" sz="800" b="1" u="none" dirty="0">
                          <a:solidFill>
                            <a:schemeClr val="bg1"/>
                          </a:solidFill>
                          <a:latin typeface="Trebuchet MS" panose="020B0603020202020204" pitchFamily="34" charset="0"/>
                        </a:rPr>
                        <a:t>Analysis of FINDEX results with the World Bank team</a:t>
                      </a:r>
                    </a:p>
                    <a:p>
                      <a:pPr marL="171450" indent="-171450" algn="l">
                        <a:buFont typeface="Wingdings" panose="05000000000000000000" pitchFamily="2" charset="2"/>
                        <a:buChar char="§"/>
                      </a:pPr>
                      <a:r>
                        <a:rPr lang="en-US" sz="800" b="1" u="none" dirty="0">
                          <a:solidFill>
                            <a:schemeClr val="bg1"/>
                          </a:solidFill>
                          <a:latin typeface="Trebuchet MS" panose="020B0603020202020204" pitchFamily="34" charset="0"/>
                        </a:rPr>
                        <a:t>Development of the report “Achieving Enhanced Usage of E-Money in LAC”.</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662682"/>
                    </a:solidFill>
                  </a:tcPr>
                </a:tc>
                <a:extLst>
                  <a:ext uri="{0D108BD9-81ED-4DB2-BD59-A6C34878D82A}">
                    <a16:rowId xmlns:a16="http://schemas.microsoft.com/office/drawing/2014/main" xmlns="" val="1662416374"/>
                  </a:ext>
                </a:extLst>
              </a:tr>
              <a:tr h="464213">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800" b="1" u="none" dirty="0">
                          <a:solidFill>
                            <a:schemeClr val="bg1"/>
                          </a:solidFill>
                          <a:latin typeface="Trebuchet MS" panose="020B0603020202020204" pitchFamily="34" charset="0"/>
                        </a:rPr>
                        <a:t>Revision of Mobile Financial Services Access and Usage Indicators Guideline Note and follow-up of data reporting in LAC countries.</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662682"/>
                    </a:solidFill>
                  </a:tcPr>
                </a:tc>
                <a:extLst>
                  <a:ext uri="{0D108BD9-81ED-4DB2-BD59-A6C34878D82A}">
                    <a16:rowId xmlns:a16="http://schemas.microsoft.com/office/drawing/2014/main" xmlns="" val="3126439455"/>
                  </a:ext>
                </a:extLst>
              </a:tr>
              <a:tr h="964096">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lang="en-US" sz="800" b="1" u="none" dirty="0">
                        <a:solidFill>
                          <a:schemeClr val="bg1"/>
                        </a:solidFill>
                        <a:latin typeface="Trebuchet MS" panose="020B0603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800" b="1" u="none" dirty="0">
                          <a:solidFill>
                            <a:schemeClr val="bg1"/>
                          </a:solidFill>
                          <a:latin typeface="Trebuchet MS" panose="020B0603020202020204" pitchFamily="34" charset="0"/>
                        </a:rPr>
                        <a:t>Development of the concept note “Impacting the closing of gender gaps in the processes of financial inclusion”.</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800" b="1" u="none" dirty="0">
                          <a:solidFill>
                            <a:schemeClr val="bg1"/>
                          </a:solidFill>
                          <a:latin typeface="Trebuchet MS" panose="020B0603020202020204" pitchFamily="34" charset="0"/>
                        </a:rPr>
                        <a:t>Development of the report titled “Conclusions and recommendations on the consultation with members of AFI regarding the agenda for closing the gender gap in financial inclusion”</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662682"/>
                    </a:solidFill>
                  </a:tcPr>
                </a:tc>
                <a:extLst>
                  <a:ext uri="{0D108BD9-81ED-4DB2-BD59-A6C34878D82A}">
                    <a16:rowId xmlns:a16="http://schemas.microsoft.com/office/drawing/2014/main" xmlns="" val="1911540195"/>
                  </a:ext>
                </a:extLst>
              </a:tr>
              <a:tr h="431828">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800" b="1" u="none" dirty="0">
                          <a:solidFill>
                            <a:schemeClr val="bg1"/>
                          </a:solidFill>
                          <a:latin typeface="Trebuchet MS" panose="020B0603020202020204" pitchFamily="34" charset="0"/>
                        </a:rPr>
                        <a:t>Development of the Haitian National Financial Education Strategy.</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662682"/>
                    </a:solidFill>
                  </a:tcPr>
                </a:tc>
                <a:extLst>
                  <a:ext uri="{0D108BD9-81ED-4DB2-BD59-A6C34878D82A}">
                    <a16:rowId xmlns:a16="http://schemas.microsoft.com/office/drawing/2014/main" xmlns="" val="120791185"/>
                  </a:ext>
                </a:extLst>
              </a:tr>
            </a:tbl>
          </a:graphicData>
        </a:graphic>
      </p:graphicFrame>
      <p:sp>
        <p:nvSpPr>
          <p:cNvPr id="15" name="Arrow: Curved Right 14">
            <a:extLst>
              <a:ext uri="{FF2B5EF4-FFF2-40B4-BE49-F238E27FC236}">
                <a16:creationId xmlns:a16="http://schemas.microsoft.com/office/drawing/2014/main" xmlns="" id="{58C375D3-1683-4FCC-9C54-6FE61D78F020}"/>
              </a:ext>
            </a:extLst>
          </p:cNvPr>
          <p:cNvSpPr/>
          <p:nvPr/>
        </p:nvSpPr>
        <p:spPr>
          <a:xfrm rot="879752">
            <a:off x="3005101" y="2173592"/>
            <a:ext cx="519964" cy="1200019"/>
          </a:xfrm>
          <a:prstGeom prst="curvedRightArrow">
            <a:avLst/>
          </a:prstGeom>
          <a:solidFill>
            <a:schemeClr val="bg1"/>
          </a:solidFill>
          <a:ln w="19050">
            <a:solidFill>
              <a:srgbClr val="66268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1" rIns="68580" bIns="34291" numCol="1" spcCol="0" rtlCol="0" fromWordArt="0" anchor="ctr" anchorCtr="0" forceAA="0" compatLnSpc="1">
            <a:prstTxWarp prst="textNoShape">
              <a:avLst/>
            </a:prstTxWarp>
            <a:noAutofit/>
          </a:bodyPr>
          <a:lstStyle/>
          <a:p>
            <a:pPr algn="ctr"/>
            <a:endParaRPr lang="en-US" sz="1351" dirty="0">
              <a:solidFill>
                <a:schemeClr val="tx1"/>
              </a:solidFill>
            </a:endParaRPr>
          </a:p>
        </p:txBody>
      </p:sp>
      <p:sp>
        <p:nvSpPr>
          <p:cNvPr id="35" name="Rectangle: Rounded Corners 34">
            <a:extLst>
              <a:ext uri="{FF2B5EF4-FFF2-40B4-BE49-F238E27FC236}">
                <a16:creationId xmlns:a16="http://schemas.microsoft.com/office/drawing/2014/main" xmlns="" id="{C21297F6-0A22-4A37-9CFC-DB997B409F47}"/>
              </a:ext>
            </a:extLst>
          </p:cNvPr>
          <p:cNvSpPr/>
          <p:nvPr/>
        </p:nvSpPr>
        <p:spPr>
          <a:xfrm>
            <a:off x="353787" y="223056"/>
            <a:ext cx="9292623" cy="2580309"/>
          </a:xfrm>
          <a:prstGeom prst="roundRect">
            <a:avLst/>
          </a:prstGeom>
          <a:noFill/>
          <a:ln w="38100">
            <a:solidFill>
              <a:srgbClr val="66268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1" rIns="68580" bIns="34291" numCol="1" spcCol="0" rtlCol="0" fromWordArt="0" anchor="ctr" anchorCtr="0" forceAA="0" compatLnSpc="1">
            <a:prstTxWarp prst="textNoShape">
              <a:avLst/>
            </a:prstTxWarp>
            <a:noAutofit/>
          </a:bodyPr>
          <a:lstStyle/>
          <a:p>
            <a:pPr algn="ctr"/>
            <a:endParaRPr lang="en-US" sz="1351" dirty="0"/>
          </a:p>
        </p:txBody>
      </p:sp>
      <p:sp>
        <p:nvSpPr>
          <p:cNvPr id="5" name="Rectangle: Rounded Corners 4">
            <a:extLst>
              <a:ext uri="{FF2B5EF4-FFF2-40B4-BE49-F238E27FC236}">
                <a16:creationId xmlns:a16="http://schemas.microsoft.com/office/drawing/2014/main" xmlns="" id="{5BC50D80-88E8-406C-9AF8-EFEA375E27BC}"/>
              </a:ext>
            </a:extLst>
          </p:cNvPr>
          <p:cNvSpPr/>
          <p:nvPr/>
        </p:nvSpPr>
        <p:spPr>
          <a:xfrm>
            <a:off x="418422" y="1151312"/>
            <a:ext cx="9163351" cy="1612680"/>
          </a:xfrm>
          <a:prstGeom prst="roundRect">
            <a:avLst/>
          </a:prstGeom>
          <a:solidFill>
            <a:srgbClr val="662682"/>
          </a:solidFill>
          <a:ln w="28575">
            <a:solidFill>
              <a:srgbClr val="66268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1" rIns="68580" bIns="34291" numCol="1" spcCol="0" rtlCol="0" fromWordArt="0" anchor="ctr" anchorCtr="0" forceAA="0" compatLnSpc="1">
            <a:prstTxWarp prst="textNoShape">
              <a:avLst/>
            </a:prstTxWarp>
            <a:noAutofit/>
          </a:bodyPr>
          <a:lstStyle/>
          <a:p>
            <a:pPr algn="ctr"/>
            <a:endParaRPr lang="en-US" sz="1351" dirty="0"/>
          </a:p>
        </p:txBody>
      </p:sp>
      <p:graphicFrame>
        <p:nvGraphicFramePr>
          <p:cNvPr id="58" name="Table 57">
            <a:extLst>
              <a:ext uri="{FF2B5EF4-FFF2-40B4-BE49-F238E27FC236}">
                <a16:creationId xmlns:a16="http://schemas.microsoft.com/office/drawing/2014/main" xmlns="" id="{BD26D3E6-2509-4367-9B20-A16F650ABE2F}"/>
              </a:ext>
            </a:extLst>
          </p:cNvPr>
          <p:cNvGraphicFramePr>
            <a:graphicFrameLocks noGrp="1"/>
          </p:cNvGraphicFramePr>
          <p:nvPr>
            <p:extLst>
              <p:ext uri="{D42A27DB-BD31-4B8C-83A1-F6EECF244321}">
                <p14:modId xmlns:p14="http://schemas.microsoft.com/office/powerpoint/2010/main" val="2413358766"/>
              </p:ext>
            </p:extLst>
          </p:nvPr>
        </p:nvGraphicFramePr>
        <p:xfrm>
          <a:off x="1724453" y="1445981"/>
          <a:ext cx="786191" cy="1055607"/>
        </p:xfrm>
        <a:graphic>
          <a:graphicData uri="http://schemas.openxmlformats.org/drawingml/2006/table">
            <a:tbl>
              <a:tblPr firstRow="1" bandRow="1">
                <a:tableStyleId>{5C22544A-7EE6-4342-B048-85BDC9FD1C3A}</a:tableStyleId>
              </a:tblPr>
              <a:tblGrid>
                <a:gridCol w="786191">
                  <a:extLst>
                    <a:ext uri="{9D8B030D-6E8A-4147-A177-3AD203B41FA5}">
                      <a16:colId xmlns:a16="http://schemas.microsoft.com/office/drawing/2014/main" xmlns="" val="133559021"/>
                    </a:ext>
                  </a:extLst>
                </a:gridCol>
              </a:tblGrid>
              <a:tr h="351869">
                <a:tc>
                  <a:txBody>
                    <a:bodyPr/>
                    <a:lstStyle/>
                    <a:p>
                      <a:pPr algn="ctr"/>
                      <a:r>
                        <a:rPr lang="en-US" sz="1100" b="1" dirty="0">
                          <a:solidFill>
                            <a:schemeClr val="bg1"/>
                          </a:solidFill>
                          <a:latin typeface="Trebuchet MS" panose="020B0603020202020204" pitchFamily="34" charset="0"/>
                        </a:rPr>
                        <a:t>ACCESS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82271290"/>
                  </a:ext>
                </a:extLst>
              </a:tr>
              <a:tr h="351869">
                <a:tc>
                  <a:txBody>
                    <a:bodyPr/>
                    <a:lstStyle/>
                    <a:p>
                      <a:pPr algn="ctr"/>
                      <a:r>
                        <a:rPr lang="en-US" sz="1100" b="1" dirty="0">
                          <a:solidFill>
                            <a:schemeClr val="bg1"/>
                          </a:solidFill>
                          <a:latin typeface="Trebuchet MS" panose="020B0603020202020204" pitchFamily="34" charset="0"/>
                        </a:rPr>
                        <a:t>USAGE</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89205346"/>
                  </a:ext>
                </a:extLst>
              </a:tr>
              <a:tr h="351869">
                <a:tc>
                  <a:txBody>
                    <a:bodyPr/>
                    <a:lstStyle/>
                    <a:p>
                      <a:pPr algn="ctr"/>
                      <a:r>
                        <a:rPr lang="en-US" sz="1100" b="1" dirty="0">
                          <a:solidFill>
                            <a:schemeClr val="bg1"/>
                          </a:solidFill>
                          <a:latin typeface="Trebuchet MS" panose="020B0603020202020204" pitchFamily="34" charset="0"/>
                        </a:rPr>
                        <a:t>QUALITY</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99714474"/>
                  </a:ext>
                </a:extLst>
              </a:tr>
            </a:tbl>
          </a:graphicData>
        </a:graphic>
      </p:graphicFrame>
      <p:graphicFrame>
        <p:nvGraphicFramePr>
          <p:cNvPr id="36" name="Table 35">
            <a:extLst>
              <a:ext uri="{FF2B5EF4-FFF2-40B4-BE49-F238E27FC236}">
                <a16:creationId xmlns:a16="http://schemas.microsoft.com/office/drawing/2014/main" xmlns="" id="{5CDCED19-9C08-41B5-AE43-61735097702F}"/>
              </a:ext>
            </a:extLst>
          </p:cNvPr>
          <p:cNvGraphicFramePr>
            <a:graphicFrameLocks noGrp="1"/>
          </p:cNvGraphicFramePr>
          <p:nvPr/>
        </p:nvGraphicFramePr>
        <p:xfrm>
          <a:off x="685800" y="3289932"/>
          <a:ext cx="3642971" cy="2899169"/>
        </p:xfrm>
        <a:graphic>
          <a:graphicData uri="http://schemas.openxmlformats.org/drawingml/2006/table">
            <a:tbl>
              <a:tblPr firstRow="1" bandRow="1">
                <a:tableStyleId>{5C22544A-7EE6-4342-B048-85BDC9FD1C3A}</a:tableStyleId>
              </a:tblPr>
              <a:tblGrid>
                <a:gridCol w="3642971">
                  <a:extLst>
                    <a:ext uri="{9D8B030D-6E8A-4147-A177-3AD203B41FA5}">
                      <a16:colId xmlns:a16="http://schemas.microsoft.com/office/drawing/2014/main" xmlns="" val="291957487"/>
                    </a:ext>
                  </a:extLst>
                </a:gridCol>
              </a:tblGrid>
              <a:tr h="76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b="1" u="none" dirty="0">
                          <a:solidFill>
                            <a:srgbClr val="662682"/>
                          </a:solidFill>
                          <a:latin typeface="Trebuchet MS" panose="020B0603020202020204" pitchFamily="34" charset="0"/>
                        </a:rPr>
                        <a:t>Digital Financial Services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dirty="0">
                          <a:solidFill>
                            <a:schemeClr val="tx1"/>
                          </a:solidFill>
                          <a:latin typeface="Trebuchet MS" panose="020B0603020202020204" pitchFamily="34" charset="0"/>
                        </a:rPr>
                        <a:t>17 Maya Declaration Commitments from 9 countries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dirty="0">
                          <a:solidFill>
                            <a:schemeClr val="tx1"/>
                          </a:solidFill>
                          <a:latin typeface="Trebuchet MS" panose="020B0603020202020204" pitchFamily="34" charset="0"/>
                        </a:rPr>
                        <a:t>41,2% Accomplished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b="1" u="none" dirty="0">
                        <a:solidFill>
                          <a:srgbClr val="662682"/>
                        </a:solidFill>
                        <a:latin typeface="Trebuchet MS" panose="020B0603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rgbClr val="662682"/>
                      </a:solidFill>
                      <a:prstDash val="solid"/>
                      <a:round/>
                      <a:headEnd type="none" w="med" len="med"/>
                      <a:tailEnd type="none" w="med" len="med"/>
                    </a:lnT>
                    <a:lnB w="19050" cap="flat" cmpd="sng" algn="ctr">
                      <a:solidFill>
                        <a:srgbClr val="66268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662416374"/>
                  </a:ext>
                </a:extLst>
              </a:tr>
              <a:tr h="76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u="none" dirty="0">
                          <a:solidFill>
                            <a:srgbClr val="662682"/>
                          </a:solidFill>
                          <a:latin typeface="Trebuchet MS" panose="020B0603020202020204" pitchFamily="34" charset="0"/>
                        </a:rPr>
                        <a:t>Financial Inclusion Data</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dirty="0">
                          <a:solidFill>
                            <a:schemeClr val="tx1"/>
                          </a:solidFill>
                          <a:latin typeface="Trebuchet MS" panose="020B0603020202020204" pitchFamily="34" charset="0"/>
                        </a:rPr>
                        <a:t>25 Maya Declaration Commitments from 10 countries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dirty="0">
                          <a:solidFill>
                            <a:schemeClr val="tx1"/>
                          </a:solidFill>
                          <a:latin typeface="Trebuchet MS" panose="020B0603020202020204" pitchFamily="34" charset="0"/>
                        </a:rPr>
                        <a:t>56% Accomplished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b="0" dirty="0">
                        <a:solidFill>
                          <a:schemeClr val="tx1"/>
                        </a:solidFill>
                        <a:latin typeface="Trebuchet MS" panose="020B0603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rgbClr val="662682"/>
                      </a:solidFill>
                      <a:prstDash val="solid"/>
                      <a:round/>
                      <a:headEnd type="none" w="med" len="med"/>
                      <a:tailEnd type="none" w="med" len="med"/>
                    </a:lnT>
                    <a:lnB w="19050" cap="flat" cmpd="sng" algn="ctr">
                      <a:solidFill>
                        <a:srgbClr val="66268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126439455"/>
                  </a:ext>
                </a:extLst>
              </a:tr>
              <a:tr h="61316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u="none" dirty="0">
                          <a:solidFill>
                            <a:srgbClr val="662682"/>
                          </a:solidFill>
                          <a:latin typeface="Trebuchet MS" panose="020B0603020202020204" pitchFamily="34" charset="0"/>
                        </a:rPr>
                        <a:t>Gender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dirty="0">
                          <a:solidFill>
                            <a:schemeClr val="tx1"/>
                          </a:solidFill>
                          <a:latin typeface="Trebuchet MS" panose="020B0603020202020204" pitchFamily="34" charset="0"/>
                        </a:rPr>
                        <a:t>The first policy change on women’s financial inclusion was implemented by Banco Central del Paraguay</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rgbClr val="662682"/>
                      </a:solidFill>
                      <a:prstDash val="solid"/>
                      <a:round/>
                      <a:headEnd type="none" w="med" len="med"/>
                      <a:tailEnd type="none" w="med" len="med"/>
                    </a:lnT>
                    <a:lnB w="19050" cap="flat" cmpd="sng" algn="ctr">
                      <a:solidFill>
                        <a:srgbClr val="7030A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911540195"/>
                  </a:ext>
                </a:extLst>
              </a:tr>
              <a:tr h="7416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u="none" dirty="0">
                          <a:solidFill>
                            <a:srgbClr val="662682"/>
                          </a:solidFill>
                          <a:latin typeface="Trebuchet MS" panose="020B0603020202020204" pitchFamily="34" charset="0"/>
                        </a:rPr>
                        <a:t>Financial Literacy &amp; Consumer Protection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dirty="0">
                          <a:solidFill>
                            <a:schemeClr val="tx1"/>
                          </a:solidFill>
                          <a:latin typeface="Trebuchet MS" panose="020B0603020202020204" pitchFamily="34" charset="0"/>
                        </a:rPr>
                        <a:t>16 Maya Declaration Commitments from 7 countries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dirty="0">
                          <a:solidFill>
                            <a:schemeClr val="tx1"/>
                          </a:solidFill>
                          <a:latin typeface="Trebuchet MS" panose="020B0603020202020204" pitchFamily="34" charset="0"/>
                        </a:rPr>
                        <a:t>31% Accomplished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b="0" dirty="0">
                        <a:solidFill>
                          <a:schemeClr val="tx1"/>
                        </a:solidFill>
                        <a:latin typeface="Trebuchet MS" panose="020B0603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rgbClr val="7030A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20791185"/>
                  </a:ext>
                </a:extLst>
              </a:tr>
            </a:tbl>
          </a:graphicData>
        </a:graphic>
      </p:graphicFrame>
      <p:pic>
        <p:nvPicPr>
          <p:cNvPr id="12" name="Picture 11">
            <a:extLst>
              <a:ext uri="{FF2B5EF4-FFF2-40B4-BE49-F238E27FC236}">
                <a16:creationId xmlns:a16="http://schemas.microsoft.com/office/drawing/2014/main" xmlns="" id="{88086EE5-BDDC-4305-AFF5-52A6AF119D6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7326"/>
          <a:stretch/>
        </p:blipFill>
        <p:spPr>
          <a:xfrm>
            <a:off x="9562522" y="2509426"/>
            <a:ext cx="447797" cy="478200"/>
          </a:xfrm>
          <a:prstGeom prst="rect">
            <a:avLst/>
          </a:prstGeom>
        </p:spPr>
      </p:pic>
      <p:sp>
        <p:nvSpPr>
          <p:cNvPr id="13" name="TextBox 12">
            <a:extLst>
              <a:ext uri="{FF2B5EF4-FFF2-40B4-BE49-F238E27FC236}">
                <a16:creationId xmlns:a16="http://schemas.microsoft.com/office/drawing/2014/main" xmlns="" id="{97048BFB-22D3-4379-B341-7D162FD93983}"/>
              </a:ext>
            </a:extLst>
          </p:cNvPr>
          <p:cNvSpPr txBox="1"/>
          <p:nvPr/>
        </p:nvSpPr>
        <p:spPr>
          <a:xfrm>
            <a:off x="6836678" y="2178470"/>
            <a:ext cx="2450040" cy="661912"/>
          </a:xfrm>
          <a:prstGeom prst="rect">
            <a:avLst/>
          </a:prstGeom>
          <a:noFill/>
        </p:spPr>
        <p:txBody>
          <a:bodyPr wrap="square" rtlCol="0">
            <a:spAutoFit/>
          </a:bodyPr>
          <a:lstStyle/>
          <a:p>
            <a:pPr algn="r"/>
            <a:r>
              <a:rPr lang="en-US" sz="1067" b="1" dirty="0">
                <a:solidFill>
                  <a:schemeClr val="bg1"/>
                </a:solidFill>
                <a:latin typeface="Trebuchet MS" panose="020B0603020202020204" pitchFamily="34" charset="0"/>
              </a:rPr>
              <a:t>87 Maya Declaration Commitments from 10 countries </a:t>
            </a:r>
          </a:p>
          <a:p>
            <a:pPr algn="r"/>
            <a:r>
              <a:rPr lang="en-US" sz="1067" b="1" dirty="0">
                <a:solidFill>
                  <a:schemeClr val="bg1"/>
                </a:solidFill>
                <a:latin typeface="Trebuchet MS" panose="020B0603020202020204" pitchFamily="34" charset="0"/>
              </a:rPr>
              <a:t>43% Accomplished</a:t>
            </a:r>
          </a:p>
          <a:p>
            <a:pPr algn="r"/>
            <a:r>
              <a:rPr lang="en-US" sz="500" b="1" dirty="0">
                <a:solidFill>
                  <a:schemeClr val="bg1"/>
                </a:solidFill>
                <a:latin typeface="Trebuchet MS" panose="020B0603020202020204" pitchFamily="34" charset="0"/>
              </a:rPr>
              <a:t>  </a:t>
            </a:r>
            <a:endParaRPr lang="en-US" sz="1051" b="1" dirty="0">
              <a:solidFill>
                <a:schemeClr val="bg1"/>
              </a:solidFill>
              <a:latin typeface="Trebuchet MS" panose="020B0603020202020204" pitchFamily="34" charset="0"/>
            </a:endParaRPr>
          </a:p>
        </p:txBody>
      </p:sp>
      <p:pic>
        <p:nvPicPr>
          <p:cNvPr id="37" name="Picture 4" descr="https://www.afi-dataportal.org/site/1771/afi-data-portal-logo-grey-350.png">
            <a:extLst>
              <a:ext uri="{FF2B5EF4-FFF2-40B4-BE49-F238E27FC236}">
                <a16:creationId xmlns:a16="http://schemas.microsoft.com/office/drawing/2014/main" xmlns="" id="{4216B9E8-3E72-4011-9E0D-5AD36706D87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78113" y="1336176"/>
            <a:ext cx="363556" cy="363556"/>
          </a:xfrm>
          <a:prstGeom prst="rect">
            <a:avLst/>
          </a:prstGeom>
          <a:noFill/>
          <a:extLst>
            <a:ext uri="{909E8E84-426E-40DD-AFC4-6F175D3DCCD1}">
              <a14:hiddenFill xmlns:a14="http://schemas.microsoft.com/office/drawing/2010/main">
                <a:solidFill>
                  <a:srgbClr val="FFFFFF"/>
                </a:solidFill>
              </a14:hiddenFill>
            </a:ext>
          </a:extLst>
        </p:spPr>
      </p:pic>
      <p:cxnSp>
        <p:nvCxnSpPr>
          <p:cNvPr id="9" name="Straight Connector 8">
            <a:extLst>
              <a:ext uri="{FF2B5EF4-FFF2-40B4-BE49-F238E27FC236}">
                <a16:creationId xmlns:a16="http://schemas.microsoft.com/office/drawing/2014/main" xmlns="" id="{C2717819-98EB-4504-BAE4-7C7C0CD17231}"/>
              </a:ext>
            </a:extLst>
          </p:cNvPr>
          <p:cNvCxnSpPr/>
          <p:nvPr/>
        </p:nvCxnSpPr>
        <p:spPr>
          <a:xfrm>
            <a:off x="6899263" y="1316939"/>
            <a:ext cx="0" cy="141537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xmlns="" id="{2EA6630C-1AAD-425A-B3E9-C3659A353D80}"/>
              </a:ext>
            </a:extLst>
          </p:cNvPr>
          <p:cNvCxnSpPr/>
          <p:nvPr/>
        </p:nvCxnSpPr>
        <p:spPr>
          <a:xfrm>
            <a:off x="3815534" y="1319912"/>
            <a:ext cx="0" cy="141537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Arrow: Chevron 20">
            <a:extLst>
              <a:ext uri="{FF2B5EF4-FFF2-40B4-BE49-F238E27FC236}">
                <a16:creationId xmlns:a16="http://schemas.microsoft.com/office/drawing/2014/main" xmlns="" id="{38469B72-581E-4194-BA24-84B4EE971208}"/>
              </a:ext>
            </a:extLst>
          </p:cNvPr>
          <p:cNvSpPr/>
          <p:nvPr/>
        </p:nvSpPr>
        <p:spPr>
          <a:xfrm>
            <a:off x="2502453" y="439544"/>
            <a:ext cx="265688" cy="585319"/>
          </a:xfrm>
          <a:prstGeom prst="chevron">
            <a:avLst/>
          </a:prstGeom>
          <a:noFill/>
          <a:ln w="19050">
            <a:solidFill>
              <a:srgbClr val="6626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bg1"/>
              </a:solidFill>
            </a:endParaRPr>
          </a:p>
        </p:txBody>
      </p:sp>
      <p:sp>
        <p:nvSpPr>
          <p:cNvPr id="22" name="TextBox 21">
            <a:extLst>
              <a:ext uri="{FF2B5EF4-FFF2-40B4-BE49-F238E27FC236}">
                <a16:creationId xmlns:a16="http://schemas.microsoft.com/office/drawing/2014/main" xmlns="" id="{CD24B0C1-EED8-4CA9-8B11-8F9434369FBB}"/>
              </a:ext>
            </a:extLst>
          </p:cNvPr>
          <p:cNvSpPr txBox="1"/>
          <p:nvPr/>
        </p:nvSpPr>
        <p:spPr>
          <a:xfrm>
            <a:off x="4677305" y="303601"/>
            <a:ext cx="5307383" cy="230832"/>
          </a:xfrm>
          <a:prstGeom prst="rect">
            <a:avLst/>
          </a:prstGeom>
          <a:noFill/>
          <a:ln>
            <a:noFill/>
          </a:ln>
        </p:spPr>
        <p:txBody>
          <a:bodyPr wrap="square" rtlCol="0">
            <a:spAutoFit/>
          </a:bodyPr>
          <a:lstStyle/>
          <a:p>
            <a:endParaRPr lang="en-US" sz="900" b="1" dirty="0">
              <a:solidFill>
                <a:srgbClr val="662682"/>
              </a:solidFill>
              <a:latin typeface="Trebuchet MS" panose="020B0603020202020204" pitchFamily="34" charset="0"/>
            </a:endParaRPr>
          </a:p>
        </p:txBody>
      </p:sp>
      <p:cxnSp>
        <p:nvCxnSpPr>
          <p:cNvPr id="1039" name="Connector: Elbow 1038">
            <a:extLst>
              <a:ext uri="{FF2B5EF4-FFF2-40B4-BE49-F238E27FC236}">
                <a16:creationId xmlns:a16="http://schemas.microsoft.com/office/drawing/2014/main" xmlns="" id="{C14B1430-4AAB-4327-83C0-88B03CFD7530}"/>
              </a:ext>
            </a:extLst>
          </p:cNvPr>
          <p:cNvCxnSpPr>
            <a:cxnSpLocks/>
          </p:cNvCxnSpPr>
          <p:nvPr/>
        </p:nvCxnSpPr>
        <p:spPr>
          <a:xfrm>
            <a:off x="4254084" y="3289932"/>
            <a:ext cx="934955" cy="390669"/>
          </a:xfrm>
          <a:prstGeom prst="bentConnector3">
            <a:avLst/>
          </a:prstGeom>
          <a:ln w="19050">
            <a:solidFill>
              <a:srgbClr val="662682"/>
            </a:solidFill>
          </a:ln>
        </p:spPr>
        <p:style>
          <a:lnRef idx="1">
            <a:schemeClr val="accent1"/>
          </a:lnRef>
          <a:fillRef idx="0">
            <a:schemeClr val="accent1"/>
          </a:fillRef>
          <a:effectRef idx="0">
            <a:schemeClr val="accent1"/>
          </a:effectRef>
          <a:fontRef idx="minor">
            <a:schemeClr val="tx1"/>
          </a:fontRef>
        </p:style>
      </p:cxnSp>
      <p:cxnSp>
        <p:nvCxnSpPr>
          <p:cNvPr id="80" name="Connector: Elbow 79">
            <a:extLst>
              <a:ext uri="{FF2B5EF4-FFF2-40B4-BE49-F238E27FC236}">
                <a16:creationId xmlns:a16="http://schemas.microsoft.com/office/drawing/2014/main" xmlns="" id="{AE8DDDBC-BBA5-4696-B628-5FAA161E6A96}"/>
              </a:ext>
            </a:extLst>
          </p:cNvPr>
          <p:cNvCxnSpPr>
            <a:cxnSpLocks/>
          </p:cNvCxnSpPr>
          <p:nvPr/>
        </p:nvCxnSpPr>
        <p:spPr>
          <a:xfrm>
            <a:off x="4280210" y="4048612"/>
            <a:ext cx="908829" cy="274910"/>
          </a:xfrm>
          <a:prstGeom prst="bentConnector3">
            <a:avLst/>
          </a:prstGeom>
          <a:ln w="19050">
            <a:solidFill>
              <a:srgbClr val="662682"/>
            </a:solidFill>
          </a:ln>
        </p:spPr>
        <p:style>
          <a:lnRef idx="1">
            <a:schemeClr val="accent1"/>
          </a:lnRef>
          <a:fillRef idx="0">
            <a:schemeClr val="accent1"/>
          </a:fillRef>
          <a:effectRef idx="0">
            <a:schemeClr val="accent1"/>
          </a:effectRef>
          <a:fontRef idx="minor">
            <a:schemeClr val="tx1"/>
          </a:fontRef>
        </p:style>
      </p:cxnSp>
      <p:cxnSp>
        <p:nvCxnSpPr>
          <p:cNvPr id="52" name="Connector: Elbow 51">
            <a:extLst>
              <a:ext uri="{FF2B5EF4-FFF2-40B4-BE49-F238E27FC236}">
                <a16:creationId xmlns:a16="http://schemas.microsoft.com/office/drawing/2014/main" xmlns="" id="{E2D6E3CA-1C92-4513-B4B7-532D556BE80D}"/>
              </a:ext>
            </a:extLst>
          </p:cNvPr>
          <p:cNvCxnSpPr>
            <a:cxnSpLocks/>
          </p:cNvCxnSpPr>
          <p:nvPr/>
        </p:nvCxnSpPr>
        <p:spPr>
          <a:xfrm>
            <a:off x="4287798" y="5437033"/>
            <a:ext cx="1059454" cy="513973"/>
          </a:xfrm>
          <a:prstGeom prst="bentConnector3">
            <a:avLst/>
          </a:prstGeom>
          <a:ln w="19050">
            <a:solidFill>
              <a:srgbClr val="662682"/>
            </a:solidFill>
          </a:ln>
        </p:spPr>
        <p:style>
          <a:lnRef idx="1">
            <a:schemeClr val="accent1"/>
          </a:lnRef>
          <a:fillRef idx="0">
            <a:schemeClr val="accent1"/>
          </a:fillRef>
          <a:effectRef idx="0">
            <a:schemeClr val="accent1"/>
          </a:effectRef>
          <a:fontRef idx="minor">
            <a:schemeClr val="tx1"/>
          </a:fontRef>
        </p:style>
      </p:cxnSp>
      <p:pic>
        <p:nvPicPr>
          <p:cNvPr id="77" name="Picture 76">
            <a:extLst>
              <a:ext uri="{FF2B5EF4-FFF2-40B4-BE49-F238E27FC236}">
                <a16:creationId xmlns:a16="http://schemas.microsoft.com/office/drawing/2014/main" xmlns="" id="{ABB34C12-59E1-490E-8FB1-8A7975B89A8C}"/>
              </a:ext>
            </a:extLst>
          </p:cNvPr>
          <p:cNvPicPr>
            <a:picLocks noChangeAspect="1"/>
          </p:cNvPicPr>
          <p:nvPr/>
        </p:nvPicPr>
        <p:blipFill rotWithShape="1">
          <a:blip r:embed="rId5"/>
          <a:srcRect l="6666" t="78148" r="82199" b="5555"/>
          <a:stretch/>
        </p:blipFill>
        <p:spPr>
          <a:xfrm>
            <a:off x="4131211" y="1420967"/>
            <a:ext cx="1286007" cy="1047491"/>
          </a:xfrm>
          <a:prstGeom prst="rect">
            <a:avLst/>
          </a:prstGeom>
        </p:spPr>
      </p:pic>
      <p:pic>
        <p:nvPicPr>
          <p:cNvPr id="78" name="Picture 77">
            <a:extLst>
              <a:ext uri="{FF2B5EF4-FFF2-40B4-BE49-F238E27FC236}">
                <a16:creationId xmlns:a16="http://schemas.microsoft.com/office/drawing/2014/main" xmlns="" id="{BA55D88C-767B-4FE9-9490-E71DF73CCE08}"/>
              </a:ext>
            </a:extLst>
          </p:cNvPr>
          <p:cNvPicPr>
            <a:picLocks noChangeAspect="1"/>
          </p:cNvPicPr>
          <p:nvPr/>
        </p:nvPicPr>
        <p:blipFill rotWithShape="1">
          <a:blip r:embed="rId5"/>
          <a:srcRect l="17968" t="78148" r="71892" b="5555"/>
          <a:stretch/>
        </p:blipFill>
        <p:spPr>
          <a:xfrm>
            <a:off x="5488137" y="1445981"/>
            <a:ext cx="1171179" cy="1047491"/>
          </a:xfrm>
          <a:prstGeom prst="rect">
            <a:avLst/>
          </a:prstGeom>
        </p:spPr>
      </p:pic>
      <p:pic>
        <p:nvPicPr>
          <p:cNvPr id="79" name="Picture 78">
            <a:extLst>
              <a:ext uri="{FF2B5EF4-FFF2-40B4-BE49-F238E27FC236}">
                <a16:creationId xmlns:a16="http://schemas.microsoft.com/office/drawing/2014/main" xmlns="" id="{09B14E5E-C693-4103-8D7B-F289E9EF3EBC}"/>
              </a:ext>
            </a:extLst>
          </p:cNvPr>
          <p:cNvPicPr>
            <a:picLocks noChangeAspect="1"/>
          </p:cNvPicPr>
          <p:nvPr/>
        </p:nvPicPr>
        <p:blipFill rotWithShape="1">
          <a:blip r:embed="rId5"/>
          <a:srcRect l="28879" t="78148" r="61884" b="5555"/>
          <a:stretch/>
        </p:blipFill>
        <p:spPr>
          <a:xfrm>
            <a:off x="7119497" y="1307522"/>
            <a:ext cx="841248" cy="826008"/>
          </a:xfrm>
          <a:prstGeom prst="rect">
            <a:avLst/>
          </a:prstGeom>
        </p:spPr>
      </p:pic>
      <p:pic>
        <p:nvPicPr>
          <p:cNvPr id="81" name="Picture 80">
            <a:extLst>
              <a:ext uri="{FF2B5EF4-FFF2-40B4-BE49-F238E27FC236}">
                <a16:creationId xmlns:a16="http://schemas.microsoft.com/office/drawing/2014/main" xmlns="" id="{48EB567E-2291-4141-AA6F-3C00EB626B94}"/>
              </a:ext>
            </a:extLst>
          </p:cNvPr>
          <p:cNvPicPr>
            <a:picLocks noChangeAspect="1"/>
          </p:cNvPicPr>
          <p:nvPr/>
        </p:nvPicPr>
        <p:blipFill rotWithShape="1">
          <a:blip r:embed="rId5"/>
          <a:srcRect l="38685" t="77038" r="51667" b="5555"/>
          <a:stretch/>
        </p:blipFill>
        <p:spPr>
          <a:xfrm>
            <a:off x="8529773" y="1320805"/>
            <a:ext cx="878716" cy="882264"/>
          </a:xfrm>
          <a:prstGeom prst="rect">
            <a:avLst/>
          </a:prstGeom>
        </p:spPr>
      </p:pic>
      <p:cxnSp>
        <p:nvCxnSpPr>
          <p:cNvPr id="51" name="Connector: Elbow 50">
            <a:extLst>
              <a:ext uri="{FF2B5EF4-FFF2-40B4-BE49-F238E27FC236}">
                <a16:creationId xmlns:a16="http://schemas.microsoft.com/office/drawing/2014/main" xmlns="" id="{FEF225B0-F490-40B6-AEDB-CF9928E9DC34}"/>
              </a:ext>
            </a:extLst>
          </p:cNvPr>
          <p:cNvCxnSpPr>
            <a:cxnSpLocks/>
          </p:cNvCxnSpPr>
          <p:nvPr/>
        </p:nvCxnSpPr>
        <p:spPr>
          <a:xfrm>
            <a:off x="4328168" y="4836588"/>
            <a:ext cx="860871" cy="443771"/>
          </a:xfrm>
          <a:prstGeom prst="bentConnector3">
            <a:avLst>
              <a:gd name="adj1" fmla="val 50000"/>
            </a:avLst>
          </a:prstGeom>
          <a:ln w="19050">
            <a:solidFill>
              <a:srgbClr val="662682"/>
            </a:solidFill>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xmlns="" id="{346BE6E3-E832-4ED7-BF2D-566718F3FD17}"/>
              </a:ext>
            </a:extLst>
          </p:cNvPr>
          <p:cNvSpPr txBox="1"/>
          <p:nvPr/>
        </p:nvSpPr>
        <p:spPr>
          <a:xfrm>
            <a:off x="4126986" y="2072562"/>
            <a:ext cx="450425" cy="265183"/>
          </a:xfrm>
          <a:prstGeom prst="rect">
            <a:avLst/>
          </a:prstGeom>
          <a:solidFill>
            <a:srgbClr val="662682"/>
          </a:solidFill>
        </p:spPr>
        <p:txBody>
          <a:bodyPr wrap="square" lIns="0" tIns="0" rIns="0" bIns="0" rtlCol="0">
            <a:noAutofit/>
          </a:bodyPr>
          <a:lstStyle/>
          <a:p>
            <a:pPr algn="r"/>
            <a:r>
              <a:rPr lang="en-US" sz="2000" dirty="0">
                <a:solidFill>
                  <a:schemeClr val="bg1"/>
                </a:solidFill>
                <a:latin typeface="Trebuchet MS" panose="020B0603020202020204" pitchFamily="34" charset="0"/>
              </a:rPr>
              <a:t>12</a:t>
            </a:r>
            <a:endParaRPr lang="en-GB" sz="2000" dirty="0">
              <a:solidFill>
                <a:schemeClr val="bg1"/>
              </a:solidFill>
              <a:latin typeface="Trebuchet MS" panose="020B0603020202020204" pitchFamily="34" charset="0"/>
            </a:endParaRPr>
          </a:p>
        </p:txBody>
      </p:sp>
      <p:sp>
        <p:nvSpPr>
          <p:cNvPr id="55" name="TextBox 54">
            <a:extLst>
              <a:ext uri="{FF2B5EF4-FFF2-40B4-BE49-F238E27FC236}">
                <a16:creationId xmlns:a16="http://schemas.microsoft.com/office/drawing/2014/main" xmlns="" id="{5D29D532-2052-4497-9B5D-C38F8E589DE0}"/>
              </a:ext>
            </a:extLst>
          </p:cNvPr>
          <p:cNvSpPr txBox="1"/>
          <p:nvPr/>
        </p:nvSpPr>
        <p:spPr>
          <a:xfrm>
            <a:off x="5428933" y="2080363"/>
            <a:ext cx="470567" cy="386067"/>
          </a:xfrm>
          <a:prstGeom prst="rect">
            <a:avLst/>
          </a:prstGeom>
          <a:solidFill>
            <a:srgbClr val="662682"/>
          </a:solidFill>
        </p:spPr>
        <p:txBody>
          <a:bodyPr wrap="square" lIns="0" tIns="0" rIns="0" bIns="0" rtlCol="0">
            <a:noAutofit/>
          </a:bodyPr>
          <a:lstStyle/>
          <a:p>
            <a:pPr algn="r"/>
            <a:r>
              <a:rPr lang="en-US" sz="2000" dirty="0">
                <a:solidFill>
                  <a:schemeClr val="bg1"/>
                </a:solidFill>
                <a:latin typeface="Trebuchet MS" panose="020B0603020202020204" pitchFamily="34" charset="0"/>
              </a:rPr>
              <a:t>11</a:t>
            </a:r>
            <a:endParaRPr lang="en-GB" sz="2000" dirty="0">
              <a:solidFill>
                <a:schemeClr val="bg1"/>
              </a:solidFill>
              <a:latin typeface="Trebuchet MS" panose="020B0603020202020204" pitchFamily="34" charset="0"/>
            </a:endParaRPr>
          </a:p>
        </p:txBody>
      </p:sp>
      <p:sp>
        <p:nvSpPr>
          <p:cNvPr id="56" name="TextBox 55">
            <a:extLst>
              <a:ext uri="{FF2B5EF4-FFF2-40B4-BE49-F238E27FC236}">
                <a16:creationId xmlns:a16="http://schemas.microsoft.com/office/drawing/2014/main" xmlns="" id="{5F32972D-1BCF-4D39-A2ED-9BD62698CA1B}"/>
              </a:ext>
            </a:extLst>
          </p:cNvPr>
          <p:cNvSpPr txBox="1"/>
          <p:nvPr/>
        </p:nvSpPr>
        <p:spPr>
          <a:xfrm>
            <a:off x="7089820" y="1843962"/>
            <a:ext cx="304800" cy="228600"/>
          </a:xfrm>
          <a:prstGeom prst="rect">
            <a:avLst/>
          </a:prstGeom>
          <a:solidFill>
            <a:srgbClr val="662682"/>
          </a:solidFill>
        </p:spPr>
        <p:txBody>
          <a:bodyPr wrap="square" lIns="0" tIns="0" rIns="0" bIns="0" rtlCol="0">
            <a:noAutofit/>
          </a:bodyPr>
          <a:lstStyle/>
          <a:p>
            <a:pPr algn="r"/>
            <a:r>
              <a:rPr lang="en-GB" dirty="0">
                <a:solidFill>
                  <a:schemeClr val="bg1"/>
                </a:solidFill>
                <a:latin typeface="Trebuchet MS" panose="020B0603020202020204" pitchFamily="34" charset="0"/>
              </a:rPr>
              <a:t>15</a:t>
            </a:r>
          </a:p>
        </p:txBody>
      </p:sp>
      <p:sp>
        <p:nvSpPr>
          <p:cNvPr id="57" name="TextBox 56">
            <a:extLst>
              <a:ext uri="{FF2B5EF4-FFF2-40B4-BE49-F238E27FC236}">
                <a16:creationId xmlns:a16="http://schemas.microsoft.com/office/drawing/2014/main" xmlns="" id="{0E509B32-CDC8-47B5-AB2C-144D63130D1E}"/>
              </a:ext>
            </a:extLst>
          </p:cNvPr>
          <p:cNvSpPr txBox="1"/>
          <p:nvPr/>
        </p:nvSpPr>
        <p:spPr>
          <a:xfrm>
            <a:off x="8409633" y="1854033"/>
            <a:ext cx="307132" cy="386067"/>
          </a:xfrm>
          <a:prstGeom prst="rect">
            <a:avLst/>
          </a:prstGeom>
          <a:solidFill>
            <a:srgbClr val="662682"/>
          </a:solidFill>
        </p:spPr>
        <p:txBody>
          <a:bodyPr wrap="square" lIns="0" tIns="0" rIns="0" bIns="0" rtlCol="0">
            <a:noAutofit/>
          </a:bodyPr>
          <a:lstStyle/>
          <a:p>
            <a:pPr algn="r"/>
            <a:r>
              <a:rPr lang="en-US" dirty="0">
                <a:solidFill>
                  <a:schemeClr val="bg1"/>
                </a:solidFill>
                <a:latin typeface="Trebuchet MS" panose="020B0603020202020204" pitchFamily="34" charset="0"/>
              </a:rPr>
              <a:t>23</a:t>
            </a:r>
            <a:endParaRPr lang="en-GB" dirty="0">
              <a:solidFill>
                <a:schemeClr val="bg1"/>
              </a:solidFill>
              <a:latin typeface="Trebuchet MS" panose="020B0603020202020204" pitchFamily="34" charset="0"/>
            </a:endParaRPr>
          </a:p>
        </p:txBody>
      </p:sp>
      <p:grpSp>
        <p:nvGrpSpPr>
          <p:cNvPr id="4" name="Group 3">
            <a:extLst>
              <a:ext uri="{FF2B5EF4-FFF2-40B4-BE49-F238E27FC236}">
                <a16:creationId xmlns:a16="http://schemas.microsoft.com/office/drawing/2014/main" xmlns="" id="{A3D06E36-D59F-43A4-9A6E-B1A9D875220C}"/>
              </a:ext>
            </a:extLst>
          </p:cNvPr>
          <p:cNvGrpSpPr/>
          <p:nvPr/>
        </p:nvGrpSpPr>
        <p:grpSpPr>
          <a:xfrm>
            <a:off x="547003" y="223056"/>
            <a:ext cx="1673705" cy="724803"/>
            <a:chOff x="1275807" y="362217"/>
            <a:chExt cx="1255279" cy="543602"/>
          </a:xfrm>
        </p:grpSpPr>
        <p:grpSp>
          <p:nvGrpSpPr>
            <p:cNvPr id="62" name="Group 61">
              <a:extLst>
                <a:ext uri="{FF2B5EF4-FFF2-40B4-BE49-F238E27FC236}">
                  <a16:creationId xmlns:a16="http://schemas.microsoft.com/office/drawing/2014/main" xmlns="" id="{D05BB352-F4E5-4A73-A039-891070D5E9BC}"/>
                </a:ext>
              </a:extLst>
            </p:cNvPr>
            <p:cNvGrpSpPr/>
            <p:nvPr/>
          </p:nvGrpSpPr>
          <p:grpSpPr>
            <a:xfrm>
              <a:off x="1966682" y="362217"/>
              <a:ext cx="564404" cy="543602"/>
              <a:chOff x="3836504" y="986346"/>
              <a:chExt cx="4154557" cy="4001436"/>
            </a:xfrm>
          </p:grpSpPr>
          <p:pic>
            <p:nvPicPr>
              <p:cNvPr id="63" name="Picture 62">
                <a:extLst>
                  <a:ext uri="{FF2B5EF4-FFF2-40B4-BE49-F238E27FC236}">
                    <a16:creationId xmlns:a16="http://schemas.microsoft.com/office/drawing/2014/main" xmlns="" id="{BE4D74D2-3F6D-47D9-ABFF-BAE8DD93E235}"/>
                  </a:ext>
                </a:extLst>
              </p:cNvPr>
              <p:cNvPicPr>
                <a:picLocks noChangeAspect="1"/>
              </p:cNvPicPr>
              <p:nvPr/>
            </p:nvPicPr>
            <p:blipFill>
              <a:blip r:embed="rId6">
                <a:clrChange>
                  <a:clrFrom>
                    <a:srgbClr val="1D1D1A"/>
                  </a:clrFrom>
                  <a:clrTo>
                    <a:srgbClr val="1D1D1A">
                      <a:alpha val="0"/>
                    </a:srgbClr>
                  </a:clrTo>
                </a:clrChange>
              </a:blip>
              <a:stretch>
                <a:fillRect/>
              </a:stretch>
            </p:blipFill>
            <p:spPr>
              <a:xfrm>
                <a:off x="3901537" y="986346"/>
                <a:ext cx="4089524" cy="4001436"/>
              </a:xfrm>
              <a:prstGeom prst="rect">
                <a:avLst/>
              </a:prstGeom>
            </p:spPr>
          </p:pic>
          <p:sp>
            <p:nvSpPr>
              <p:cNvPr id="64" name="Rectangle 63">
                <a:extLst>
                  <a:ext uri="{FF2B5EF4-FFF2-40B4-BE49-F238E27FC236}">
                    <a16:creationId xmlns:a16="http://schemas.microsoft.com/office/drawing/2014/main" xmlns="" id="{A534EB3D-9B7F-49C8-A33A-A6554E742A19}"/>
                  </a:ext>
                </a:extLst>
              </p:cNvPr>
              <p:cNvSpPr/>
              <p:nvPr/>
            </p:nvSpPr>
            <p:spPr>
              <a:xfrm>
                <a:off x="3836504" y="2902226"/>
                <a:ext cx="2395331" cy="15107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2400" dirty="0"/>
              </a:p>
            </p:txBody>
          </p:sp>
        </p:grpSp>
        <p:pic>
          <p:nvPicPr>
            <p:cNvPr id="60" name="Picture 59">
              <a:extLst>
                <a:ext uri="{FF2B5EF4-FFF2-40B4-BE49-F238E27FC236}">
                  <a16:creationId xmlns:a16="http://schemas.microsoft.com/office/drawing/2014/main" xmlns="" id="{2B03CF2C-2D65-4AF3-8CBF-94800FF3EFF5}"/>
                </a:ext>
              </a:extLst>
            </p:cNvPr>
            <p:cNvPicPr>
              <a:picLocks noChangeAspect="1"/>
            </p:cNvPicPr>
            <p:nvPr/>
          </p:nvPicPr>
          <p:blipFill rotWithShape="1">
            <a:blip r:embed="rId7"/>
            <a:srcRect t="46215" r="42922" b="20536"/>
            <a:stretch/>
          </p:blipFill>
          <p:spPr>
            <a:xfrm>
              <a:off x="1275807" y="409877"/>
              <a:ext cx="805621" cy="459174"/>
            </a:xfrm>
            <a:prstGeom prst="rect">
              <a:avLst/>
            </a:prstGeom>
          </p:spPr>
        </p:pic>
      </p:grpSp>
      <p:sp>
        <p:nvSpPr>
          <p:cNvPr id="8" name="Rectangle 7">
            <a:extLst>
              <a:ext uri="{FF2B5EF4-FFF2-40B4-BE49-F238E27FC236}">
                <a16:creationId xmlns:a16="http://schemas.microsoft.com/office/drawing/2014/main" xmlns="" id="{44D7F03F-6261-4B51-9A15-782C22175805}"/>
              </a:ext>
            </a:extLst>
          </p:cNvPr>
          <p:cNvSpPr/>
          <p:nvPr/>
        </p:nvSpPr>
        <p:spPr>
          <a:xfrm>
            <a:off x="2784348" y="386727"/>
            <a:ext cx="6761200" cy="749179"/>
          </a:xfrm>
          <a:prstGeom prst="rect">
            <a:avLst/>
          </a:prstGeom>
        </p:spPr>
        <p:txBody>
          <a:bodyPr wrap="square">
            <a:spAutoFit/>
          </a:bodyPr>
          <a:lstStyle/>
          <a:p>
            <a:pPr algn="just"/>
            <a:r>
              <a:rPr lang="en-US" sz="1067" b="1" dirty="0">
                <a:solidFill>
                  <a:srgbClr val="7030A0"/>
                </a:solidFill>
                <a:latin typeface="Trebuchet MS" panose="020B0603020202020204" pitchFamily="34" charset="0"/>
              </a:rPr>
              <a:t>The vision of the Financial Inclusion Initiative for Latin America and the Caribbean (FILAC) is to promote inclusive and sustainable growth and poverty reduction by generating more knowledge about financial Inclusion and supporting the implementation of smart Financial Inclusion Policies in the region.</a:t>
            </a:r>
            <a:endParaRPr lang="en-MY" sz="1067" b="1" dirty="0">
              <a:solidFill>
                <a:srgbClr val="7030A0"/>
              </a:solidFill>
              <a:latin typeface="Trebuchet MS" panose="020B0603020202020204" pitchFamily="34" charset="0"/>
            </a:endParaRPr>
          </a:p>
        </p:txBody>
      </p:sp>
      <p:sp>
        <p:nvSpPr>
          <p:cNvPr id="38" name="Rectangle: Rounded Corners 37">
            <a:extLst>
              <a:ext uri="{FF2B5EF4-FFF2-40B4-BE49-F238E27FC236}">
                <a16:creationId xmlns:a16="http://schemas.microsoft.com/office/drawing/2014/main" xmlns="" id="{8C84557B-5BCF-4068-B5EC-AF23BEFE5BD7}"/>
              </a:ext>
            </a:extLst>
          </p:cNvPr>
          <p:cNvSpPr/>
          <p:nvPr/>
        </p:nvSpPr>
        <p:spPr>
          <a:xfrm>
            <a:off x="10210050" y="1203533"/>
            <a:ext cx="1824279" cy="3683048"/>
          </a:xfrm>
          <a:prstGeom prst="roundRect">
            <a:avLst/>
          </a:prstGeom>
          <a:solidFill>
            <a:srgbClr val="DB5A03"/>
          </a:solidFill>
          <a:ln w="38100">
            <a:solidFill>
              <a:srgbClr val="DB5A0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1" rIns="68580" bIns="34291" numCol="1" spcCol="0" rtlCol="0" fromWordArt="0" anchor="ctr" anchorCtr="0" forceAA="0" compatLnSpc="1">
            <a:prstTxWarp prst="textNoShape">
              <a:avLst/>
            </a:prstTxWarp>
            <a:noAutofit/>
          </a:bodyPr>
          <a:lstStyle/>
          <a:p>
            <a:pPr algn="ctr"/>
            <a:endParaRPr lang="en-US" sz="1351" dirty="0"/>
          </a:p>
        </p:txBody>
      </p:sp>
      <p:sp>
        <p:nvSpPr>
          <p:cNvPr id="39" name="TextBox 38">
            <a:extLst>
              <a:ext uri="{FF2B5EF4-FFF2-40B4-BE49-F238E27FC236}">
                <a16:creationId xmlns:a16="http://schemas.microsoft.com/office/drawing/2014/main" xmlns="" id="{2F8E4F61-C398-49DA-9830-EB5A67A8B44C}"/>
              </a:ext>
            </a:extLst>
          </p:cNvPr>
          <p:cNvSpPr txBox="1"/>
          <p:nvPr/>
        </p:nvSpPr>
        <p:spPr>
          <a:xfrm>
            <a:off x="10122128" y="1259384"/>
            <a:ext cx="1784763" cy="323165"/>
          </a:xfrm>
          <a:prstGeom prst="rect">
            <a:avLst/>
          </a:prstGeom>
          <a:noFill/>
        </p:spPr>
        <p:txBody>
          <a:bodyPr wrap="square" rtlCol="0">
            <a:spAutoFit/>
          </a:bodyPr>
          <a:lstStyle/>
          <a:p>
            <a:pPr algn="ctr"/>
            <a:r>
              <a:rPr lang="en-US" sz="1500" b="1" dirty="0">
                <a:solidFill>
                  <a:schemeClr val="bg1"/>
                </a:solidFill>
                <a:latin typeface="Trebuchet MS" panose="020B0603020202020204" pitchFamily="34" charset="0"/>
              </a:rPr>
              <a:t>Countries</a:t>
            </a:r>
          </a:p>
        </p:txBody>
      </p:sp>
      <p:pic>
        <p:nvPicPr>
          <p:cNvPr id="40" name="Graphic 39" descr="Earth Globe Americas">
            <a:extLst>
              <a:ext uri="{FF2B5EF4-FFF2-40B4-BE49-F238E27FC236}">
                <a16:creationId xmlns:a16="http://schemas.microsoft.com/office/drawing/2014/main" xmlns="" id="{0695F126-7AEE-4151-8364-AF9D1DB007EF}"/>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xmlns="" r:embed="rId9"/>
              </a:ext>
            </a:extLst>
          </a:blip>
          <a:stretch>
            <a:fillRect/>
          </a:stretch>
        </p:blipFill>
        <p:spPr>
          <a:xfrm>
            <a:off x="11576525" y="1500804"/>
            <a:ext cx="449964" cy="449964"/>
          </a:xfrm>
          <a:prstGeom prst="rect">
            <a:avLst/>
          </a:prstGeom>
        </p:spPr>
      </p:pic>
      <p:sp>
        <p:nvSpPr>
          <p:cNvPr id="41" name="TextBox 40">
            <a:extLst>
              <a:ext uri="{FF2B5EF4-FFF2-40B4-BE49-F238E27FC236}">
                <a16:creationId xmlns:a16="http://schemas.microsoft.com/office/drawing/2014/main" xmlns="" id="{C1F19DF9-3CBF-4C99-81BA-603004A087B6}"/>
              </a:ext>
            </a:extLst>
          </p:cNvPr>
          <p:cNvSpPr txBox="1"/>
          <p:nvPr/>
        </p:nvSpPr>
        <p:spPr>
          <a:xfrm>
            <a:off x="10329648" y="1606212"/>
            <a:ext cx="1855547" cy="3208571"/>
          </a:xfrm>
          <a:prstGeom prst="rect">
            <a:avLst/>
          </a:prstGeom>
          <a:noFill/>
        </p:spPr>
        <p:txBody>
          <a:bodyPr wrap="square" rtlCol="0">
            <a:spAutoFit/>
          </a:bodyPr>
          <a:lstStyle/>
          <a:p>
            <a:pPr marL="257162" indent="-257162">
              <a:spcAft>
                <a:spcPts val="900"/>
              </a:spcAft>
              <a:buClr>
                <a:schemeClr val="bg1"/>
              </a:buClr>
              <a:buSzPct val="150000"/>
              <a:buFont typeface="Wingdings" panose="05000000000000000000" pitchFamily="2" charset="2"/>
              <a:buChar char="ü"/>
            </a:pPr>
            <a:r>
              <a:rPr lang="en-US" sz="1000" b="1" dirty="0">
                <a:solidFill>
                  <a:schemeClr val="bg1"/>
                </a:solidFill>
                <a:latin typeface="Trebuchet MS" panose="020B0603020202020204" pitchFamily="34" charset="0"/>
              </a:rPr>
              <a:t>Bahamas</a:t>
            </a:r>
          </a:p>
          <a:p>
            <a:pPr marL="257162" indent="-257162">
              <a:spcAft>
                <a:spcPts val="900"/>
              </a:spcAft>
              <a:buClr>
                <a:schemeClr val="bg1"/>
              </a:buClr>
              <a:buSzPct val="150000"/>
              <a:buFont typeface="Wingdings" panose="05000000000000000000" pitchFamily="2" charset="2"/>
              <a:buChar char="ü"/>
            </a:pPr>
            <a:r>
              <a:rPr lang="en-US" sz="1000" b="1" dirty="0">
                <a:solidFill>
                  <a:schemeClr val="bg1"/>
                </a:solidFill>
                <a:latin typeface="Trebuchet MS" panose="020B0603020202020204" pitchFamily="34" charset="0"/>
              </a:rPr>
              <a:t>Costa Rica</a:t>
            </a:r>
          </a:p>
          <a:p>
            <a:pPr marL="257162" indent="-257162">
              <a:spcAft>
                <a:spcPts val="900"/>
              </a:spcAft>
              <a:buClr>
                <a:schemeClr val="bg1"/>
              </a:buClr>
              <a:buSzPct val="150000"/>
              <a:buFont typeface="Wingdings" panose="05000000000000000000" pitchFamily="2" charset="2"/>
              <a:buChar char="ü"/>
            </a:pPr>
            <a:r>
              <a:rPr lang="en-US" sz="1000" b="1" dirty="0">
                <a:solidFill>
                  <a:schemeClr val="bg1"/>
                </a:solidFill>
                <a:latin typeface="Trebuchet MS" panose="020B0603020202020204" pitchFamily="34" charset="0"/>
              </a:rPr>
              <a:t>Ecuador</a:t>
            </a:r>
          </a:p>
          <a:p>
            <a:pPr marL="257162" indent="-257162">
              <a:spcAft>
                <a:spcPts val="900"/>
              </a:spcAft>
              <a:buClr>
                <a:schemeClr val="bg1"/>
              </a:buClr>
              <a:buSzPct val="150000"/>
              <a:buFont typeface="Wingdings" panose="05000000000000000000" pitchFamily="2" charset="2"/>
              <a:buChar char="ü"/>
            </a:pPr>
            <a:r>
              <a:rPr lang="en-US" sz="1000" b="1" dirty="0">
                <a:solidFill>
                  <a:schemeClr val="bg1"/>
                </a:solidFill>
                <a:latin typeface="Trebuchet MS" panose="020B0603020202020204" pitchFamily="34" charset="0"/>
              </a:rPr>
              <a:t>El Salvador</a:t>
            </a:r>
          </a:p>
          <a:p>
            <a:pPr marL="257162" indent="-257162">
              <a:spcAft>
                <a:spcPts val="900"/>
              </a:spcAft>
              <a:buClr>
                <a:schemeClr val="bg1"/>
              </a:buClr>
              <a:buSzPct val="150000"/>
              <a:buFont typeface="Wingdings" panose="05000000000000000000" pitchFamily="2" charset="2"/>
              <a:buChar char="ü"/>
            </a:pPr>
            <a:r>
              <a:rPr lang="en-US" sz="1000" b="1" dirty="0">
                <a:solidFill>
                  <a:schemeClr val="bg1"/>
                </a:solidFill>
                <a:latin typeface="Trebuchet MS" panose="020B0603020202020204" pitchFamily="34" charset="0"/>
              </a:rPr>
              <a:t>Haiti</a:t>
            </a:r>
          </a:p>
          <a:p>
            <a:pPr marL="257162" indent="-257162">
              <a:spcAft>
                <a:spcPts val="900"/>
              </a:spcAft>
              <a:buClr>
                <a:schemeClr val="bg1"/>
              </a:buClr>
              <a:buSzPct val="150000"/>
              <a:buFont typeface="Wingdings" panose="05000000000000000000" pitchFamily="2" charset="2"/>
              <a:buChar char="ü"/>
            </a:pPr>
            <a:r>
              <a:rPr lang="en-US" sz="1000" b="1" dirty="0">
                <a:solidFill>
                  <a:schemeClr val="bg1"/>
                </a:solidFill>
                <a:latin typeface="Trebuchet MS" panose="020B0603020202020204" pitchFamily="34" charset="0"/>
              </a:rPr>
              <a:t>Honduras</a:t>
            </a:r>
          </a:p>
          <a:p>
            <a:pPr marL="257162" indent="-257162">
              <a:spcAft>
                <a:spcPts val="900"/>
              </a:spcAft>
              <a:buClr>
                <a:schemeClr val="bg1"/>
              </a:buClr>
              <a:buSzPct val="150000"/>
              <a:buFont typeface="Wingdings" panose="05000000000000000000" pitchFamily="2" charset="2"/>
              <a:buChar char="ü"/>
            </a:pPr>
            <a:r>
              <a:rPr lang="en-US" sz="1000" b="1" dirty="0">
                <a:solidFill>
                  <a:schemeClr val="bg1"/>
                </a:solidFill>
                <a:latin typeface="Trebuchet MS" panose="020B0603020202020204" pitchFamily="34" charset="0"/>
              </a:rPr>
              <a:t>Mexico</a:t>
            </a:r>
          </a:p>
          <a:p>
            <a:pPr marL="257162" indent="-257162">
              <a:spcAft>
                <a:spcPts val="900"/>
              </a:spcAft>
              <a:buClr>
                <a:schemeClr val="bg1"/>
              </a:buClr>
              <a:buSzPct val="150000"/>
              <a:buFont typeface="Wingdings" panose="05000000000000000000" pitchFamily="2" charset="2"/>
              <a:buChar char="ü"/>
            </a:pPr>
            <a:r>
              <a:rPr lang="en-US" sz="1000" b="1" dirty="0">
                <a:solidFill>
                  <a:schemeClr val="bg1"/>
                </a:solidFill>
                <a:latin typeface="Trebuchet MS" panose="020B0603020202020204" pitchFamily="34" charset="0"/>
              </a:rPr>
              <a:t>Paraguay</a:t>
            </a:r>
          </a:p>
          <a:p>
            <a:pPr marL="257162" indent="-257162">
              <a:spcAft>
                <a:spcPts val="900"/>
              </a:spcAft>
              <a:buClr>
                <a:schemeClr val="bg1"/>
              </a:buClr>
              <a:buSzPct val="150000"/>
              <a:buFont typeface="Wingdings" panose="05000000000000000000" pitchFamily="2" charset="2"/>
              <a:buChar char="ü"/>
            </a:pPr>
            <a:r>
              <a:rPr lang="en-US" sz="1000" b="1" dirty="0">
                <a:solidFill>
                  <a:schemeClr val="bg1"/>
                </a:solidFill>
                <a:latin typeface="Trebuchet MS" panose="020B0603020202020204" pitchFamily="34" charset="0"/>
              </a:rPr>
              <a:t>Peru</a:t>
            </a:r>
          </a:p>
          <a:p>
            <a:pPr marL="257162" indent="-257162">
              <a:spcAft>
                <a:spcPts val="900"/>
              </a:spcAft>
              <a:buClr>
                <a:schemeClr val="bg1"/>
              </a:buClr>
              <a:buSzPct val="150000"/>
              <a:buFont typeface="Wingdings" panose="05000000000000000000" pitchFamily="2" charset="2"/>
              <a:buChar char="ü"/>
            </a:pPr>
            <a:r>
              <a:rPr lang="en-US" sz="1000" b="1" dirty="0">
                <a:solidFill>
                  <a:schemeClr val="bg1"/>
                </a:solidFill>
                <a:latin typeface="Trebuchet MS" panose="020B0603020202020204" pitchFamily="34" charset="0"/>
              </a:rPr>
              <a:t>Republica Dominicana</a:t>
            </a:r>
          </a:p>
          <a:p>
            <a:pPr marL="257162" indent="-257162">
              <a:spcAft>
                <a:spcPts val="900"/>
              </a:spcAft>
              <a:buClr>
                <a:schemeClr val="bg1"/>
              </a:buClr>
              <a:buSzPct val="150000"/>
              <a:buFont typeface="Wingdings" panose="05000000000000000000" pitchFamily="2" charset="2"/>
              <a:buChar char="ü"/>
            </a:pPr>
            <a:r>
              <a:rPr lang="en-US" sz="1000" b="1" dirty="0">
                <a:solidFill>
                  <a:schemeClr val="bg1"/>
                </a:solidFill>
                <a:latin typeface="Trebuchet MS" panose="020B0603020202020204" pitchFamily="34" charset="0"/>
              </a:rPr>
              <a:t>Suriname</a:t>
            </a:r>
          </a:p>
          <a:p>
            <a:pPr marL="257162" indent="-257162">
              <a:spcAft>
                <a:spcPts val="900"/>
              </a:spcAft>
              <a:buClr>
                <a:schemeClr val="bg1"/>
              </a:buClr>
              <a:buSzPct val="150000"/>
              <a:buFont typeface="Wingdings" panose="05000000000000000000" pitchFamily="2" charset="2"/>
              <a:buChar char="ü"/>
            </a:pPr>
            <a:endParaRPr lang="en-US" sz="1000" b="1" dirty="0">
              <a:solidFill>
                <a:schemeClr val="bg1"/>
              </a:solidFill>
              <a:latin typeface="Trebuchet MS" panose="020B0603020202020204" pitchFamily="34" charset="0"/>
            </a:endParaRPr>
          </a:p>
        </p:txBody>
      </p:sp>
    </p:spTree>
    <p:extLst>
      <p:ext uri="{BB962C8B-B14F-4D97-AF65-F5344CB8AC3E}">
        <p14:creationId xmlns:p14="http://schemas.microsoft.com/office/powerpoint/2010/main" val="1981091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F9EF41B-DE59-4F82-92E2-4F0D4F84D1C5}"/>
              </a:ext>
            </a:extLst>
          </p:cNvPr>
          <p:cNvSpPr txBox="1"/>
          <p:nvPr/>
        </p:nvSpPr>
        <p:spPr>
          <a:xfrm>
            <a:off x="0" y="0"/>
            <a:ext cx="9963177" cy="1384995"/>
          </a:xfrm>
          <a:prstGeom prst="rect">
            <a:avLst/>
          </a:prstGeom>
          <a:noFill/>
        </p:spPr>
        <p:txBody>
          <a:bodyPr wrap="none" rtlCol="0">
            <a:spAutoFit/>
          </a:bodyPr>
          <a:lstStyle/>
          <a:p>
            <a:r>
              <a:rPr lang="es-419" sz="2800" b="1" dirty="0">
                <a:solidFill>
                  <a:schemeClr val="accent5">
                    <a:lumMod val="50000"/>
                  </a:schemeClr>
                </a:solidFill>
                <a:effectLst>
                  <a:glow rad="228600">
                    <a:schemeClr val="bg1">
                      <a:alpha val="40000"/>
                    </a:schemeClr>
                  </a:glow>
                </a:effectLst>
              </a:rPr>
              <a:t>PRINCIPIOS </a:t>
            </a:r>
            <a:r>
              <a:rPr lang="es-MX" sz="2800" b="1" dirty="0">
                <a:solidFill>
                  <a:schemeClr val="accent5">
                    <a:lumMod val="50000"/>
                  </a:schemeClr>
                </a:solidFill>
                <a:effectLst>
                  <a:glow rad="228600">
                    <a:schemeClr val="bg1">
                      <a:alpha val="40000"/>
                    </a:schemeClr>
                  </a:glow>
                </a:effectLst>
              </a:rPr>
              <a:t>PARA GARANTIZAR LA SEGURIDAD DE LOS SERVICIOS </a:t>
            </a:r>
          </a:p>
          <a:p>
            <a:r>
              <a:rPr lang="es-MX" sz="2800" b="1" dirty="0">
                <a:solidFill>
                  <a:schemeClr val="accent5">
                    <a:lumMod val="50000"/>
                  </a:schemeClr>
                </a:solidFill>
                <a:effectLst>
                  <a:glow rad="228600">
                    <a:schemeClr val="bg1">
                      <a:alpha val="40000"/>
                    </a:schemeClr>
                  </a:glow>
                </a:effectLst>
              </a:rPr>
              <a:t>Y LA PROTECCIÓN DE LOS CLIENTES.</a:t>
            </a:r>
            <a:r>
              <a:rPr lang="es-419" sz="2800" b="1" dirty="0">
                <a:solidFill>
                  <a:schemeClr val="accent5">
                    <a:lumMod val="50000"/>
                  </a:schemeClr>
                </a:solidFill>
                <a:effectLst>
                  <a:glow rad="228600">
                    <a:schemeClr val="bg1">
                      <a:alpha val="40000"/>
                    </a:schemeClr>
                  </a:glow>
                </a:effectLst>
              </a:rPr>
              <a:t/>
            </a:r>
            <a:br>
              <a:rPr lang="es-419" sz="2800" b="1" dirty="0">
                <a:solidFill>
                  <a:schemeClr val="accent5">
                    <a:lumMod val="50000"/>
                  </a:schemeClr>
                </a:solidFill>
                <a:effectLst>
                  <a:glow rad="228600">
                    <a:schemeClr val="bg1">
                      <a:alpha val="40000"/>
                    </a:schemeClr>
                  </a:glow>
                </a:effectLst>
              </a:rPr>
            </a:br>
            <a:endParaRPr lang="es-419" sz="2800" b="1" dirty="0">
              <a:solidFill>
                <a:schemeClr val="accent5">
                  <a:lumMod val="50000"/>
                </a:schemeClr>
              </a:solidFill>
              <a:effectLst>
                <a:glow rad="228600">
                  <a:schemeClr val="bg1">
                    <a:alpha val="40000"/>
                  </a:schemeClr>
                </a:glow>
              </a:effectLst>
            </a:endParaRPr>
          </a:p>
        </p:txBody>
      </p:sp>
      <p:pic>
        <p:nvPicPr>
          <p:cNvPr id="7" name="Picture 6" descr="Two bussiness people working at a table">
            <a:extLst>
              <a:ext uri="{FF2B5EF4-FFF2-40B4-BE49-F238E27FC236}">
                <a16:creationId xmlns:a16="http://schemas.microsoft.com/office/drawing/2014/main" xmlns="" id="{3BE980B7-D972-4A1E-B5B7-32963477935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43519" y="1077933"/>
            <a:ext cx="4286251" cy="5597407"/>
          </a:xfrm>
          <a:prstGeom prst="rect">
            <a:avLst/>
          </a:prstGeom>
          <a:effectLst>
            <a:outerShdw blurRad="50800" dist="38100" dir="2700000" algn="tl" rotWithShape="0">
              <a:prstClr val="black">
                <a:alpha val="40000"/>
              </a:prstClr>
            </a:outerShdw>
          </a:effectLst>
        </p:spPr>
      </p:pic>
      <p:sp>
        <p:nvSpPr>
          <p:cNvPr id="8" name="TextBox 7">
            <a:extLst>
              <a:ext uri="{FF2B5EF4-FFF2-40B4-BE49-F238E27FC236}">
                <a16:creationId xmlns:a16="http://schemas.microsoft.com/office/drawing/2014/main" xmlns="" id="{2259AC02-F3D7-43F8-AD97-EE25AFBA7C17}"/>
              </a:ext>
            </a:extLst>
          </p:cNvPr>
          <p:cNvSpPr txBox="1"/>
          <p:nvPr/>
        </p:nvSpPr>
        <p:spPr>
          <a:xfrm>
            <a:off x="4772025" y="1077933"/>
            <a:ext cx="7276456" cy="1061829"/>
          </a:xfrm>
          <a:prstGeom prst="rect">
            <a:avLst/>
          </a:prstGeom>
          <a:noFill/>
        </p:spPr>
        <p:txBody>
          <a:bodyPr wrap="square" rtlCol="0">
            <a:spAutoFit/>
          </a:bodyPr>
          <a:lstStyle/>
          <a:p>
            <a:pPr>
              <a:spcBef>
                <a:spcPts val="600"/>
              </a:spcBef>
            </a:pPr>
            <a:r>
              <a:rPr lang="es-419" sz="2200" b="1" dirty="0">
                <a:solidFill>
                  <a:schemeClr val="accent5">
                    <a:lumMod val="50000"/>
                  </a:schemeClr>
                </a:solidFill>
              </a:rPr>
              <a:t>Profundización de los SFD</a:t>
            </a:r>
          </a:p>
          <a:p>
            <a:pPr marL="285750" indent="-285750">
              <a:spcBef>
                <a:spcPts val="600"/>
              </a:spcBef>
              <a:buClr>
                <a:schemeClr val="accent5">
                  <a:lumMod val="50000"/>
                </a:schemeClr>
              </a:buClr>
              <a:buFont typeface="Arial" panose="020B0604020202020204" pitchFamily="34" charset="0"/>
              <a:buChar char="•"/>
            </a:pPr>
            <a:r>
              <a:rPr lang="es-SV" dirty="0">
                <a:latin typeface="Trebuchet MS" panose="020B0603020202020204" pitchFamily="34" charset="0"/>
                <a:ea typeface="Calibri" panose="020F0502020204030204" pitchFamily="34" charset="0"/>
                <a:cs typeface="Times New Roman" panose="02020603050405020304" pitchFamily="18" charset="0"/>
              </a:rPr>
              <a:t>D</a:t>
            </a:r>
            <a:r>
              <a:rPr lang="es-SV" sz="1800" dirty="0">
                <a:effectLst/>
                <a:latin typeface="Trebuchet MS" panose="020B0603020202020204" pitchFamily="34" charset="0"/>
                <a:ea typeface="Calibri" panose="020F0502020204030204" pitchFamily="34" charset="0"/>
                <a:cs typeface="Times New Roman" panose="02020603050405020304" pitchFamily="18" charset="0"/>
              </a:rPr>
              <a:t>inero electrónico y cuentas de transacciones, créditos, ahorro, inversiones, seguros, remesas transfronterizas</a:t>
            </a:r>
            <a:endParaRPr lang="es-419" dirty="0"/>
          </a:p>
        </p:txBody>
      </p:sp>
      <p:pic>
        <p:nvPicPr>
          <p:cNvPr id="10" name="Graphic 9" descr="Bank with solid fill">
            <a:extLst>
              <a:ext uri="{FF2B5EF4-FFF2-40B4-BE49-F238E27FC236}">
                <a16:creationId xmlns:a16="http://schemas.microsoft.com/office/drawing/2014/main" xmlns="" id="{EFC7F877-7321-49EA-A1F8-3560E0D53679}"/>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6096000" y="3395252"/>
            <a:ext cx="914400" cy="914400"/>
          </a:xfrm>
          <a:prstGeom prst="rect">
            <a:avLst/>
          </a:prstGeom>
        </p:spPr>
      </p:pic>
      <p:pic>
        <p:nvPicPr>
          <p:cNvPr id="14" name="Graphic 13" descr="Flowchart with solid fill">
            <a:extLst>
              <a:ext uri="{FF2B5EF4-FFF2-40B4-BE49-F238E27FC236}">
                <a16:creationId xmlns:a16="http://schemas.microsoft.com/office/drawing/2014/main" xmlns="" id="{C8FB46B3-BBDA-4135-A4A8-F4F747A9417F}"/>
              </a:ext>
            </a:extLst>
          </p:cNvPr>
          <p:cNvPicPr>
            <a:picLocks noChangeAspect="1"/>
          </p:cNvPicPr>
          <p:nvPr/>
        </p:nvPicPr>
        <p:blipFill>
          <a:blip r:embed="rId6">
            <a:extLst>
              <a:ext uri="{28A0092B-C50C-407E-A947-70E740481C1C}">
                <a14:useLocalDpi xmlns:a14="http://schemas.microsoft.com/office/drawing/2010/main"/>
              </a:ext>
              <a:ext uri="{96DAC541-7B7A-43D3-8B79-37D633B846F1}">
                <asvg:svgBlip xmlns:asvg="http://schemas.microsoft.com/office/drawing/2016/SVG/main" xmlns="" r:embed="rId7"/>
              </a:ext>
            </a:extLst>
          </a:blip>
          <a:stretch>
            <a:fillRect/>
          </a:stretch>
        </p:blipFill>
        <p:spPr>
          <a:xfrm>
            <a:off x="8504939" y="3395252"/>
            <a:ext cx="914400" cy="914400"/>
          </a:xfrm>
          <a:prstGeom prst="rect">
            <a:avLst/>
          </a:prstGeom>
        </p:spPr>
      </p:pic>
      <p:sp>
        <p:nvSpPr>
          <p:cNvPr id="17" name="TextBox 16">
            <a:extLst>
              <a:ext uri="{FF2B5EF4-FFF2-40B4-BE49-F238E27FC236}">
                <a16:creationId xmlns:a16="http://schemas.microsoft.com/office/drawing/2014/main" xmlns="" id="{08622E36-400B-456F-9C52-8D6C65B7EE02}"/>
              </a:ext>
            </a:extLst>
          </p:cNvPr>
          <p:cNvSpPr txBox="1"/>
          <p:nvPr/>
        </p:nvSpPr>
        <p:spPr>
          <a:xfrm>
            <a:off x="5858516" y="4495545"/>
            <a:ext cx="1642245" cy="1077218"/>
          </a:xfrm>
          <a:prstGeom prst="rect">
            <a:avLst/>
          </a:prstGeom>
          <a:noFill/>
        </p:spPr>
        <p:txBody>
          <a:bodyPr wrap="none" rtlCol="0">
            <a:spAutoFit/>
          </a:bodyPr>
          <a:lstStyle/>
          <a:p>
            <a:pPr algn="ctr">
              <a:spcBef>
                <a:spcPts val="600"/>
              </a:spcBef>
            </a:pPr>
            <a:r>
              <a:rPr lang="es-MX" dirty="0"/>
              <a:t>PRINCIPIO I: </a:t>
            </a:r>
          </a:p>
          <a:p>
            <a:pPr algn="ctr">
              <a:spcBef>
                <a:spcPts val="600"/>
              </a:spcBef>
            </a:pPr>
            <a:r>
              <a:rPr lang="es-MX" dirty="0"/>
              <a:t>Regulación </a:t>
            </a:r>
          </a:p>
          <a:p>
            <a:pPr algn="ctr">
              <a:spcBef>
                <a:spcPts val="600"/>
              </a:spcBef>
            </a:pPr>
            <a:r>
              <a:rPr lang="es-MX" dirty="0"/>
              <a:t>y cumplimiento</a:t>
            </a:r>
            <a:endParaRPr lang="es-419" dirty="0"/>
          </a:p>
        </p:txBody>
      </p:sp>
      <p:sp>
        <p:nvSpPr>
          <p:cNvPr id="19" name="TextBox 18">
            <a:extLst>
              <a:ext uri="{FF2B5EF4-FFF2-40B4-BE49-F238E27FC236}">
                <a16:creationId xmlns:a16="http://schemas.microsoft.com/office/drawing/2014/main" xmlns="" id="{C6131148-45DB-4876-8117-0304FC8971A6}"/>
              </a:ext>
            </a:extLst>
          </p:cNvPr>
          <p:cNvSpPr txBox="1"/>
          <p:nvPr/>
        </p:nvSpPr>
        <p:spPr>
          <a:xfrm>
            <a:off x="8351880" y="4495545"/>
            <a:ext cx="1428596" cy="723275"/>
          </a:xfrm>
          <a:prstGeom prst="rect">
            <a:avLst/>
          </a:prstGeom>
          <a:noFill/>
        </p:spPr>
        <p:txBody>
          <a:bodyPr wrap="none" rtlCol="0">
            <a:spAutoFit/>
          </a:bodyPr>
          <a:lstStyle/>
          <a:p>
            <a:pPr algn="ctr">
              <a:spcBef>
                <a:spcPts val="600"/>
              </a:spcBef>
            </a:pPr>
            <a:r>
              <a:rPr lang="es-419" dirty="0"/>
              <a:t>PRINCIPIO II: </a:t>
            </a:r>
          </a:p>
          <a:p>
            <a:pPr algn="ctr">
              <a:spcBef>
                <a:spcPts val="600"/>
              </a:spcBef>
            </a:pPr>
            <a:r>
              <a:rPr lang="es-419" dirty="0"/>
              <a:t>Cooperación</a:t>
            </a:r>
            <a:endParaRPr lang="es-419" sz="1600" dirty="0"/>
          </a:p>
        </p:txBody>
      </p:sp>
      <p:sp>
        <p:nvSpPr>
          <p:cNvPr id="21" name="TextBox 20">
            <a:extLst>
              <a:ext uri="{FF2B5EF4-FFF2-40B4-BE49-F238E27FC236}">
                <a16:creationId xmlns:a16="http://schemas.microsoft.com/office/drawing/2014/main" xmlns="" id="{1BB02132-6B04-432C-94F4-2390349B64EF}"/>
              </a:ext>
            </a:extLst>
          </p:cNvPr>
          <p:cNvSpPr txBox="1"/>
          <p:nvPr/>
        </p:nvSpPr>
        <p:spPr>
          <a:xfrm>
            <a:off x="4573289" y="2193103"/>
            <a:ext cx="7475192" cy="1015663"/>
          </a:xfrm>
          <a:prstGeom prst="rect">
            <a:avLst/>
          </a:prstGeom>
          <a:noFill/>
          <a:ln>
            <a:solidFill>
              <a:schemeClr val="accent5">
                <a:lumMod val="50000"/>
              </a:schemeClr>
            </a:solidFill>
          </a:ln>
        </p:spPr>
        <p:txBody>
          <a:bodyPr wrap="square" rtlCol="0">
            <a:spAutoFit/>
          </a:bodyPr>
          <a:lstStyle/>
          <a:p>
            <a:pPr>
              <a:spcBef>
                <a:spcPts val="600"/>
              </a:spcBef>
            </a:pPr>
            <a:r>
              <a:rPr lang="es-MX" sz="2000" b="1" dirty="0">
                <a:solidFill>
                  <a:schemeClr val="accent5">
                    <a:lumMod val="50000"/>
                  </a:schemeClr>
                </a:solidFill>
              </a:rPr>
              <a:t>Las autoridades reguladoras y supervisoras cumplen dos principios esenciales para garantizar la seguridad de los servicios y la protección de los clientes.</a:t>
            </a:r>
            <a:endParaRPr lang="es-419" dirty="0"/>
          </a:p>
        </p:txBody>
      </p:sp>
    </p:spTree>
    <p:extLst>
      <p:ext uri="{BB962C8B-B14F-4D97-AF65-F5344CB8AC3E}">
        <p14:creationId xmlns:p14="http://schemas.microsoft.com/office/powerpoint/2010/main" val="31666175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F9EF41B-DE59-4F82-92E2-4F0D4F84D1C5}"/>
              </a:ext>
            </a:extLst>
          </p:cNvPr>
          <p:cNvSpPr txBox="1"/>
          <p:nvPr/>
        </p:nvSpPr>
        <p:spPr>
          <a:xfrm>
            <a:off x="0" y="0"/>
            <a:ext cx="10299032" cy="1384995"/>
          </a:xfrm>
          <a:prstGeom prst="rect">
            <a:avLst/>
          </a:prstGeom>
          <a:noFill/>
        </p:spPr>
        <p:txBody>
          <a:bodyPr wrap="square" rtlCol="0">
            <a:spAutoFit/>
          </a:bodyPr>
          <a:lstStyle/>
          <a:p>
            <a:r>
              <a:rPr lang="es-419" sz="2800" b="1" dirty="0">
                <a:solidFill>
                  <a:schemeClr val="accent5">
                    <a:lumMod val="50000"/>
                  </a:schemeClr>
                </a:solidFill>
                <a:effectLst>
                  <a:glow rad="228600">
                    <a:schemeClr val="bg1">
                      <a:alpha val="40000"/>
                    </a:schemeClr>
                  </a:glow>
                </a:effectLst>
              </a:rPr>
              <a:t>PRINCIPIOS </a:t>
            </a:r>
            <a:r>
              <a:rPr lang="es-MX" sz="2800" b="1" dirty="0">
                <a:solidFill>
                  <a:schemeClr val="accent5">
                    <a:lumMod val="50000"/>
                  </a:schemeClr>
                </a:solidFill>
                <a:effectLst>
                  <a:glow rad="228600">
                    <a:schemeClr val="bg1">
                      <a:alpha val="40000"/>
                    </a:schemeClr>
                  </a:glow>
                </a:effectLst>
              </a:rPr>
              <a:t>PARA GARANTIZAR LA SEGURIDAD DE LOS SFD </a:t>
            </a:r>
          </a:p>
          <a:p>
            <a:r>
              <a:rPr lang="es-MX" sz="2800" b="1" dirty="0">
                <a:solidFill>
                  <a:schemeClr val="accent5">
                    <a:lumMod val="50000"/>
                  </a:schemeClr>
                </a:solidFill>
                <a:effectLst>
                  <a:glow rad="228600">
                    <a:schemeClr val="bg1">
                      <a:alpha val="40000"/>
                    </a:schemeClr>
                  </a:glow>
                </a:effectLst>
              </a:rPr>
              <a:t>Y LA PROTECCIÓN DE LOS CLIENTES.</a:t>
            </a:r>
            <a:r>
              <a:rPr lang="es-419" sz="2800" b="1" dirty="0">
                <a:solidFill>
                  <a:schemeClr val="accent5">
                    <a:lumMod val="50000"/>
                  </a:schemeClr>
                </a:solidFill>
                <a:effectLst>
                  <a:glow rad="228600">
                    <a:schemeClr val="bg1">
                      <a:alpha val="40000"/>
                    </a:schemeClr>
                  </a:glow>
                </a:effectLst>
              </a:rPr>
              <a:t/>
            </a:r>
            <a:br>
              <a:rPr lang="es-419" sz="2800" b="1" dirty="0">
                <a:solidFill>
                  <a:schemeClr val="accent5">
                    <a:lumMod val="50000"/>
                  </a:schemeClr>
                </a:solidFill>
                <a:effectLst>
                  <a:glow rad="228600">
                    <a:schemeClr val="bg1">
                      <a:alpha val="40000"/>
                    </a:schemeClr>
                  </a:glow>
                </a:effectLst>
              </a:rPr>
            </a:br>
            <a:endParaRPr lang="es-419" sz="2800" b="1" dirty="0">
              <a:solidFill>
                <a:schemeClr val="accent5">
                  <a:lumMod val="50000"/>
                </a:schemeClr>
              </a:solidFill>
              <a:effectLst>
                <a:glow rad="228600">
                  <a:schemeClr val="bg1">
                    <a:alpha val="40000"/>
                  </a:schemeClr>
                </a:glow>
              </a:effectLst>
            </a:endParaRPr>
          </a:p>
        </p:txBody>
      </p:sp>
      <p:pic>
        <p:nvPicPr>
          <p:cNvPr id="3" name="Picture 2">
            <a:extLst>
              <a:ext uri="{FF2B5EF4-FFF2-40B4-BE49-F238E27FC236}">
                <a16:creationId xmlns:a16="http://schemas.microsoft.com/office/drawing/2014/main" xmlns="" id="{683FF93C-6A16-4EB2-B887-E55FD71E6421}"/>
              </a:ext>
            </a:extLst>
          </p:cNvPr>
          <p:cNvPicPr>
            <a:picLocks noChangeAspect="1"/>
          </p:cNvPicPr>
          <p:nvPr/>
        </p:nvPicPr>
        <p:blipFill>
          <a:blip r:embed="rId3"/>
          <a:stretch>
            <a:fillRect/>
          </a:stretch>
        </p:blipFill>
        <p:spPr>
          <a:xfrm>
            <a:off x="158166" y="962437"/>
            <a:ext cx="4446492" cy="5669083"/>
          </a:xfrm>
          <a:prstGeom prst="rect">
            <a:avLst/>
          </a:prstGeom>
        </p:spPr>
      </p:pic>
      <p:graphicFrame>
        <p:nvGraphicFramePr>
          <p:cNvPr id="5" name="Table 5">
            <a:extLst>
              <a:ext uri="{FF2B5EF4-FFF2-40B4-BE49-F238E27FC236}">
                <a16:creationId xmlns:a16="http://schemas.microsoft.com/office/drawing/2014/main" xmlns="" id="{8E575908-DDF0-4C5F-A772-B98B9D8AF887}"/>
              </a:ext>
            </a:extLst>
          </p:cNvPr>
          <p:cNvGraphicFramePr>
            <a:graphicFrameLocks noGrp="1"/>
          </p:cNvGraphicFramePr>
          <p:nvPr>
            <p:extLst>
              <p:ext uri="{D42A27DB-BD31-4B8C-83A1-F6EECF244321}">
                <p14:modId xmlns:p14="http://schemas.microsoft.com/office/powerpoint/2010/main" val="1244914655"/>
              </p:ext>
            </p:extLst>
          </p:nvPr>
        </p:nvGraphicFramePr>
        <p:xfrm>
          <a:off x="4981588" y="1101966"/>
          <a:ext cx="6903453" cy="4120707"/>
        </p:xfrm>
        <a:graphic>
          <a:graphicData uri="http://schemas.openxmlformats.org/drawingml/2006/table">
            <a:tbl>
              <a:tblPr firstRow="1" bandRow="1">
                <a:tableStyleId>{68D230F3-CF80-4859-8CE7-A43EE81993B5}</a:tableStyleId>
              </a:tblPr>
              <a:tblGrid>
                <a:gridCol w="2301151">
                  <a:extLst>
                    <a:ext uri="{9D8B030D-6E8A-4147-A177-3AD203B41FA5}">
                      <a16:colId xmlns:a16="http://schemas.microsoft.com/office/drawing/2014/main" xmlns="" val="3148700807"/>
                    </a:ext>
                  </a:extLst>
                </a:gridCol>
                <a:gridCol w="2301151">
                  <a:extLst>
                    <a:ext uri="{9D8B030D-6E8A-4147-A177-3AD203B41FA5}">
                      <a16:colId xmlns:a16="http://schemas.microsoft.com/office/drawing/2014/main" xmlns="" val="3085671439"/>
                    </a:ext>
                  </a:extLst>
                </a:gridCol>
                <a:gridCol w="2301151">
                  <a:extLst>
                    <a:ext uri="{9D8B030D-6E8A-4147-A177-3AD203B41FA5}">
                      <a16:colId xmlns:a16="http://schemas.microsoft.com/office/drawing/2014/main" xmlns="" val="743534808"/>
                    </a:ext>
                  </a:extLst>
                </a:gridCol>
              </a:tblGrid>
              <a:tr h="807045">
                <a:tc>
                  <a:txBody>
                    <a:bodyPr/>
                    <a:lstStyle/>
                    <a:p>
                      <a:r>
                        <a:rPr lang="es-MX" sz="1100" b="1" u="none" strike="noStrike" kern="1200" baseline="0" dirty="0">
                          <a:solidFill>
                            <a:schemeClr val="tx1"/>
                          </a:solidFill>
                        </a:rPr>
                        <a:t>RIESGOS PARA LA PRIVACIDAD DE LOS DATOS</a:t>
                      </a:r>
                      <a:endParaRPr lang="es-MX" sz="1100" b="1" i="0" u="none" strike="noStrike" kern="1200" baseline="0" dirty="0">
                        <a:solidFill>
                          <a:schemeClr val="tx1"/>
                        </a:solidFill>
                        <a:latin typeface="+mn-lt"/>
                        <a:ea typeface="+mn-ea"/>
                        <a:cs typeface="+mn-cs"/>
                      </a:endParaRPr>
                    </a:p>
                  </a:txBody>
                  <a:tcPr/>
                </a:tc>
                <a:tc>
                  <a:txBody>
                    <a:bodyPr/>
                    <a:lstStyle/>
                    <a:p>
                      <a:r>
                        <a:rPr lang="es-MX" sz="1100" b="1" u="none" strike="noStrike" kern="1200" baseline="0" dirty="0">
                          <a:solidFill>
                            <a:schemeClr val="tx1"/>
                          </a:solidFill>
                        </a:rPr>
                        <a:t>ATENUANTES - OBLIGACIONES DEL RESPONSABLE DEL TRATAMIENTO DE DATOS</a:t>
                      </a:r>
                      <a:endParaRPr lang="es-MX" sz="1100" b="1" i="0" u="none" strike="noStrike" kern="1200" baseline="0" dirty="0">
                        <a:solidFill>
                          <a:schemeClr val="tx1"/>
                        </a:solidFill>
                        <a:latin typeface="+mn-lt"/>
                        <a:ea typeface="+mn-ea"/>
                        <a:cs typeface="+mn-cs"/>
                      </a:endParaRPr>
                    </a:p>
                  </a:txBody>
                  <a:tcPr/>
                </a:tc>
                <a:tc>
                  <a:txBody>
                    <a:bodyPr/>
                    <a:lstStyle/>
                    <a:p>
                      <a:r>
                        <a:rPr lang="es-SV" sz="1100" b="1" u="none" strike="noStrike" kern="1200" baseline="0" dirty="0">
                          <a:solidFill>
                            <a:schemeClr val="tx1"/>
                          </a:solidFill>
                        </a:rPr>
                        <a:t>ATENUANTES - DERECHOS DEL INTERESADO</a:t>
                      </a:r>
                      <a:endParaRPr lang="es-SV" sz="1100" b="1" i="0" u="none" strike="noStrike" kern="1200" baseline="0" dirty="0">
                        <a:solidFill>
                          <a:schemeClr val="tx1"/>
                        </a:solidFill>
                        <a:latin typeface="+mn-lt"/>
                        <a:ea typeface="+mn-ea"/>
                        <a:cs typeface="+mn-cs"/>
                      </a:endParaRPr>
                    </a:p>
                  </a:txBody>
                  <a:tcPr/>
                </a:tc>
                <a:extLst>
                  <a:ext uri="{0D108BD9-81ED-4DB2-BD59-A6C34878D82A}">
                    <a16:rowId xmlns:a16="http://schemas.microsoft.com/office/drawing/2014/main" xmlns="" val="3379743181"/>
                  </a:ext>
                </a:extLst>
              </a:tr>
              <a:tr h="524742">
                <a:tc>
                  <a:txBody>
                    <a:bodyPr/>
                    <a:lstStyle/>
                    <a:p>
                      <a:r>
                        <a:rPr lang="es-MX" sz="1100" dirty="0"/>
                        <a:t>Ningún control sobre</a:t>
                      </a:r>
                    </a:p>
                    <a:p>
                      <a:r>
                        <a:rPr lang="es-MX" sz="1100" dirty="0"/>
                        <a:t>el tratamiento de los datos personales</a:t>
                      </a:r>
                    </a:p>
                    <a:p>
                      <a:r>
                        <a:rPr lang="es-MX" sz="1100" dirty="0"/>
                        <a:t>datos</a:t>
                      </a:r>
                      <a:endParaRPr lang="es-SV" sz="1100" dirty="0"/>
                    </a:p>
                  </a:txBody>
                  <a:tcPr/>
                </a:tc>
                <a:tc>
                  <a:txBody>
                    <a:bodyPr/>
                    <a:lstStyle/>
                    <a:p>
                      <a:r>
                        <a:rPr lang="es-MX" sz="1100" dirty="0"/>
                        <a:t>Tratamiento legal</a:t>
                      </a:r>
                    </a:p>
                    <a:p>
                      <a:r>
                        <a:rPr lang="es-MX" sz="1100" dirty="0"/>
                        <a:t>Información transparente</a:t>
                      </a:r>
                    </a:p>
                    <a:p>
                      <a:r>
                        <a:rPr lang="es-MX" sz="1100" dirty="0"/>
                        <a:t>Solicitudes de consentimiento</a:t>
                      </a:r>
                    </a:p>
                    <a:p>
                      <a:r>
                        <a:rPr lang="es-MX" sz="1100" dirty="0"/>
                        <a:t>Exigencia de equidad</a:t>
                      </a:r>
                    </a:p>
                    <a:p>
                      <a:r>
                        <a:rPr lang="es-MX" sz="1100" dirty="0"/>
                        <a:t>Limitación de la finalidad</a:t>
                      </a:r>
                    </a:p>
                    <a:p>
                      <a:r>
                        <a:rPr lang="es-MX" sz="1100" dirty="0"/>
                        <a:t>Minimización de los datos</a:t>
                      </a:r>
                      <a:endParaRPr lang="es-SV" sz="1100" dirty="0"/>
                    </a:p>
                  </a:txBody>
                  <a:tcPr/>
                </a:tc>
                <a:tc>
                  <a:txBody>
                    <a:bodyPr/>
                    <a:lstStyle/>
                    <a:p>
                      <a:r>
                        <a:rPr lang="es-MX" sz="1100" dirty="0"/>
                        <a:t>Derecho a la información</a:t>
                      </a:r>
                    </a:p>
                    <a:p>
                      <a:r>
                        <a:rPr lang="es-MX" sz="1100" dirty="0"/>
                        <a:t>Derecho a la supresión/al olvido</a:t>
                      </a:r>
                    </a:p>
                    <a:p>
                      <a:r>
                        <a:rPr lang="es-MX" sz="1100" dirty="0"/>
                        <a:t>Derecho a restringir el tratamiento</a:t>
                      </a:r>
                    </a:p>
                    <a:p>
                      <a:r>
                        <a:rPr lang="es-MX" sz="1100" dirty="0"/>
                        <a:t>Derecho a la portabilidad</a:t>
                      </a:r>
                    </a:p>
                    <a:p>
                      <a:r>
                        <a:rPr lang="es-MX" sz="1100" dirty="0"/>
                        <a:t>Derecho a retirar el consentimiento</a:t>
                      </a:r>
                      <a:endParaRPr lang="es-SV" sz="1100" dirty="0"/>
                    </a:p>
                  </a:txBody>
                  <a:tcPr/>
                </a:tc>
                <a:extLst>
                  <a:ext uri="{0D108BD9-81ED-4DB2-BD59-A6C34878D82A}">
                    <a16:rowId xmlns:a16="http://schemas.microsoft.com/office/drawing/2014/main" xmlns="" val="3338856100"/>
                  </a:ext>
                </a:extLst>
              </a:tr>
              <a:tr h="524742">
                <a:tc>
                  <a:txBody>
                    <a:bodyPr/>
                    <a:lstStyle/>
                    <a:p>
                      <a:r>
                        <a:rPr lang="es-MX" sz="1100" dirty="0"/>
                        <a:t>Los datos sensibles pueden ser</a:t>
                      </a:r>
                    </a:p>
                    <a:p>
                      <a:r>
                        <a:rPr lang="es-MX" sz="1100" dirty="0"/>
                        <a:t>Comprometidos</a:t>
                      </a:r>
                      <a:endParaRPr lang="es-SV" sz="1100" dirty="0"/>
                    </a:p>
                  </a:txBody>
                  <a:tcPr/>
                </a:tc>
                <a:tc>
                  <a:txBody>
                    <a:bodyPr/>
                    <a:lstStyle/>
                    <a:p>
                      <a:r>
                        <a:rPr lang="es-SV" sz="1100" dirty="0"/>
                        <a:t>Consentimiento expreso</a:t>
                      </a:r>
                    </a:p>
                  </a:txBody>
                  <a:tcPr/>
                </a:tc>
                <a:tc>
                  <a:txBody>
                    <a:bodyPr/>
                    <a:lstStyle/>
                    <a:p>
                      <a:endParaRPr lang="es-SV" sz="1100" dirty="0"/>
                    </a:p>
                  </a:txBody>
                  <a:tcPr/>
                </a:tc>
                <a:extLst>
                  <a:ext uri="{0D108BD9-81ED-4DB2-BD59-A6C34878D82A}">
                    <a16:rowId xmlns:a16="http://schemas.microsoft.com/office/drawing/2014/main" xmlns="" val="2320112541"/>
                  </a:ext>
                </a:extLst>
              </a:tr>
              <a:tr h="524742">
                <a:tc>
                  <a:txBody>
                    <a:bodyPr/>
                    <a:lstStyle/>
                    <a:p>
                      <a:r>
                        <a:rPr lang="es-MX" sz="1100" dirty="0"/>
                        <a:t>Los datos personales pueden</a:t>
                      </a:r>
                    </a:p>
                    <a:p>
                      <a:r>
                        <a:rPr lang="es-MX" sz="1100" dirty="0"/>
                        <a:t>ser procesados de forma incorrecta, engañosa,</a:t>
                      </a:r>
                    </a:p>
                    <a:p>
                      <a:r>
                        <a:rPr lang="es-MX" sz="1100" dirty="0"/>
                        <a:t>incompletos o no actualizados</a:t>
                      </a:r>
                    </a:p>
                    <a:p>
                      <a:endParaRPr lang="es-SV" sz="1100" dirty="0"/>
                    </a:p>
                  </a:txBody>
                  <a:tcPr/>
                </a:tc>
                <a:tc>
                  <a:txBody>
                    <a:bodyPr/>
                    <a:lstStyle/>
                    <a:p>
                      <a:r>
                        <a:rPr lang="es-MX" sz="1100" dirty="0"/>
                        <a:t>Calidad de los datos</a:t>
                      </a:r>
                    </a:p>
                    <a:p>
                      <a:r>
                        <a:rPr lang="es-MX" sz="1100" dirty="0"/>
                        <a:t>Plazo de conservación</a:t>
                      </a:r>
                      <a:endParaRPr lang="es-SV" sz="1100" dirty="0"/>
                    </a:p>
                  </a:txBody>
                  <a:tcPr/>
                </a:tc>
                <a:tc>
                  <a:txBody>
                    <a:bodyPr/>
                    <a:lstStyle/>
                    <a:p>
                      <a:r>
                        <a:rPr lang="es-MX" sz="1100" dirty="0"/>
                        <a:t>Derecho a la corrección</a:t>
                      </a:r>
                    </a:p>
                    <a:p>
                      <a:r>
                        <a:rPr lang="es-MX" sz="1100" dirty="0"/>
                        <a:t>Derecho de acceso</a:t>
                      </a:r>
                      <a:endParaRPr lang="es-SV" sz="1100" dirty="0"/>
                    </a:p>
                  </a:txBody>
                  <a:tcPr/>
                </a:tc>
                <a:extLst>
                  <a:ext uri="{0D108BD9-81ED-4DB2-BD59-A6C34878D82A}">
                    <a16:rowId xmlns:a16="http://schemas.microsoft.com/office/drawing/2014/main" xmlns="" val="1970480096"/>
                  </a:ext>
                </a:extLst>
              </a:tr>
              <a:tr h="524742">
                <a:tc>
                  <a:txBody>
                    <a:bodyPr/>
                    <a:lstStyle/>
                    <a:p>
                      <a:r>
                        <a:rPr lang="es-MX" sz="1100" dirty="0"/>
                        <a:t>La toma de decisiones automatizada</a:t>
                      </a:r>
                    </a:p>
                    <a:p>
                      <a:r>
                        <a:rPr lang="es-MX" sz="1100" dirty="0"/>
                        <a:t>la toma de decisiones automatizada, incluida la elaboración de perfiles puede dar lugar a decisiones injustas</a:t>
                      </a:r>
                      <a:endParaRPr lang="es-SV" sz="1100" dirty="0"/>
                    </a:p>
                  </a:txBody>
                  <a:tcPr/>
                </a:tc>
                <a:tc>
                  <a:txBody>
                    <a:bodyPr/>
                    <a:lstStyle/>
                    <a:p>
                      <a:r>
                        <a:rPr lang="es-MX" sz="1100" dirty="0"/>
                        <a:t>Información sobre el tratamiento automatizado</a:t>
                      </a:r>
                      <a:endParaRPr lang="es-SV" sz="1100" dirty="0"/>
                    </a:p>
                  </a:txBody>
                  <a:tcPr/>
                </a:tc>
                <a:tc>
                  <a:txBody>
                    <a:bodyPr/>
                    <a:lstStyle/>
                    <a:p>
                      <a:r>
                        <a:rPr lang="es-SV" sz="1100" dirty="0"/>
                        <a:t>Derecho de oposición</a:t>
                      </a:r>
                    </a:p>
                  </a:txBody>
                  <a:tcPr/>
                </a:tc>
                <a:extLst>
                  <a:ext uri="{0D108BD9-81ED-4DB2-BD59-A6C34878D82A}">
                    <a16:rowId xmlns:a16="http://schemas.microsoft.com/office/drawing/2014/main" xmlns="" val="2407669959"/>
                  </a:ext>
                </a:extLst>
              </a:tr>
            </a:tbl>
          </a:graphicData>
        </a:graphic>
      </p:graphicFrame>
    </p:spTree>
    <p:extLst>
      <p:ext uri="{BB962C8B-B14F-4D97-AF65-F5344CB8AC3E}">
        <p14:creationId xmlns:p14="http://schemas.microsoft.com/office/powerpoint/2010/main" val="25921993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F9EF41B-DE59-4F82-92E2-4F0D4F84D1C5}"/>
              </a:ext>
            </a:extLst>
          </p:cNvPr>
          <p:cNvSpPr txBox="1"/>
          <p:nvPr/>
        </p:nvSpPr>
        <p:spPr>
          <a:xfrm>
            <a:off x="0" y="0"/>
            <a:ext cx="5431743" cy="954107"/>
          </a:xfrm>
          <a:prstGeom prst="rect">
            <a:avLst/>
          </a:prstGeom>
          <a:noFill/>
        </p:spPr>
        <p:txBody>
          <a:bodyPr wrap="none" rtlCol="0">
            <a:spAutoFit/>
          </a:bodyPr>
          <a:lstStyle/>
          <a:p>
            <a:r>
              <a:rPr lang="es-419" sz="2800" b="1" dirty="0">
                <a:solidFill>
                  <a:schemeClr val="accent5">
                    <a:lumMod val="50000"/>
                  </a:schemeClr>
                </a:solidFill>
                <a:effectLst>
                  <a:glow rad="228600">
                    <a:schemeClr val="bg1">
                      <a:alpha val="40000"/>
                    </a:schemeClr>
                  </a:glow>
                </a:effectLst>
              </a:rPr>
              <a:t>SERVICIOS FINANCIEROS DIGITALES</a:t>
            </a:r>
            <a:br>
              <a:rPr lang="es-419" sz="2800" b="1" dirty="0">
                <a:solidFill>
                  <a:schemeClr val="accent5">
                    <a:lumMod val="50000"/>
                  </a:schemeClr>
                </a:solidFill>
                <a:effectLst>
                  <a:glow rad="228600">
                    <a:schemeClr val="bg1">
                      <a:alpha val="40000"/>
                    </a:schemeClr>
                  </a:glow>
                </a:effectLst>
              </a:rPr>
            </a:br>
            <a:r>
              <a:rPr lang="es-419" sz="2800" b="1" dirty="0">
                <a:solidFill>
                  <a:schemeClr val="accent5">
                    <a:lumMod val="50000"/>
                  </a:schemeClr>
                </a:solidFill>
                <a:effectLst>
                  <a:glow rad="228600">
                    <a:schemeClr val="bg1">
                      <a:alpha val="40000"/>
                    </a:schemeClr>
                  </a:glow>
                </a:effectLst>
              </a:rPr>
              <a:t>SEGMENTOS OBJETIVOS</a:t>
            </a:r>
          </a:p>
        </p:txBody>
      </p:sp>
      <p:pic>
        <p:nvPicPr>
          <p:cNvPr id="7" name="Picture 6" descr="Two bussiness people working at a table">
            <a:extLst>
              <a:ext uri="{FF2B5EF4-FFF2-40B4-BE49-F238E27FC236}">
                <a16:creationId xmlns:a16="http://schemas.microsoft.com/office/drawing/2014/main" xmlns="" id="{3BE980B7-D972-4A1E-B5B7-32963477935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43519" y="1077933"/>
            <a:ext cx="3415327" cy="5597407"/>
          </a:xfrm>
          <a:prstGeom prst="rect">
            <a:avLst/>
          </a:prstGeom>
          <a:effectLst>
            <a:outerShdw blurRad="50800" dist="38100" dir="2700000" algn="tl" rotWithShape="0">
              <a:prstClr val="black">
                <a:alpha val="40000"/>
              </a:prstClr>
            </a:outerShdw>
          </a:effectLst>
        </p:spPr>
      </p:pic>
      <p:sp>
        <p:nvSpPr>
          <p:cNvPr id="8" name="TextBox 7">
            <a:extLst>
              <a:ext uri="{FF2B5EF4-FFF2-40B4-BE49-F238E27FC236}">
                <a16:creationId xmlns:a16="http://schemas.microsoft.com/office/drawing/2014/main" xmlns="" id="{2259AC02-F3D7-43F8-AD97-EE25AFBA7C17}"/>
              </a:ext>
            </a:extLst>
          </p:cNvPr>
          <p:cNvSpPr txBox="1"/>
          <p:nvPr/>
        </p:nvSpPr>
        <p:spPr>
          <a:xfrm>
            <a:off x="3815096" y="1043213"/>
            <a:ext cx="7742495" cy="3108543"/>
          </a:xfrm>
          <a:prstGeom prst="rect">
            <a:avLst/>
          </a:prstGeom>
          <a:noFill/>
        </p:spPr>
        <p:txBody>
          <a:bodyPr wrap="square" rtlCol="0">
            <a:spAutoFit/>
          </a:bodyPr>
          <a:lstStyle/>
          <a:p>
            <a:pPr>
              <a:spcBef>
                <a:spcPts val="600"/>
              </a:spcBef>
            </a:pPr>
            <a:r>
              <a:rPr lang="es-MX" sz="2800" b="1" dirty="0">
                <a:solidFill>
                  <a:schemeClr val="accent5">
                    <a:lumMod val="50000"/>
                  </a:schemeClr>
                </a:solidFill>
              </a:rPr>
              <a:t>Los grupos vulnerables deben tenerse en cuenta al desarrollar un marco normativo y de políticas de DP4DFS</a:t>
            </a:r>
          </a:p>
          <a:p>
            <a:pPr marL="342900" indent="-342900" algn="ctr">
              <a:spcBef>
                <a:spcPts val="600"/>
              </a:spcBef>
              <a:buFont typeface="Arial" panose="020B0604020202020204" pitchFamily="34" charset="0"/>
              <a:buChar char="•"/>
            </a:pPr>
            <a:r>
              <a:rPr lang="es-SV" sz="2400" dirty="0">
                <a:effectLst/>
                <a:latin typeface="Trebuchet MS" panose="020B0603020202020204" pitchFamily="34" charset="0"/>
                <a:ea typeface="Calibri" panose="020F0502020204030204" pitchFamily="34" charset="0"/>
                <a:cs typeface="Times New Roman" panose="02020603050405020304" pitchFamily="18" charset="0"/>
              </a:rPr>
              <a:t>Personas de la tercera edad </a:t>
            </a:r>
          </a:p>
          <a:p>
            <a:pPr marL="342900" indent="-342900" algn="ctr">
              <a:spcBef>
                <a:spcPts val="600"/>
              </a:spcBef>
              <a:buFont typeface="Arial" panose="020B0604020202020204" pitchFamily="34" charset="0"/>
              <a:buChar char="•"/>
            </a:pPr>
            <a:r>
              <a:rPr lang="es-SV" sz="2400" dirty="0">
                <a:effectLst/>
                <a:latin typeface="Trebuchet MS" panose="020B0603020202020204" pitchFamily="34" charset="0"/>
                <a:ea typeface="Calibri" panose="020F0502020204030204" pitchFamily="34" charset="0"/>
                <a:cs typeface="Times New Roman" panose="02020603050405020304" pitchFamily="18" charset="0"/>
              </a:rPr>
              <a:t>Personas con discapacidades </a:t>
            </a:r>
          </a:p>
          <a:p>
            <a:pPr marL="342900" indent="-342900" algn="ctr">
              <a:spcBef>
                <a:spcPts val="600"/>
              </a:spcBef>
              <a:buFont typeface="Arial" panose="020B0604020202020204" pitchFamily="34" charset="0"/>
              <a:buChar char="•"/>
            </a:pPr>
            <a:r>
              <a:rPr lang="es-SV" sz="2400" dirty="0">
                <a:effectLst/>
                <a:latin typeface="Trebuchet MS" panose="020B0603020202020204" pitchFamily="34" charset="0"/>
                <a:ea typeface="Calibri" panose="020F0502020204030204" pitchFamily="34" charset="0"/>
                <a:cs typeface="Times New Roman" panose="02020603050405020304" pitchFamily="18" charset="0"/>
              </a:rPr>
              <a:t>Personas desplazadas</a:t>
            </a:r>
          </a:p>
          <a:p>
            <a:pPr>
              <a:spcBef>
                <a:spcPts val="600"/>
              </a:spcBef>
            </a:pPr>
            <a:endParaRPr lang="es-SV"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1" name="TextBox 20">
            <a:extLst>
              <a:ext uri="{FF2B5EF4-FFF2-40B4-BE49-F238E27FC236}">
                <a16:creationId xmlns:a16="http://schemas.microsoft.com/office/drawing/2014/main" xmlns="" id="{1BB02132-6B04-432C-94F4-2390349B64EF}"/>
              </a:ext>
            </a:extLst>
          </p:cNvPr>
          <p:cNvSpPr txBox="1"/>
          <p:nvPr/>
        </p:nvSpPr>
        <p:spPr>
          <a:xfrm>
            <a:off x="6775054" y="4583161"/>
            <a:ext cx="2436501" cy="400110"/>
          </a:xfrm>
          <a:prstGeom prst="rect">
            <a:avLst/>
          </a:prstGeom>
          <a:noFill/>
          <a:ln>
            <a:solidFill>
              <a:schemeClr val="accent5">
                <a:lumMod val="50000"/>
              </a:schemeClr>
            </a:solidFill>
          </a:ln>
        </p:spPr>
        <p:txBody>
          <a:bodyPr wrap="none" rtlCol="0">
            <a:spAutoFit/>
          </a:bodyPr>
          <a:lstStyle/>
          <a:p>
            <a:pPr>
              <a:spcBef>
                <a:spcPts val="600"/>
              </a:spcBef>
            </a:pPr>
            <a:r>
              <a:rPr lang="es-419" sz="2000" b="1" dirty="0">
                <a:solidFill>
                  <a:schemeClr val="accent5">
                    <a:lumMod val="50000"/>
                  </a:schemeClr>
                </a:solidFill>
              </a:rPr>
              <a:t>Alfabetización Digital</a:t>
            </a:r>
            <a:endParaRPr lang="es-419" dirty="0"/>
          </a:p>
        </p:txBody>
      </p:sp>
      <p:sp>
        <p:nvSpPr>
          <p:cNvPr id="22" name="TextBox 21">
            <a:extLst>
              <a:ext uri="{FF2B5EF4-FFF2-40B4-BE49-F238E27FC236}">
                <a16:creationId xmlns:a16="http://schemas.microsoft.com/office/drawing/2014/main" xmlns="" id="{9ED2A075-6F39-476B-B111-C661C2332DBF}"/>
              </a:ext>
            </a:extLst>
          </p:cNvPr>
          <p:cNvSpPr txBox="1"/>
          <p:nvPr/>
        </p:nvSpPr>
        <p:spPr>
          <a:xfrm>
            <a:off x="4699239" y="5214621"/>
            <a:ext cx="6858352" cy="400110"/>
          </a:xfrm>
          <a:prstGeom prst="rect">
            <a:avLst/>
          </a:prstGeom>
          <a:solidFill>
            <a:schemeClr val="accent5">
              <a:lumMod val="50000"/>
            </a:schemeClr>
          </a:solidFill>
          <a:ln>
            <a:noFill/>
          </a:ln>
        </p:spPr>
        <p:txBody>
          <a:bodyPr wrap="none" rtlCol="0">
            <a:spAutoFit/>
          </a:bodyPr>
          <a:lstStyle/>
          <a:p>
            <a:pPr>
              <a:spcBef>
                <a:spcPts val="600"/>
              </a:spcBef>
            </a:pPr>
            <a:r>
              <a:rPr lang="es-419" sz="2000" b="1" dirty="0">
                <a:solidFill>
                  <a:schemeClr val="bg1"/>
                </a:solidFill>
              </a:rPr>
              <a:t>Considerar la diversidad de grupos, riesgos y proporcionalidad.</a:t>
            </a:r>
            <a:endParaRPr lang="es-419" dirty="0">
              <a:solidFill>
                <a:schemeClr val="bg1"/>
              </a:solidFill>
            </a:endParaRPr>
          </a:p>
        </p:txBody>
      </p:sp>
    </p:spTree>
    <p:extLst>
      <p:ext uri="{BB962C8B-B14F-4D97-AF65-F5344CB8AC3E}">
        <p14:creationId xmlns:p14="http://schemas.microsoft.com/office/powerpoint/2010/main" val="933874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B6510EF8-065D-43F2-A675-D5DEEACB9DDB}"/>
              </a:ext>
            </a:extLst>
          </p:cNvPr>
          <p:cNvSpPr txBox="1"/>
          <p:nvPr/>
        </p:nvSpPr>
        <p:spPr>
          <a:xfrm>
            <a:off x="481013" y="3752849"/>
            <a:ext cx="3290887" cy="2452687"/>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800" b="1" dirty="0">
                <a:effectLst>
                  <a:glow rad="228600">
                    <a:schemeClr val="bg1">
                      <a:alpha val="40000"/>
                    </a:schemeClr>
                  </a:glow>
                </a:effectLst>
                <a:latin typeface="+mj-lt"/>
                <a:ea typeface="+mj-ea"/>
                <a:cs typeface="+mj-cs"/>
              </a:rPr>
              <a:t/>
            </a:r>
            <a:br>
              <a:rPr lang="en-US" sz="2800" b="1" dirty="0">
                <a:effectLst>
                  <a:glow rad="228600">
                    <a:schemeClr val="bg1">
                      <a:alpha val="40000"/>
                    </a:schemeClr>
                  </a:glow>
                </a:effectLst>
                <a:latin typeface="+mj-lt"/>
                <a:ea typeface="+mj-ea"/>
                <a:cs typeface="+mj-cs"/>
              </a:rPr>
            </a:br>
            <a:r>
              <a:rPr lang="en-US" sz="2800" b="1" dirty="0">
                <a:effectLst>
                  <a:glow rad="228600">
                    <a:schemeClr val="bg1">
                      <a:alpha val="40000"/>
                    </a:schemeClr>
                  </a:glow>
                </a:effectLst>
                <a:latin typeface="+mj-lt"/>
                <a:ea typeface="+mj-ea"/>
                <a:cs typeface="+mj-cs"/>
              </a:rPr>
              <a:t>DESAFÍOS PARA LA PRIVACIDAD DE DATOS PARA SFD</a:t>
            </a:r>
          </a:p>
        </p:txBody>
      </p:sp>
      <p:pic>
        <p:nvPicPr>
          <p:cNvPr id="3" name="Picture 2">
            <a:extLst>
              <a:ext uri="{FF2B5EF4-FFF2-40B4-BE49-F238E27FC236}">
                <a16:creationId xmlns:a16="http://schemas.microsoft.com/office/drawing/2014/main" xmlns="" id="{DCAD4E31-1E22-4FFD-A4DB-A5CA2AC1A6A3}"/>
              </a:ext>
            </a:extLst>
          </p:cNvPr>
          <p:cNvPicPr>
            <a:picLocks noChangeAspect="1"/>
          </p:cNvPicPr>
          <p:nvPr/>
        </p:nvPicPr>
        <p:blipFill rotWithShape="1">
          <a:blip r:embed="rId3"/>
          <a:srcRect t="24891" b="20272"/>
          <a:stretch/>
        </p:blipFill>
        <p:spPr>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9" name="TextBox 8">
            <a:extLst>
              <a:ext uri="{FF2B5EF4-FFF2-40B4-BE49-F238E27FC236}">
                <a16:creationId xmlns:a16="http://schemas.microsoft.com/office/drawing/2014/main" xmlns="" id="{0250DEA5-32D9-4BDC-AE9D-7C6E07CB4B5C}"/>
              </a:ext>
            </a:extLst>
          </p:cNvPr>
          <p:cNvSpPr txBox="1"/>
          <p:nvPr/>
        </p:nvSpPr>
        <p:spPr>
          <a:xfrm>
            <a:off x="4223982" y="3752850"/>
            <a:ext cx="7485413" cy="2452687"/>
          </a:xfrm>
          <a:prstGeom prst="rect">
            <a:avLst/>
          </a:prstGeom>
          <a:solidFill>
            <a:schemeClr val="accent1">
              <a:lumMod val="40000"/>
              <a:lumOff val="60000"/>
            </a:schemeClr>
          </a:solidFill>
        </p:spPr>
        <p:txBody>
          <a:bodyPr vert="horz" lIns="91440" tIns="45720" rIns="91440" bIns="45720" rtlCol="0" anchor="ctr">
            <a:normAutofit/>
          </a:bodyPr>
          <a:lstStyle/>
          <a:p>
            <a:pPr marL="342900" lvl="0" indent="-228600">
              <a:lnSpc>
                <a:spcPct val="90000"/>
              </a:lnSpc>
              <a:buFont typeface="Arial" panose="020B0604020202020204" pitchFamily="34" charset="0"/>
              <a:buChar char="•"/>
            </a:pPr>
            <a:r>
              <a:rPr lang="en-US" dirty="0">
                <a:effectLst/>
              </a:rPr>
              <a:t>Comprender los modelos comerciales, las asociaciones, las actividades y las técnicas de procesamiento de datos de los proveedores </a:t>
            </a:r>
          </a:p>
          <a:p>
            <a:pPr marL="342900" lvl="0" indent="-228600">
              <a:lnSpc>
                <a:spcPct val="90000"/>
              </a:lnSpc>
              <a:buFont typeface="Arial" panose="020B0604020202020204" pitchFamily="34" charset="0"/>
              <a:buChar char="•"/>
            </a:pPr>
            <a:r>
              <a:rPr lang="en-US" dirty="0">
                <a:effectLst/>
              </a:rPr>
              <a:t>Adquirir la capacidad y los recursos organizativos y tecnológicos adecuados</a:t>
            </a:r>
          </a:p>
          <a:p>
            <a:pPr marL="342900" lvl="0" indent="-228600">
              <a:lnSpc>
                <a:spcPct val="90000"/>
              </a:lnSpc>
              <a:buFont typeface="Arial" panose="020B0604020202020204" pitchFamily="34" charset="0"/>
              <a:buChar char="•"/>
            </a:pPr>
            <a:r>
              <a:rPr lang="en-US" dirty="0">
                <a:effectLst/>
              </a:rPr>
              <a:t>Entender cualquier brecha y superposición en las reglas de Privacidad de datos para SFD específicas del sector</a:t>
            </a:r>
          </a:p>
          <a:p>
            <a:pPr marL="342900" lvl="0" indent="-228600">
              <a:lnSpc>
                <a:spcPct val="90000"/>
              </a:lnSpc>
              <a:buFont typeface="Arial" panose="020B0604020202020204" pitchFamily="34" charset="0"/>
              <a:buChar char="•"/>
            </a:pPr>
            <a:r>
              <a:rPr lang="en-US" dirty="0">
                <a:effectLst/>
              </a:rPr>
              <a:t>Establecer acuerdos de consulta y coordinación con otras agencias gubernamentales, el sector privado (incluidos los proveedores de SFD tradicionales y de FinTech) y las partes interesadas de la sociedad civil (como los grupos de consumidores).</a:t>
            </a:r>
          </a:p>
        </p:txBody>
      </p:sp>
    </p:spTree>
    <p:extLst>
      <p:ext uri="{BB962C8B-B14F-4D97-AF65-F5344CB8AC3E}">
        <p14:creationId xmlns:p14="http://schemas.microsoft.com/office/powerpoint/2010/main" val="38114971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81595507-1056-4218-BA02-F3F994604D3A}"/>
              </a:ext>
            </a:extLst>
          </p:cNvPr>
          <p:cNvPicPr>
            <a:picLocks noChangeAspect="1"/>
          </p:cNvPicPr>
          <p:nvPr/>
        </p:nvPicPr>
        <p:blipFill rotWithShape="1">
          <a:blip r:embed="rId2"/>
          <a:srcRect r="3112" b="1"/>
          <a:stretch/>
        </p:blipFill>
        <p:spPr>
          <a:xfrm>
            <a:off x="-78828" y="10"/>
            <a:ext cx="12192000" cy="6857990"/>
          </a:xfrm>
          <a:prstGeom prst="rect">
            <a:avLst/>
          </a:prstGeom>
        </p:spPr>
      </p:pic>
      <p:sp>
        <p:nvSpPr>
          <p:cNvPr id="14" name="Freeform 5">
            <a:extLst>
              <a:ext uri="{FF2B5EF4-FFF2-40B4-BE49-F238E27FC236}">
                <a16:creationId xmlns:a16="http://schemas.microsoft.com/office/drawing/2014/main" xmlns="" id="{3CD9DF72-87A3-404E-A828-84CBF11A830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dirty="0"/>
          </a:p>
        </p:txBody>
      </p:sp>
      <p:sp>
        <p:nvSpPr>
          <p:cNvPr id="4" name="TextBox 3">
            <a:extLst>
              <a:ext uri="{FF2B5EF4-FFF2-40B4-BE49-F238E27FC236}">
                <a16:creationId xmlns:a16="http://schemas.microsoft.com/office/drawing/2014/main" xmlns="" id="{B6510EF8-065D-43F2-A675-D5DEEACB9DDB}"/>
              </a:ext>
            </a:extLst>
          </p:cNvPr>
          <p:cNvSpPr txBox="1"/>
          <p:nvPr/>
        </p:nvSpPr>
        <p:spPr>
          <a:xfrm>
            <a:off x="709448" y="1913950"/>
            <a:ext cx="4204137" cy="1342754"/>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2000" b="1" dirty="0">
                <a:effectLst>
                  <a:glow rad="228600">
                    <a:schemeClr val="bg1">
                      <a:alpha val="40000"/>
                    </a:schemeClr>
                  </a:glow>
                </a:effectLst>
                <a:latin typeface="+mj-lt"/>
                <a:ea typeface="+mj-ea"/>
                <a:cs typeface="+mj-cs"/>
              </a:rPr>
              <a:t>SERVICIOS FINANCIEROS DIGITALES</a:t>
            </a:r>
            <a:br>
              <a:rPr lang="en-US" sz="2000" b="1" dirty="0">
                <a:effectLst>
                  <a:glow rad="228600">
                    <a:schemeClr val="bg1">
                      <a:alpha val="40000"/>
                    </a:schemeClr>
                  </a:glow>
                </a:effectLst>
                <a:latin typeface="+mj-lt"/>
                <a:ea typeface="+mj-ea"/>
                <a:cs typeface="+mj-cs"/>
              </a:rPr>
            </a:br>
            <a:r>
              <a:rPr lang="en-US" sz="2000" b="1" dirty="0">
                <a:effectLst>
                  <a:glow rad="228600">
                    <a:schemeClr val="bg1">
                      <a:alpha val="40000"/>
                    </a:schemeClr>
                  </a:glow>
                </a:effectLst>
                <a:latin typeface="+mj-lt"/>
                <a:ea typeface="+mj-ea"/>
                <a:cs typeface="+mj-cs"/>
              </a:rPr>
              <a:t>RIESGOS POR AUSENCIA DE UN MARCO REGULATORIO DE PRIVACIDAD DE DATOS</a:t>
            </a:r>
          </a:p>
        </p:txBody>
      </p:sp>
      <p:cxnSp>
        <p:nvCxnSpPr>
          <p:cNvPr id="16" name="Straight Connector 15">
            <a:extLst>
              <a:ext uri="{FF2B5EF4-FFF2-40B4-BE49-F238E27FC236}">
                <a16:creationId xmlns:a16="http://schemas.microsoft.com/office/drawing/2014/main" xmlns="" id="{20E3A342-4D61-4E3F-AF90-1AB42AEB96CC}"/>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xmlns="" id="{0250DEA5-32D9-4BDC-AE9D-7C6E07CB4B5C}"/>
              </a:ext>
            </a:extLst>
          </p:cNvPr>
          <p:cNvSpPr txBox="1"/>
          <p:nvPr/>
        </p:nvSpPr>
        <p:spPr>
          <a:xfrm>
            <a:off x="78828" y="3317086"/>
            <a:ext cx="5323768" cy="2967183"/>
          </a:xfrm>
          <a:prstGeom prst="rect">
            <a:avLst/>
          </a:prstGeom>
        </p:spPr>
        <p:txBody>
          <a:bodyPr vert="horz" lIns="91440" tIns="45720" rIns="91440" bIns="45720" rtlCol="0" anchor="ctr">
            <a:normAutofit/>
          </a:bodyPr>
          <a:lstStyle/>
          <a:p>
            <a:pPr marL="285750" indent="-228600" algn="just">
              <a:lnSpc>
                <a:spcPct val="90000"/>
              </a:lnSpc>
              <a:spcAft>
                <a:spcPts val="600"/>
              </a:spcAft>
              <a:buFont typeface="Arial" panose="020B0604020202020204" pitchFamily="34" charset="0"/>
              <a:buChar char="•"/>
            </a:pPr>
            <a:r>
              <a:rPr lang="en-US" dirty="0">
                <a:effectLst/>
              </a:rPr>
              <a:t>Los datos confidenciales pueden verse comprometidos a través de la recopilación, el uso o la divulgación no autorizados</a:t>
            </a:r>
          </a:p>
          <a:p>
            <a:pPr marL="285750" indent="-228600" algn="just">
              <a:lnSpc>
                <a:spcPct val="90000"/>
              </a:lnSpc>
              <a:spcAft>
                <a:spcPts val="600"/>
              </a:spcAft>
              <a:buFont typeface="Arial" panose="020B0604020202020204" pitchFamily="34" charset="0"/>
              <a:buChar char="•"/>
            </a:pPr>
            <a:r>
              <a:rPr lang="en-US" dirty="0">
                <a:effectLst/>
              </a:rPr>
              <a:t>Se pueden procesar datos personales incorrectos, engañosos, incompletos o desactualizados</a:t>
            </a:r>
          </a:p>
          <a:p>
            <a:pPr marL="285750" indent="-228600" algn="just">
              <a:lnSpc>
                <a:spcPct val="90000"/>
              </a:lnSpc>
              <a:spcAft>
                <a:spcPts val="600"/>
              </a:spcAft>
              <a:buFont typeface="Arial" panose="020B0604020202020204" pitchFamily="34" charset="0"/>
              <a:buChar char="•"/>
            </a:pPr>
            <a:r>
              <a:rPr lang="en-US" dirty="0">
                <a:effectLst/>
              </a:rPr>
              <a:t>Identificar el fraude y el uso indebido de las identificaciones digitales </a:t>
            </a:r>
          </a:p>
          <a:p>
            <a:pPr marL="285750" indent="-228600" algn="just">
              <a:lnSpc>
                <a:spcPct val="90000"/>
              </a:lnSpc>
              <a:spcAft>
                <a:spcPts val="600"/>
              </a:spcAft>
              <a:buFont typeface="Arial" panose="020B0604020202020204" pitchFamily="34" charset="0"/>
              <a:buChar char="•"/>
            </a:pPr>
            <a:r>
              <a:rPr lang="en-US" dirty="0">
                <a:effectLst/>
              </a:rPr>
              <a:t>Los derechos de recurso pueden ser limitados</a:t>
            </a:r>
          </a:p>
          <a:p>
            <a:pPr marL="285750" indent="-228600" algn="just">
              <a:lnSpc>
                <a:spcPct val="90000"/>
              </a:lnSpc>
              <a:spcAft>
                <a:spcPts val="600"/>
              </a:spcAft>
              <a:buFont typeface="Arial" panose="020B0604020202020204" pitchFamily="34" charset="0"/>
              <a:buChar char="•"/>
            </a:pPr>
            <a:r>
              <a:rPr lang="en-US" dirty="0">
                <a:effectLst/>
              </a:rPr>
              <a:t>Los sistemas y procedimientos del controlador de datos no garantizan la privacidad</a:t>
            </a:r>
            <a:endParaRPr lang="en-US" dirty="0"/>
          </a:p>
        </p:txBody>
      </p:sp>
    </p:spTree>
    <p:extLst>
      <p:ext uri="{BB962C8B-B14F-4D97-AF65-F5344CB8AC3E}">
        <p14:creationId xmlns:p14="http://schemas.microsoft.com/office/powerpoint/2010/main" val="1552871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F9EF41B-DE59-4F82-92E2-4F0D4F84D1C5}"/>
              </a:ext>
            </a:extLst>
          </p:cNvPr>
          <p:cNvSpPr txBox="1"/>
          <p:nvPr/>
        </p:nvSpPr>
        <p:spPr>
          <a:xfrm>
            <a:off x="0" y="0"/>
            <a:ext cx="8577797" cy="523220"/>
          </a:xfrm>
          <a:prstGeom prst="rect">
            <a:avLst/>
          </a:prstGeom>
          <a:noFill/>
        </p:spPr>
        <p:txBody>
          <a:bodyPr wrap="none" rtlCol="0">
            <a:spAutoFit/>
          </a:bodyPr>
          <a:lstStyle/>
          <a:p>
            <a:r>
              <a:rPr lang="es-MX" sz="2800" b="1" dirty="0">
                <a:solidFill>
                  <a:schemeClr val="accent5">
                    <a:lumMod val="50000"/>
                  </a:schemeClr>
                </a:solidFill>
                <a:effectLst>
                  <a:glow rad="228600">
                    <a:schemeClr val="bg1">
                      <a:alpha val="40000"/>
                    </a:schemeClr>
                  </a:glow>
                </a:effectLst>
              </a:rPr>
              <a:t>Ejemplos de Marco normativo de la protección de datos </a:t>
            </a:r>
            <a:endParaRPr lang="es-419" sz="2800" b="1" dirty="0">
              <a:solidFill>
                <a:schemeClr val="accent5">
                  <a:lumMod val="50000"/>
                </a:schemeClr>
              </a:solidFill>
              <a:effectLst>
                <a:glow rad="228600">
                  <a:schemeClr val="bg1">
                    <a:alpha val="40000"/>
                  </a:schemeClr>
                </a:glow>
              </a:effectLst>
            </a:endParaRPr>
          </a:p>
        </p:txBody>
      </p:sp>
      <p:pic>
        <p:nvPicPr>
          <p:cNvPr id="7" name="Picture 6" descr="Two bussiness people working at a table">
            <a:extLst>
              <a:ext uri="{FF2B5EF4-FFF2-40B4-BE49-F238E27FC236}">
                <a16:creationId xmlns:a16="http://schemas.microsoft.com/office/drawing/2014/main" xmlns="" id="{3BE980B7-D972-4A1E-B5B7-32963477935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43519" y="1077933"/>
            <a:ext cx="3415327" cy="5597407"/>
          </a:xfrm>
          <a:prstGeom prst="rect">
            <a:avLst/>
          </a:prstGeom>
          <a:effectLst>
            <a:outerShdw blurRad="50800" dist="38100" dir="2700000" algn="tl" rotWithShape="0">
              <a:prstClr val="black">
                <a:alpha val="40000"/>
              </a:prstClr>
            </a:outerShdw>
          </a:effectLst>
        </p:spPr>
      </p:pic>
      <p:sp>
        <p:nvSpPr>
          <p:cNvPr id="8" name="TextBox 7">
            <a:extLst>
              <a:ext uri="{FF2B5EF4-FFF2-40B4-BE49-F238E27FC236}">
                <a16:creationId xmlns:a16="http://schemas.microsoft.com/office/drawing/2014/main" xmlns="" id="{2259AC02-F3D7-43F8-AD97-EE25AFBA7C17}"/>
              </a:ext>
            </a:extLst>
          </p:cNvPr>
          <p:cNvSpPr txBox="1"/>
          <p:nvPr/>
        </p:nvSpPr>
        <p:spPr>
          <a:xfrm>
            <a:off x="3815097" y="1043213"/>
            <a:ext cx="2280904" cy="3136949"/>
          </a:xfrm>
          <a:prstGeom prst="rect">
            <a:avLst/>
          </a:prstGeom>
          <a:noFill/>
        </p:spPr>
        <p:txBody>
          <a:bodyPr wrap="square" rtlCol="0">
            <a:spAutoFit/>
          </a:bodyPr>
          <a:lstStyle/>
          <a:p>
            <a:pPr>
              <a:spcBef>
                <a:spcPts val="600"/>
              </a:spcBef>
            </a:pPr>
            <a:r>
              <a:rPr lang="es-419" sz="2400" b="1" dirty="0">
                <a:solidFill>
                  <a:schemeClr val="accent5">
                    <a:lumMod val="50000"/>
                  </a:schemeClr>
                </a:solidFill>
              </a:rPr>
              <a:t>Paises</a:t>
            </a:r>
          </a:p>
          <a:p>
            <a:pPr marL="285750" indent="-285750" algn="just">
              <a:lnSpc>
                <a:spcPct val="107000"/>
              </a:lnSpc>
              <a:spcAft>
                <a:spcPts val="800"/>
              </a:spcAft>
              <a:buFont typeface="Arial" panose="020B0604020202020204" pitchFamily="34" charset="0"/>
              <a:buChar char="•"/>
            </a:pPr>
            <a:r>
              <a:rPr lang="es-SV" sz="1800" dirty="0">
                <a:effectLst/>
                <a:latin typeface="Trebuchet MS" panose="020B0603020202020204" pitchFamily="34" charset="0"/>
                <a:ea typeface="Calibri" panose="020F0502020204030204" pitchFamily="34" charset="0"/>
                <a:cs typeface="Times New Roman" panose="02020603050405020304" pitchFamily="18" charset="0"/>
              </a:rPr>
              <a:t>Ghana</a:t>
            </a:r>
          </a:p>
          <a:p>
            <a:pPr marL="285750" indent="-285750" algn="just">
              <a:lnSpc>
                <a:spcPct val="107000"/>
              </a:lnSpc>
              <a:spcAft>
                <a:spcPts val="800"/>
              </a:spcAft>
              <a:buFont typeface="Arial" panose="020B0604020202020204" pitchFamily="34" charset="0"/>
              <a:buChar char="•"/>
            </a:pPr>
            <a:r>
              <a:rPr lang="es-SV" sz="1800" dirty="0">
                <a:effectLst/>
                <a:latin typeface="Trebuchet MS" panose="020B0603020202020204" pitchFamily="34" charset="0"/>
                <a:ea typeface="Calibri" panose="020F0502020204030204" pitchFamily="34" charset="0"/>
                <a:cs typeface="Times New Roman" panose="02020603050405020304" pitchFamily="18" charset="0"/>
              </a:rPr>
              <a:t>Malasia</a:t>
            </a:r>
          </a:p>
          <a:p>
            <a:pPr marL="285750" indent="-285750" algn="just">
              <a:lnSpc>
                <a:spcPct val="107000"/>
              </a:lnSpc>
              <a:spcAft>
                <a:spcPts val="800"/>
              </a:spcAft>
              <a:buFont typeface="Arial" panose="020B0604020202020204" pitchFamily="34" charset="0"/>
              <a:buChar char="•"/>
            </a:pPr>
            <a:r>
              <a:rPr lang="es-SV" sz="1800" dirty="0">
                <a:effectLst/>
                <a:latin typeface="Trebuchet MS" panose="020B0603020202020204" pitchFamily="34" charset="0"/>
                <a:ea typeface="Calibri" panose="020F0502020204030204" pitchFamily="34" charset="0"/>
                <a:cs typeface="Times New Roman" panose="02020603050405020304" pitchFamily="18" charset="0"/>
              </a:rPr>
              <a:t>Kenia</a:t>
            </a:r>
          </a:p>
          <a:p>
            <a:pPr marL="285750" indent="-285750" algn="just">
              <a:lnSpc>
                <a:spcPct val="107000"/>
              </a:lnSpc>
              <a:spcAft>
                <a:spcPts val="800"/>
              </a:spcAft>
              <a:buFont typeface="Arial" panose="020B0604020202020204" pitchFamily="34" charset="0"/>
              <a:buChar char="•"/>
            </a:pPr>
            <a:r>
              <a:rPr lang="es-SV" sz="1800" dirty="0">
                <a:effectLst/>
                <a:latin typeface="Trebuchet MS" panose="020B0603020202020204" pitchFamily="34" charset="0"/>
                <a:ea typeface="Calibri" panose="020F0502020204030204" pitchFamily="34" charset="0"/>
                <a:cs typeface="Times New Roman" panose="02020603050405020304" pitchFamily="18" charset="0"/>
              </a:rPr>
              <a:t>México</a:t>
            </a:r>
            <a:endParaRPr lang="es-SV" dirty="0">
              <a:latin typeface="Trebuchet MS" panose="020B0603020202020204" pitchFamily="34" charset="0"/>
              <a:ea typeface="Calibri" panose="020F0502020204030204" pitchFamily="34" charset="0"/>
              <a:cs typeface="Times New Roman" panose="02020603050405020304" pitchFamily="18" charset="0"/>
            </a:endParaRPr>
          </a:p>
          <a:p>
            <a:pPr marL="285750" indent="-285750" algn="just">
              <a:lnSpc>
                <a:spcPct val="107000"/>
              </a:lnSpc>
              <a:spcAft>
                <a:spcPts val="800"/>
              </a:spcAft>
              <a:buFont typeface="Arial" panose="020B0604020202020204" pitchFamily="34" charset="0"/>
              <a:buChar char="•"/>
            </a:pPr>
            <a:r>
              <a:rPr lang="es-SV" sz="1800" dirty="0">
                <a:effectLst/>
                <a:latin typeface="Trebuchet MS" panose="020B0603020202020204" pitchFamily="34" charset="0"/>
                <a:ea typeface="Calibri" panose="020F0502020204030204" pitchFamily="34" charset="0"/>
                <a:cs typeface="Times New Roman" panose="02020603050405020304" pitchFamily="18" charset="0"/>
              </a:rPr>
              <a:t>Perú</a:t>
            </a:r>
          </a:p>
          <a:p>
            <a:pPr marL="285750" indent="-285750" algn="just">
              <a:lnSpc>
                <a:spcPct val="107000"/>
              </a:lnSpc>
              <a:spcAft>
                <a:spcPts val="800"/>
              </a:spcAft>
              <a:buFont typeface="Arial" panose="020B0604020202020204" pitchFamily="34" charset="0"/>
              <a:buChar char="•"/>
            </a:pPr>
            <a:r>
              <a:rPr lang="es-SV" sz="1800" dirty="0">
                <a:effectLst/>
                <a:latin typeface="Trebuchet MS" panose="020B0603020202020204" pitchFamily="34" charset="0"/>
                <a:ea typeface="Calibri" panose="020F0502020204030204" pitchFamily="34" charset="0"/>
                <a:cs typeface="Times New Roman" panose="02020603050405020304" pitchFamily="18" charset="0"/>
              </a:rPr>
              <a:t>Filipinas </a:t>
            </a:r>
          </a:p>
          <a:p>
            <a:pPr marL="285750" indent="-285750" algn="just">
              <a:lnSpc>
                <a:spcPct val="107000"/>
              </a:lnSpc>
              <a:spcAft>
                <a:spcPts val="800"/>
              </a:spcAft>
              <a:buFont typeface="Arial" panose="020B0604020202020204" pitchFamily="34" charset="0"/>
              <a:buChar char="•"/>
            </a:pPr>
            <a:r>
              <a:rPr lang="es-SV" sz="1800" dirty="0">
                <a:effectLst/>
                <a:latin typeface="Trebuchet MS" panose="020B0603020202020204" pitchFamily="34" charset="0"/>
                <a:ea typeface="Calibri" panose="020F0502020204030204" pitchFamily="34" charset="0"/>
                <a:cs typeface="Times New Roman" panose="02020603050405020304" pitchFamily="18" charset="0"/>
              </a:rPr>
              <a:t>Sudáfrica</a:t>
            </a:r>
            <a:endParaRPr lang="es-SV"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1" name="TextBox 20">
            <a:extLst>
              <a:ext uri="{FF2B5EF4-FFF2-40B4-BE49-F238E27FC236}">
                <a16:creationId xmlns:a16="http://schemas.microsoft.com/office/drawing/2014/main" xmlns="" id="{1BB02132-6B04-432C-94F4-2390349B64EF}"/>
              </a:ext>
            </a:extLst>
          </p:cNvPr>
          <p:cNvSpPr txBox="1"/>
          <p:nvPr/>
        </p:nvSpPr>
        <p:spPr>
          <a:xfrm>
            <a:off x="6096000" y="1368714"/>
            <a:ext cx="5952481" cy="734496"/>
          </a:xfrm>
          <a:prstGeom prst="rect">
            <a:avLst/>
          </a:prstGeom>
          <a:noFill/>
          <a:ln>
            <a:solidFill>
              <a:schemeClr val="accent5">
                <a:lumMod val="50000"/>
              </a:schemeClr>
            </a:solidFill>
          </a:ln>
        </p:spPr>
        <p:txBody>
          <a:bodyPr wrap="square" rtlCol="0">
            <a:spAutoFit/>
          </a:bodyPr>
          <a:lstStyle/>
          <a:p>
            <a:pPr algn="just">
              <a:lnSpc>
                <a:spcPct val="107000"/>
              </a:lnSpc>
              <a:spcAft>
                <a:spcPts val="800"/>
              </a:spcAft>
            </a:pPr>
            <a:r>
              <a:rPr lang="es-SV" sz="2000" b="1" u="sng" dirty="0">
                <a:effectLst/>
                <a:latin typeface="Trebuchet MS" panose="020B0603020202020204" pitchFamily="34" charset="0"/>
                <a:ea typeface="Calibri" panose="020F0502020204030204" pitchFamily="34" charset="0"/>
                <a:cs typeface="Times New Roman" panose="02020603050405020304" pitchFamily="18" charset="0"/>
              </a:rPr>
              <a:t>Relación entre inclusión financiera y las reglas de privacidad de los datos</a:t>
            </a:r>
            <a:endParaRPr lang="es-SV"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2" name="TextBox 21">
            <a:extLst>
              <a:ext uri="{FF2B5EF4-FFF2-40B4-BE49-F238E27FC236}">
                <a16:creationId xmlns:a16="http://schemas.microsoft.com/office/drawing/2014/main" xmlns="" id="{9ED2A075-6F39-476B-B111-C661C2332DBF}"/>
              </a:ext>
            </a:extLst>
          </p:cNvPr>
          <p:cNvSpPr txBox="1"/>
          <p:nvPr/>
        </p:nvSpPr>
        <p:spPr>
          <a:xfrm>
            <a:off x="6096000" y="2322941"/>
            <a:ext cx="5754208" cy="3016210"/>
          </a:xfrm>
          <a:prstGeom prst="rect">
            <a:avLst/>
          </a:prstGeom>
          <a:solidFill>
            <a:schemeClr val="accent5">
              <a:lumMod val="50000"/>
            </a:schemeClr>
          </a:solidFill>
          <a:ln>
            <a:noFill/>
          </a:ln>
        </p:spPr>
        <p:txBody>
          <a:bodyPr wrap="square" rtlCol="0">
            <a:spAutoFit/>
          </a:bodyPr>
          <a:lstStyle/>
          <a:p>
            <a:pPr marL="342900" indent="-342900" algn="just">
              <a:spcBef>
                <a:spcPts val="600"/>
              </a:spcBef>
              <a:buFont typeface="Arial" panose="020B0604020202020204" pitchFamily="34" charset="0"/>
              <a:buChar char="•"/>
            </a:pPr>
            <a:r>
              <a:rPr lang="es-MX" sz="2000" dirty="0">
                <a:solidFill>
                  <a:schemeClr val="bg1"/>
                </a:solidFill>
                <a:latin typeface="Trebuchet MS" panose="020B0603020202020204" pitchFamily="34" charset="0"/>
              </a:rPr>
              <a:t>Leyes son de aplicación general.</a:t>
            </a:r>
          </a:p>
          <a:p>
            <a:pPr marL="285750" indent="-285750" algn="just">
              <a:spcBef>
                <a:spcPts val="600"/>
              </a:spcBef>
              <a:buFont typeface="Arial" panose="020B0604020202020204" pitchFamily="34" charset="0"/>
              <a:buChar char="•"/>
            </a:pPr>
            <a:r>
              <a:rPr lang="es-MX" sz="2000" dirty="0">
                <a:solidFill>
                  <a:schemeClr val="bg1"/>
                </a:solidFill>
                <a:latin typeface="Trebuchet MS" panose="020B0603020202020204" pitchFamily="34" charset="0"/>
              </a:rPr>
              <a:t>Enfoque proporcional basado en el riesgo es especialmente importante en el contexto de la inclusión financiera y de tecnología financiera.</a:t>
            </a:r>
          </a:p>
          <a:p>
            <a:pPr marL="285750" indent="-285750" algn="just">
              <a:spcBef>
                <a:spcPts val="600"/>
              </a:spcBef>
              <a:buFont typeface="Arial" panose="020B0604020202020204" pitchFamily="34" charset="0"/>
              <a:buChar char="•"/>
            </a:pPr>
            <a:r>
              <a:rPr lang="es-SV" sz="2000" dirty="0">
                <a:solidFill>
                  <a:schemeClr val="bg1"/>
                </a:solidFill>
                <a:effectLst/>
                <a:latin typeface="Trebuchet MS" panose="020B0603020202020204" pitchFamily="34" charset="0"/>
                <a:ea typeface="Calibri" panose="020F0502020204030204" pitchFamily="34" charset="0"/>
                <a:cs typeface="Times New Roman" panose="02020603050405020304" pitchFamily="18" charset="0"/>
              </a:rPr>
              <a:t>Los reguladores de los países en desarrollo pueden no tener los recursos o la capacidad técnica para supervisar los complejos estándares DP4DFS</a:t>
            </a:r>
            <a:r>
              <a:rPr lang="es-SV" sz="1800" dirty="0">
                <a:solidFill>
                  <a:schemeClr val="bg1"/>
                </a:solidFill>
                <a:effectLst/>
                <a:latin typeface="Trebuchet MS" panose="020B0603020202020204" pitchFamily="34" charset="0"/>
                <a:ea typeface="Calibri" panose="020F0502020204030204" pitchFamily="34" charset="0"/>
                <a:cs typeface="Times New Roman" panose="02020603050405020304" pitchFamily="18" charset="0"/>
              </a:rPr>
              <a:t>.</a:t>
            </a:r>
            <a:endParaRPr lang="es-419" dirty="0">
              <a:solidFill>
                <a:schemeClr val="bg1"/>
              </a:solidFill>
              <a:latin typeface="Trebuchet MS" panose="020B0603020202020204" pitchFamily="34" charset="0"/>
            </a:endParaRPr>
          </a:p>
        </p:txBody>
      </p:sp>
    </p:spTree>
    <p:extLst>
      <p:ext uri="{BB962C8B-B14F-4D97-AF65-F5344CB8AC3E}">
        <p14:creationId xmlns:p14="http://schemas.microsoft.com/office/powerpoint/2010/main" val="22055781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F9EF41B-DE59-4F82-92E2-4F0D4F84D1C5}"/>
              </a:ext>
            </a:extLst>
          </p:cNvPr>
          <p:cNvSpPr txBox="1"/>
          <p:nvPr/>
        </p:nvSpPr>
        <p:spPr>
          <a:xfrm>
            <a:off x="0" y="0"/>
            <a:ext cx="5713615" cy="523220"/>
          </a:xfrm>
          <a:prstGeom prst="rect">
            <a:avLst/>
          </a:prstGeom>
          <a:noFill/>
        </p:spPr>
        <p:txBody>
          <a:bodyPr wrap="none" rtlCol="0">
            <a:spAutoFit/>
          </a:bodyPr>
          <a:lstStyle/>
          <a:p>
            <a:r>
              <a:rPr lang="es-SV" sz="2800" b="1" dirty="0">
                <a:solidFill>
                  <a:schemeClr val="accent5">
                    <a:lumMod val="50000"/>
                  </a:schemeClr>
                </a:solidFill>
                <a:effectLst>
                  <a:glow rad="228600">
                    <a:schemeClr val="bg1">
                      <a:alpha val="40000"/>
                    </a:schemeClr>
                  </a:glow>
                </a:effectLst>
              </a:rPr>
              <a:t>Consideraciones para los reguladores</a:t>
            </a:r>
            <a:endParaRPr lang="es-419" sz="2800" b="1" dirty="0">
              <a:solidFill>
                <a:schemeClr val="accent5">
                  <a:lumMod val="50000"/>
                </a:schemeClr>
              </a:solidFill>
              <a:effectLst>
                <a:glow rad="228600">
                  <a:schemeClr val="bg1">
                    <a:alpha val="40000"/>
                  </a:schemeClr>
                </a:glow>
              </a:effectLst>
            </a:endParaRPr>
          </a:p>
        </p:txBody>
      </p:sp>
      <p:pic>
        <p:nvPicPr>
          <p:cNvPr id="7" name="Picture 6" descr="Two bussiness people working at a table">
            <a:extLst>
              <a:ext uri="{FF2B5EF4-FFF2-40B4-BE49-F238E27FC236}">
                <a16:creationId xmlns:a16="http://schemas.microsoft.com/office/drawing/2014/main" xmlns="" id="{3BE980B7-D972-4A1E-B5B7-32963477935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43519" y="1077933"/>
            <a:ext cx="3415327" cy="5597407"/>
          </a:xfrm>
          <a:prstGeom prst="rect">
            <a:avLst/>
          </a:prstGeom>
          <a:effectLst>
            <a:outerShdw blurRad="50800" dist="38100" dir="2700000" algn="tl" rotWithShape="0">
              <a:prstClr val="black">
                <a:alpha val="40000"/>
              </a:prstClr>
            </a:outerShdw>
          </a:effectLst>
        </p:spPr>
      </p:pic>
      <p:sp>
        <p:nvSpPr>
          <p:cNvPr id="8" name="TextBox 7">
            <a:extLst>
              <a:ext uri="{FF2B5EF4-FFF2-40B4-BE49-F238E27FC236}">
                <a16:creationId xmlns:a16="http://schemas.microsoft.com/office/drawing/2014/main" xmlns="" id="{2259AC02-F3D7-43F8-AD97-EE25AFBA7C17}"/>
              </a:ext>
            </a:extLst>
          </p:cNvPr>
          <p:cNvSpPr txBox="1"/>
          <p:nvPr/>
        </p:nvSpPr>
        <p:spPr>
          <a:xfrm>
            <a:off x="3994483" y="1354393"/>
            <a:ext cx="7492523" cy="4595489"/>
          </a:xfrm>
          <a:prstGeom prst="rect">
            <a:avLst/>
          </a:prstGeom>
          <a:noFill/>
        </p:spPr>
        <p:txBody>
          <a:bodyPr wrap="square" rtlCol="0">
            <a:spAutoFit/>
          </a:bodyPr>
          <a:lstStyle/>
          <a:p>
            <a:pPr>
              <a:spcBef>
                <a:spcPts val="600"/>
              </a:spcBef>
            </a:pPr>
            <a:r>
              <a:rPr lang="es-MX" sz="2400" b="1" dirty="0">
                <a:solidFill>
                  <a:schemeClr val="accent5">
                    <a:lumMod val="50000"/>
                  </a:schemeClr>
                </a:solidFill>
              </a:rPr>
              <a:t>Principales riesgos relacionados con la protección al consumidor para SFD desde el enfoque regulatorio</a:t>
            </a:r>
          </a:p>
          <a:p>
            <a:pPr>
              <a:spcBef>
                <a:spcPts val="600"/>
              </a:spcBef>
            </a:pPr>
            <a:endParaRPr lang="es-MX" sz="2400" b="1" dirty="0">
              <a:solidFill>
                <a:schemeClr val="accent5">
                  <a:lumMod val="50000"/>
                </a:schemeClr>
              </a:solidFill>
            </a:endParaRPr>
          </a:p>
          <a:p>
            <a:pPr marL="342900" lvl="0" indent="-342900" algn="just">
              <a:lnSpc>
                <a:spcPct val="107000"/>
              </a:lnSpc>
              <a:buFont typeface="Wingdings" panose="05000000000000000000" pitchFamily="2" charset="2"/>
              <a:buChar char=""/>
            </a:pPr>
            <a:r>
              <a:rPr lang="es-SV" sz="2000" dirty="0">
                <a:effectLst/>
                <a:latin typeface="Trebuchet MS" panose="020B0603020202020204" pitchFamily="34" charset="0"/>
                <a:ea typeface="Calibri" panose="020F0502020204030204" pitchFamily="34" charset="0"/>
                <a:cs typeface="Times New Roman" panose="02020603050405020304" pitchFamily="18" charset="0"/>
              </a:rPr>
              <a:t>Marco regulatorio no adaptado al sector de los SFD</a:t>
            </a:r>
            <a:endParaRPr lang="es-SV"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Wingdings" panose="05000000000000000000" pitchFamily="2" charset="2"/>
              <a:buChar char=""/>
            </a:pPr>
            <a:r>
              <a:rPr lang="es-SV" sz="2000" dirty="0">
                <a:effectLst/>
                <a:latin typeface="Trebuchet MS" panose="020B0603020202020204" pitchFamily="34" charset="0"/>
                <a:ea typeface="Calibri" panose="020F0502020204030204" pitchFamily="34" charset="0"/>
                <a:cs typeface="Times New Roman" panose="02020603050405020304" pitchFamily="18" charset="0"/>
              </a:rPr>
              <a:t>Leyes laxas para la protección al consumidor</a:t>
            </a:r>
            <a:endParaRPr lang="es-SV"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Wingdings" panose="05000000000000000000" pitchFamily="2" charset="2"/>
              <a:buChar char=""/>
            </a:pPr>
            <a:r>
              <a:rPr lang="es-SV" sz="2000" dirty="0">
                <a:effectLst/>
                <a:latin typeface="Trebuchet MS" panose="020B0603020202020204" pitchFamily="34" charset="0"/>
                <a:ea typeface="Calibri" panose="020F0502020204030204" pitchFamily="34" charset="0"/>
                <a:cs typeface="Times New Roman" panose="02020603050405020304" pitchFamily="18" charset="0"/>
              </a:rPr>
              <a:t>Sistema deficiente de reparación de daños</a:t>
            </a:r>
            <a:endParaRPr lang="es-SV"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Wingdings" panose="05000000000000000000" pitchFamily="2" charset="2"/>
              <a:buChar char=""/>
            </a:pPr>
            <a:r>
              <a:rPr lang="es-SV" sz="2000" dirty="0">
                <a:effectLst/>
                <a:latin typeface="Trebuchet MS" panose="020B0603020202020204" pitchFamily="34" charset="0"/>
                <a:ea typeface="Calibri" panose="020F0502020204030204" pitchFamily="34" charset="0"/>
                <a:cs typeface="Times New Roman" panose="02020603050405020304" pitchFamily="18" charset="0"/>
              </a:rPr>
              <a:t>Capacidad inadecuada para identificar riesgos nuevos y existentes con respecto a la Protección al Consumidor para SFD</a:t>
            </a:r>
            <a:endParaRPr lang="es-SV"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Wingdings" panose="05000000000000000000" pitchFamily="2" charset="2"/>
              <a:buChar char=""/>
            </a:pPr>
            <a:r>
              <a:rPr lang="es-SV" sz="2000" dirty="0">
                <a:effectLst/>
                <a:latin typeface="Trebuchet MS" panose="020B0603020202020204" pitchFamily="34" charset="0"/>
                <a:ea typeface="Calibri" panose="020F0502020204030204" pitchFamily="34" charset="0"/>
                <a:cs typeface="Times New Roman" panose="02020603050405020304" pitchFamily="18" charset="0"/>
              </a:rPr>
              <a:t>Capacidad de supervisión inadecuada</a:t>
            </a:r>
            <a:endParaRPr lang="es-SV"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Wingdings" panose="05000000000000000000" pitchFamily="2" charset="2"/>
              <a:buChar char=""/>
            </a:pPr>
            <a:r>
              <a:rPr lang="es-SV" sz="2000" dirty="0">
                <a:effectLst/>
                <a:latin typeface="Trebuchet MS" panose="020B0603020202020204" pitchFamily="34" charset="0"/>
                <a:ea typeface="Calibri" panose="020F0502020204030204" pitchFamily="34" charset="0"/>
                <a:cs typeface="Times New Roman" panose="02020603050405020304" pitchFamily="18" charset="0"/>
              </a:rPr>
              <a:t>Superposición de regulaciones: regulación desigual, arbitraje, regulación excesiva.</a:t>
            </a:r>
            <a:endParaRPr lang="es-SV" sz="20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es-SV"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730973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645</TotalTime>
  <Words>1876</Words>
  <Application>Microsoft Office PowerPoint</Application>
  <PresentationFormat>Panorámica</PresentationFormat>
  <Paragraphs>179</Paragraphs>
  <Slides>12</Slides>
  <Notes>8</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12</vt:i4>
      </vt:variant>
    </vt:vector>
  </HeadingPairs>
  <TitlesOfParts>
    <vt:vector size="20" baseType="lpstr">
      <vt:lpstr>Arial</vt:lpstr>
      <vt:lpstr>Calibri</vt:lpstr>
      <vt:lpstr>Calibri Light</vt:lpstr>
      <vt:lpstr>Times New Roman</vt:lpstr>
      <vt:lpstr>Trebuchet MS</vt:lpstr>
      <vt:lpstr>TrebuchetMS</vt:lpstr>
      <vt:lpstr>Wingdings</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Roque Proaño</dc:creator>
  <cp:lastModifiedBy>Almeida Galo Fernando</cp:lastModifiedBy>
  <cp:revision>6</cp:revision>
  <dcterms:created xsi:type="dcterms:W3CDTF">2021-07-29T14:23:10Z</dcterms:created>
  <dcterms:modified xsi:type="dcterms:W3CDTF">2021-09-30T17:42:09Z</dcterms:modified>
</cp:coreProperties>
</file>