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8" r:id="rId3"/>
    <p:sldId id="261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7" r:id="rId42"/>
    <p:sldId id="308" r:id="rId43"/>
    <p:sldId id="309" r:id="rId44"/>
    <p:sldId id="310" r:id="rId45"/>
    <p:sldId id="311" r:id="rId46"/>
    <p:sldId id="267" r:id="rId47"/>
    <p:sldId id="266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8" r:id="rId64"/>
    <p:sldId id="327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1" r:id="rId77"/>
    <p:sldId id="340" r:id="rId78"/>
    <p:sldId id="343" r:id="rId79"/>
    <p:sldId id="344" r:id="rId80"/>
    <p:sldId id="346" r:id="rId81"/>
    <p:sldId id="347" r:id="rId82"/>
    <p:sldId id="348" r:id="rId83"/>
    <p:sldId id="257" r:id="rId84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E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353" autoAdjust="0"/>
  </p:normalViewPr>
  <p:slideViewPr>
    <p:cSldViewPr snapToGrid="0">
      <p:cViewPr varScale="1">
        <p:scale>
          <a:sx n="70" d="100"/>
          <a:sy n="70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C3274-5C76-4662-87D6-C796F8CEF221}" type="doc">
      <dgm:prSet loTypeId="urn:microsoft.com/office/officeart/2005/8/layout/vList3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MX"/>
        </a:p>
      </dgm:t>
    </dgm:pt>
    <dgm:pt modelId="{525275E2-0E01-4256-BA4C-1E8AC937FB6C}">
      <dgm:prSet phldrT="[Texto]" custT="1"/>
      <dgm:spPr/>
      <dgm:t>
        <a:bodyPr/>
        <a:lstStyle/>
        <a:p>
          <a:r>
            <a:rPr lang="es-MX" sz="1800" dirty="0" smtClean="0"/>
            <a:t>Tipo de identificación del sujeto</a:t>
          </a:r>
        </a:p>
      </dgm:t>
    </dgm:pt>
    <dgm:pt modelId="{D3B0C41A-CAEE-427A-BC33-32533D1952F2}" type="parTrans" cxnId="{E8625489-CCD3-4D53-AA2A-09162BBBA97A}">
      <dgm:prSet/>
      <dgm:spPr/>
      <dgm:t>
        <a:bodyPr/>
        <a:lstStyle/>
        <a:p>
          <a:endParaRPr lang="es-MX" sz="1800"/>
        </a:p>
      </dgm:t>
    </dgm:pt>
    <dgm:pt modelId="{A3C22F08-BD7F-4883-89F6-37BA09C4378E}" type="sibTrans" cxnId="{E8625489-CCD3-4D53-AA2A-09162BBBA97A}">
      <dgm:prSet/>
      <dgm:spPr/>
      <dgm:t>
        <a:bodyPr/>
        <a:lstStyle/>
        <a:p>
          <a:endParaRPr lang="es-MX" sz="1800"/>
        </a:p>
      </dgm:t>
    </dgm:pt>
    <dgm:pt modelId="{D7F35BC7-A8AA-4EEA-BE6B-AEC9D90B3203}">
      <dgm:prSet phldrT="[Texto]" custT="1"/>
      <dgm:spPr/>
      <dgm:t>
        <a:bodyPr/>
        <a:lstStyle/>
        <a:p>
          <a:r>
            <a:rPr lang="es-MX" sz="1800" dirty="0" smtClean="0"/>
            <a:t>Identificación del sujeto</a:t>
          </a:r>
          <a:endParaRPr lang="es-MX" sz="1800" dirty="0"/>
        </a:p>
      </dgm:t>
    </dgm:pt>
    <dgm:pt modelId="{FFC02D28-E148-4E62-9175-BC0AE73CDFF3}" type="parTrans" cxnId="{247C2B48-A37D-498C-9EC3-90650506070F}">
      <dgm:prSet/>
      <dgm:spPr/>
      <dgm:t>
        <a:bodyPr/>
        <a:lstStyle/>
        <a:p>
          <a:endParaRPr lang="es-MX" sz="1800"/>
        </a:p>
      </dgm:t>
    </dgm:pt>
    <dgm:pt modelId="{9A2862C7-FB2B-4FCE-A3E9-3DC8D53C30BD}" type="sibTrans" cxnId="{247C2B48-A37D-498C-9EC3-90650506070F}">
      <dgm:prSet/>
      <dgm:spPr/>
      <dgm:t>
        <a:bodyPr/>
        <a:lstStyle/>
        <a:p>
          <a:endParaRPr lang="es-MX" sz="1800"/>
        </a:p>
      </dgm:t>
    </dgm:pt>
    <dgm:pt modelId="{2AE888C1-5A68-4341-94B1-A7352A1178FA}">
      <dgm:prSet phldrT="[Texto]" custT="1"/>
      <dgm:spPr/>
      <dgm:t>
        <a:bodyPr/>
        <a:lstStyle/>
        <a:p>
          <a:r>
            <a:rPr lang="es-MX" sz="1800" dirty="0" smtClean="0"/>
            <a:t>Número de operación</a:t>
          </a:r>
          <a:endParaRPr lang="es-MX" sz="1800" dirty="0"/>
        </a:p>
      </dgm:t>
    </dgm:pt>
    <dgm:pt modelId="{D4B639D5-1978-499A-8973-D33420FC3597}" type="parTrans" cxnId="{BCE347EE-3549-46FE-832C-509B5D96C272}">
      <dgm:prSet/>
      <dgm:spPr/>
      <dgm:t>
        <a:bodyPr/>
        <a:lstStyle/>
        <a:p>
          <a:endParaRPr lang="es-MX" sz="1800"/>
        </a:p>
      </dgm:t>
    </dgm:pt>
    <dgm:pt modelId="{A4E4C1AC-C3AF-4B60-9D89-FC7B4377B1BC}" type="sibTrans" cxnId="{BCE347EE-3549-46FE-832C-509B5D96C272}">
      <dgm:prSet/>
      <dgm:spPr/>
      <dgm:t>
        <a:bodyPr/>
        <a:lstStyle/>
        <a:p>
          <a:endParaRPr lang="es-MX" sz="1800"/>
        </a:p>
      </dgm:t>
    </dgm:pt>
    <dgm:pt modelId="{001665EF-D0D8-439C-92E6-4AF737AA1A85}">
      <dgm:prSet phldrT="[Texto]" custT="1"/>
      <dgm:spPr>
        <a:ln>
          <a:solidFill>
            <a:srgbClr val="70AD47"/>
          </a:solidFill>
        </a:ln>
      </dgm:spPr>
      <dgm:t>
        <a:bodyPr/>
        <a:lstStyle/>
        <a:p>
          <a:r>
            <a:rPr lang="es-MX" sz="1800" dirty="0" smtClean="0"/>
            <a:t>Numero de operación anterior</a:t>
          </a:r>
          <a:endParaRPr lang="es-MX" sz="1800" dirty="0"/>
        </a:p>
      </dgm:t>
    </dgm:pt>
    <dgm:pt modelId="{A9A392AC-977E-46AF-B1D3-5E8702A4D9C6}" type="parTrans" cxnId="{8169A1C9-A89D-4853-9A09-8F03BE71E979}">
      <dgm:prSet/>
      <dgm:spPr/>
      <dgm:t>
        <a:bodyPr/>
        <a:lstStyle/>
        <a:p>
          <a:endParaRPr lang="es-MX" sz="1800"/>
        </a:p>
      </dgm:t>
    </dgm:pt>
    <dgm:pt modelId="{16B85C04-8AD0-4F63-AF58-B87A7BB83D38}" type="sibTrans" cxnId="{8169A1C9-A89D-4853-9A09-8F03BE71E979}">
      <dgm:prSet/>
      <dgm:spPr/>
      <dgm:t>
        <a:bodyPr/>
        <a:lstStyle/>
        <a:p>
          <a:endParaRPr lang="es-MX" sz="1800"/>
        </a:p>
      </dgm:t>
    </dgm:pt>
    <dgm:pt modelId="{C436DBBB-95B3-4DE0-B13A-B03E65A37A42}" type="pres">
      <dgm:prSet presAssocID="{B8FC3274-5C76-4662-87D6-C796F8CEF22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0844B09-3CE8-440F-9644-D1EE76EDB606}" type="pres">
      <dgm:prSet presAssocID="{525275E2-0E01-4256-BA4C-1E8AC937FB6C}" presName="composite" presStyleCnt="0"/>
      <dgm:spPr/>
    </dgm:pt>
    <dgm:pt modelId="{BE26E7A1-5AAF-4B65-851C-96A2A5180319}" type="pres">
      <dgm:prSet presAssocID="{525275E2-0E01-4256-BA4C-1E8AC937FB6C}" presName="imgShp" presStyleLbl="fgImgPlace1" presStyleIdx="0" presStyleCnt="4"/>
      <dgm:spPr/>
    </dgm:pt>
    <dgm:pt modelId="{1AFB9836-02C6-4DCB-BE9B-48BA5903879D}" type="pres">
      <dgm:prSet presAssocID="{525275E2-0E01-4256-BA4C-1E8AC937FB6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A7C8581-42FA-4C7B-A3D6-95D3F824E375}" type="pres">
      <dgm:prSet presAssocID="{A3C22F08-BD7F-4883-89F6-37BA09C4378E}" presName="spacing" presStyleCnt="0"/>
      <dgm:spPr/>
    </dgm:pt>
    <dgm:pt modelId="{2CEE6C39-130B-4B75-8333-424BD3026BB0}" type="pres">
      <dgm:prSet presAssocID="{D7F35BC7-A8AA-4EEA-BE6B-AEC9D90B3203}" presName="composite" presStyleCnt="0"/>
      <dgm:spPr/>
    </dgm:pt>
    <dgm:pt modelId="{53FF0B25-ED8D-41B9-A2D7-E682747937D8}" type="pres">
      <dgm:prSet presAssocID="{D7F35BC7-A8AA-4EEA-BE6B-AEC9D90B3203}" presName="imgShp" presStyleLbl="fgImgPlace1" presStyleIdx="1" presStyleCnt="4"/>
      <dgm:spPr/>
    </dgm:pt>
    <dgm:pt modelId="{E8E6AD01-A3DC-4316-9A8A-603A4B18D49B}" type="pres">
      <dgm:prSet presAssocID="{D7F35BC7-A8AA-4EEA-BE6B-AEC9D90B320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CBA561-294D-4E88-A869-E7306CFCA7FD}" type="pres">
      <dgm:prSet presAssocID="{9A2862C7-FB2B-4FCE-A3E9-3DC8D53C30BD}" presName="spacing" presStyleCnt="0"/>
      <dgm:spPr/>
    </dgm:pt>
    <dgm:pt modelId="{BC907163-A206-466A-B62E-293AEC646FCB}" type="pres">
      <dgm:prSet presAssocID="{2AE888C1-5A68-4341-94B1-A7352A1178FA}" presName="composite" presStyleCnt="0"/>
      <dgm:spPr/>
    </dgm:pt>
    <dgm:pt modelId="{5044933E-3F03-46F9-A430-3E763FD2F2D4}" type="pres">
      <dgm:prSet presAssocID="{2AE888C1-5A68-4341-94B1-A7352A1178FA}" presName="imgShp" presStyleLbl="fgImgPlace1" presStyleIdx="2" presStyleCnt="4"/>
      <dgm:spPr/>
    </dgm:pt>
    <dgm:pt modelId="{B274B058-6F8B-425B-B0A4-D386AD160715}" type="pres">
      <dgm:prSet presAssocID="{2AE888C1-5A68-4341-94B1-A7352A1178FA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0689ED-7AEA-415C-85AE-217A9D295EB9}" type="pres">
      <dgm:prSet presAssocID="{A4E4C1AC-C3AF-4B60-9D89-FC7B4377B1BC}" presName="spacing" presStyleCnt="0"/>
      <dgm:spPr/>
    </dgm:pt>
    <dgm:pt modelId="{8C9A0603-CA21-4432-8108-D2907FE0A721}" type="pres">
      <dgm:prSet presAssocID="{001665EF-D0D8-439C-92E6-4AF737AA1A85}" presName="composite" presStyleCnt="0"/>
      <dgm:spPr/>
    </dgm:pt>
    <dgm:pt modelId="{53CD59A6-55DA-450C-8D87-7B9EFAE29DA1}" type="pres">
      <dgm:prSet presAssocID="{001665EF-D0D8-439C-92E6-4AF737AA1A85}" presName="imgShp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rgbClr val="70AD47"/>
          </a:solidFill>
        </a:ln>
      </dgm:spPr>
      <dgm:t>
        <a:bodyPr/>
        <a:lstStyle/>
        <a:p>
          <a:endParaRPr lang="es-MX"/>
        </a:p>
      </dgm:t>
    </dgm:pt>
    <dgm:pt modelId="{ECD64EA1-6EEF-4539-83F0-A3728118B13E}" type="pres">
      <dgm:prSet presAssocID="{001665EF-D0D8-439C-92E6-4AF737AA1A8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5C965F9-F384-4999-A5F8-4BDE210F6BDE}" type="presOf" srcId="{D7F35BC7-A8AA-4EEA-BE6B-AEC9D90B3203}" destId="{E8E6AD01-A3DC-4316-9A8A-603A4B18D49B}" srcOrd="0" destOrd="0" presId="urn:microsoft.com/office/officeart/2005/8/layout/vList3"/>
    <dgm:cxn modelId="{D463846B-0590-4B7E-9535-1BE28757AC8C}" type="presOf" srcId="{525275E2-0E01-4256-BA4C-1E8AC937FB6C}" destId="{1AFB9836-02C6-4DCB-BE9B-48BA5903879D}" srcOrd="0" destOrd="0" presId="urn:microsoft.com/office/officeart/2005/8/layout/vList3"/>
    <dgm:cxn modelId="{E8625489-CCD3-4D53-AA2A-09162BBBA97A}" srcId="{B8FC3274-5C76-4662-87D6-C796F8CEF221}" destId="{525275E2-0E01-4256-BA4C-1E8AC937FB6C}" srcOrd="0" destOrd="0" parTransId="{D3B0C41A-CAEE-427A-BC33-32533D1952F2}" sibTransId="{A3C22F08-BD7F-4883-89F6-37BA09C4378E}"/>
    <dgm:cxn modelId="{AB0124CA-7111-444A-9143-AF2ABC45DE6C}" type="presOf" srcId="{2AE888C1-5A68-4341-94B1-A7352A1178FA}" destId="{B274B058-6F8B-425B-B0A4-D386AD160715}" srcOrd="0" destOrd="0" presId="urn:microsoft.com/office/officeart/2005/8/layout/vList3"/>
    <dgm:cxn modelId="{BCE347EE-3549-46FE-832C-509B5D96C272}" srcId="{B8FC3274-5C76-4662-87D6-C796F8CEF221}" destId="{2AE888C1-5A68-4341-94B1-A7352A1178FA}" srcOrd="2" destOrd="0" parTransId="{D4B639D5-1978-499A-8973-D33420FC3597}" sibTransId="{A4E4C1AC-C3AF-4B60-9D89-FC7B4377B1BC}"/>
    <dgm:cxn modelId="{2A784433-3FE1-4096-83AE-D38C747214E7}" type="presOf" srcId="{B8FC3274-5C76-4662-87D6-C796F8CEF221}" destId="{C436DBBB-95B3-4DE0-B13A-B03E65A37A42}" srcOrd="0" destOrd="0" presId="urn:microsoft.com/office/officeart/2005/8/layout/vList3"/>
    <dgm:cxn modelId="{8F9A51E9-9DE9-4897-8D16-11FBFD7B6D82}" type="presOf" srcId="{001665EF-D0D8-439C-92E6-4AF737AA1A85}" destId="{ECD64EA1-6EEF-4539-83F0-A3728118B13E}" srcOrd="0" destOrd="0" presId="urn:microsoft.com/office/officeart/2005/8/layout/vList3"/>
    <dgm:cxn modelId="{247C2B48-A37D-498C-9EC3-90650506070F}" srcId="{B8FC3274-5C76-4662-87D6-C796F8CEF221}" destId="{D7F35BC7-A8AA-4EEA-BE6B-AEC9D90B3203}" srcOrd="1" destOrd="0" parTransId="{FFC02D28-E148-4E62-9175-BC0AE73CDFF3}" sibTransId="{9A2862C7-FB2B-4FCE-A3E9-3DC8D53C30BD}"/>
    <dgm:cxn modelId="{8169A1C9-A89D-4853-9A09-8F03BE71E979}" srcId="{B8FC3274-5C76-4662-87D6-C796F8CEF221}" destId="{001665EF-D0D8-439C-92E6-4AF737AA1A85}" srcOrd="3" destOrd="0" parTransId="{A9A392AC-977E-46AF-B1D3-5E8702A4D9C6}" sibTransId="{16B85C04-8AD0-4F63-AF58-B87A7BB83D38}"/>
    <dgm:cxn modelId="{E27399A1-6B9D-4F96-9B62-B77B218D32FD}" type="presParOf" srcId="{C436DBBB-95B3-4DE0-B13A-B03E65A37A42}" destId="{20844B09-3CE8-440F-9644-D1EE76EDB606}" srcOrd="0" destOrd="0" presId="urn:microsoft.com/office/officeart/2005/8/layout/vList3"/>
    <dgm:cxn modelId="{59601FCA-A907-4BDB-A502-6E2C6BB4C371}" type="presParOf" srcId="{20844B09-3CE8-440F-9644-D1EE76EDB606}" destId="{BE26E7A1-5AAF-4B65-851C-96A2A5180319}" srcOrd="0" destOrd="0" presId="urn:microsoft.com/office/officeart/2005/8/layout/vList3"/>
    <dgm:cxn modelId="{623A92C9-E9CE-4F49-B694-29E0711482C8}" type="presParOf" srcId="{20844B09-3CE8-440F-9644-D1EE76EDB606}" destId="{1AFB9836-02C6-4DCB-BE9B-48BA5903879D}" srcOrd="1" destOrd="0" presId="urn:microsoft.com/office/officeart/2005/8/layout/vList3"/>
    <dgm:cxn modelId="{5A59AF5A-8124-471E-914C-72ECFD8E8899}" type="presParOf" srcId="{C436DBBB-95B3-4DE0-B13A-B03E65A37A42}" destId="{BA7C8581-42FA-4C7B-A3D6-95D3F824E375}" srcOrd="1" destOrd="0" presId="urn:microsoft.com/office/officeart/2005/8/layout/vList3"/>
    <dgm:cxn modelId="{BCE9848C-00B6-46C2-AD8D-8037BADA1972}" type="presParOf" srcId="{C436DBBB-95B3-4DE0-B13A-B03E65A37A42}" destId="{2CEE6C39-130B-4B75-8333-424BD3026BB0}" srcOrd="2" destOrd="0" presId="urn:microsoft.com/office/officeart/2005/8/layout/vList3"/>
    <dgm:cxn modelId="{2E52EB4B-8860-4813-9FC1-910EE45B78F0}" type="presParOf" srcId="{2CEE6C39-130B-4B75-8333-424BD3026BB0}" destId="{53FF0B25-ED8D-41B9-A2D7-E682747937D8}" srcOrd="0" destOrd="0" presId="urn:microsoft.com/office/officeart/2005/8/layout/vList3"/>
    <dgm:cxn modelId="{4DF32D2F-CA74-4579-A3C8-A81C64378260}" type="presParOf" srcId="{2CEE6C39-130B-4B75-8333-424BD3026BB0}" destId="{E8E6AD01-A3DC-4316-9A8A-603A4B18D49B}" srcOrd="1" destOrd="0" presId="urn:microsoft.com/office/officeart/2005/8/layout/vList3"/>
    <dgm:cxn modelId="{193A0EE3-32D9-4C11-BCFE-F5981E2F9747}" type="presParOf" srcId="{C436DBBB-95B3-4DE0-B13A-B03E65A37A42}" destId="{4ACBA561-294D-4E88-A869-E7306CFCA7FD}" srcOrd="3" destOrd="0" presId="urn:microsoft.com/office/officeart/2005/8/layout/vList3"/>
    <dgm:cxn modelId="{C95757DB-5EE3-4E37-9225-9783586056EF}" type="presParOf" srcId="{C436DBBB-95B3-4DE0-B13A-B03E65A37A42}" destId="{BC907163-A206-466A-B62E-293AEC646FCB}" srcOrd="4" destOrd="0" presId="urn:microsoft.com/office/officeart/2005/8/layout/vList3"/>
    <dgm:cxn modelId="{60177E61-F27F-45CC-89B7-DAB17995A44C}" type="presParOf" srcId="{BC907163-A206-466A-B62E-293AEC646FCB}" destId="{5044933E-3F03-46F9-A430-3E763FD2F2D4}" srcOrd="0" destOrd="0" presId="urn:microsoft.com/office/officeart/2005/8/layout/vList3"/>
    <dgm:cxn modelId="{B0B7D2BA-B951-489C-BAB1-8950F497766A}" type="presParOf" srcId="{BC907163-A206-466A-B62E-293AEC646FCB}" destId="{B274B058-6F8B-425B-B0A4-D386AD160715}" srcOrd="1" destOrd="0" presId="urn:microsoft.com/office/officeart/2005/8/layout/vList3"/>
    <dgm:cxn modelId="{30A01A70-90CE-4D53-A3F3-036BE66447F3}" type="presParOf" srcId="{C436DBBB-95B3-4DE0-B13A-B03E65A37A42}" destId="{6D0689ED-7AEA-415C-85AE-217A9D295EB9}" srcOrd="5" destOrd="0" presId="urn:microsoft.com/office/officeart/2005/8/layout/vList3"/>
    <dgm:cxn modelId="{83EA446C-9B68-4F8D-A970-C8D0D65F708F}" type="presParOf" srcId="{C436DBBB-95B3-4DE0-B13A-B03E65A37A42}" destId="{8C9A0603-CA21-4432-8108-D2907FE0A721}" srcOrd="6" destOrd="0" presId="urn:microsoft.com/office/officeart/2005/8/layout/vList3"/>
    <dgm:cxn modelId="{F8EED5FB-F31D-4FDC-BE42-C424CBA13C86}" type="presParOf" srcId="{8C9A0603-CA21-4432-8108-D2907FE0A721}" destId="{53CD59A6-55DA-450C-8D87-7B9EFAE29DA1}" srcOrd="0" destOrd="0" presId="urn:microsoft.com/office/officeart/2005/8/layout/vList3"/>
    <dgm:cxn modelId="{DAF81483-32DD-40C4-857D-FCF11EDB54C2}" type="presParOf" srcId="{8C9A0603-CA21-4432-8108-D2907FE0A721}" destId="{ECD64EA1-6EEF-4539-83F0-A3728118B13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18B4A33-9F13-404B-BFD7-DDB0D6F1A33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5E278431-32AD-4690-ADB2-ADE52F8D5638}">
      <dgm:prSet phldrT="[Text]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A7E8F920-0BC6-4606-8C42-B0C8CD8AFF1B}" type="parTrans" cxnId="{0094F92C-66C1-4B3B-9525-4DD09D2CC0B4}">
      <dgm:prSet/>
      <dgm:spPr/>
      <dgm:t>
        <a:bodyPr/>
        <a:lstStyle/>
        <a:p>
          <a:endParaRPr lang="en-US"/>
        </a:p>
      </dgm:t>
    </dgm:pt>
    <dgm:pt modelId="{6CD74433-6FA6-45FB-B011-0E5258F17C2D}" type="sibTrans" cxnId="{0094F92C-66C1-4B3B-9525-4DD09D2CC0B4}">
      <dgm:prSet/>
      <dgm:spPr/>
      <dgm:t>
        <a:bodyPr/>
        <a:lstStyle/>
        <a:p>
          <a:endParaRPr lang="en-US"/>
        </a:p>
      </dgm:t>
    </dgm:pt>
    <dgm:pt modelId="{31971CC0-0BE8-4A51-92FF-F68F5D2C7778}">
      <dgm:prSet phldrT="[Text]"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77562F0E-0D87-48F6-BEB3-2AB44471E0FF}" type="parTrans" cxnId="{39CD0026-4FFE-48A7-BC8D-732FA6183A43}">
      <dgm:prSet/>
      <dgm:spPr/>
      <dgm:t>
        <a:bodyPr/>
        <a:lstStyle/>
        <a:p>
          <a:endParaRPr lang="en-US"/>
        </a:p>
      </dgm:t>
    </dgm:pt>
    <dgm:pt modelId="{955B212E-6BE9-46B5-9357-C17DFF2785CD}" type="sibTrans" cxnId="{39CD0026-4FFE-48A7-BC8D-732FA6183A43}">
      <dgm:prSet/>
      <dgm:spPr/>
      <dgm:t>
        <a:bodyPr/>
        <a:lstStyle/>
        <a:p>
          <a:endParaRPr lang="en-US"/>
        </a:p>
      </dgm:t>
    </dgm:pt>
    <dgm:pt modelId="{BFDB9099-A9EE-43B6-822C-5EDE33AD966F}">
      <dgm:prSet phldrT="[Text]"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170C034A-EA66-4A98-A94E-3E76916AADD4}" type="parTrans" cxnId="{2CFEFB2B-A5B4-4393-A04B-2D0BF71FFA08}">
      <dgm:prSet/>
      <dgm:spPr/>
      <dgm:t>
        <a:bodyPr/>
        <a:lstStyle/>
        <a:p>
          <a:endParaRPr lang="en-US"/>
        </a:p>
      </dgm:t>
    </dgm:pt>
    <dgm:pt modelId="{7C343F2C-B043-44F0-8676-7B2D9752CCF6}" type="sibTrans" cxnId="{2CFEFB2B-A5B4-4393-A04B-2D0BF71FFA08}">
      <dgm:prSet/>
      <dgm:spPr/>
      <dgm:t>
        <a:bodyPr/>
        <a:lstStyle/>
        <a:p>
          <a:endParaRPr lang="en-US"/>
        </a:p>
      </dgm:t>
    </dgm:pt>
    <dgm:pt modelId="{FB88371B-3D40-4BDA-B382-78819BE1B1C2}" type="pres">
      <dgm:prSet presAssocID="{618B4A33-9F13-404B-BFD7-DDB0D6F1A33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D9E1567-658D-41D2-9E6B-9D8CCEE12BBC}" type="pres">
      <dgm:prSet presAssocID="{5E278431-32AD-4690-ADB2-ADE52F8D563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48F530-A615-450E-A567-205C8BDEC36C}" type="pres">
      <dgm:prSet presAssocID="{5E278431-32AD-4690-ADB2-ADE52F8D5638}" presName="gear1srcNode" presStyleLbl="node1" presStyleIdx="0" presStyleCnt="3"/>
      <dgm:spPr/>
      <dgm:t>
        <a:bodyPr/>
        <a:lstStyle/>
        <a:p>
          <a:endParaRPr lang="es-EC"/>
        </a:p>
      </dgm:t>
    </dgm:pt>
    <dgm:pt modelId="{B1F09AB1-25E1-4517-8817-5ED601C12E99}" type="pres">
      <dgm:prSet presAssocID="{5E278431-32AD-4690-ADB2-ADE52F8D5638}" presName="gear1dstNode" presStyleLbl="node1" presStyleIdx="0" presStyleCnt="3"/>
      <dgm:spPr/>
      <dgm:t>
        <a:bodyPr/>
        <a:lstStyle/>
        <a:p>
          <a:endParaRPr lang="es-EC"/>
        </a:p>
      </dgm:t>
    </dgm:pt>
    <dgm:pt modelId="{63F2F425-4921-420C-A1A0-121C513A27E9}" type="pres">
      <dgm:prSet presAssocID="{31971CC0-0BE8-4A51-92FF-F68F5D2C777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423B5F-0287-453A-BDCF-9BD802F119B0}" type="pres">
      <dgm:prSet presAssocID="{31971CC0-0BE8-4A51-92FF-F68F5D2C7778}" presName="gear2srcNode" presStyleLbl="node1" presStyleIdx="1" presStyleCnt="3"/>
      <dgm:spPr/>
      <dgm:t>
        <a:bodyPr/>
        <a:lstStyle/>
        <a:p>
          <a:endParaRPr lang="es-EC"/>
        </a:p>
      </dgm:t>
    </dgm:pt>
    <dgm:pt modelId="{EAFC5A6E-9658-4043-908B-20C435474A5F}" type="pres">
      <dgm:prSet presAssocID="{31971CC0-0BE8-4A51-92FF-F68F5D2C7778}" presName="gear2dstNode" presStyleLbl="node1" presStyleIdx="1" presStyleCnt="3"/>
      <dgm:spPr/>
      <dgm:t>
        <a:bodyPr/>
        <a:lstStyle/>
        <a:p>
          <a:endParaRPr lang="es-EC"/>
        </a:p>
      </dgm:t>
    </dgm:pt>
    <dgm:pt modelId="{5D909D5B-A7BC-488C-85B2-335A7B4F0543}" type="pres">
      <dgm:prSet presAssocID="{BFDB9099-A9EE-43B6-822C-5EDE33AD966F}" presName="gear3" presStyleLbl="node1" presStyleIdx="2" presStyleCnt="3"/>
      <dgm:spPr/>
      <dgm:t>
        <a:bodyPr/>
        <a:lstStyle/>
        <a:p>
          <a:endParaRPr lang="es-EC"/>
        </a:p>
      </dgm:t>
    </dgm:pt>
    <dgm:pt modelId="{ED43CBA5-31C8-4DF8-AA72-122A072F7727}" type="pres">
      <dgm:prSet presAssocID="{BFDB9099-A9EE-43B6-822C-5EDE33AD966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280051-3193-48FF-82E6-AF0C669CE486}" type="pres">
      <dgm:prSet presAssocID="{BFDB9099-A9EE-43B6-822C-5EDE33AD966F}" presName="gear3srcNode" presStyleLbl="node1" presStyleIdx="2" presStyleCnt="3"/>
      <dgm:spPr/>
      <dgm:t>
        <a:bodyPr/>
        <a:lstStyle/>
        <a:p>
          <a:endParaRPr lang="es-EC"/>
        </a:p>
      </dgm:t>
    </dgm:pt>
    <dgm:pt modelId="{26FB5920-6586-4A57-A269-57AFA4BC2157}" type="pres">
      <dgm:prSet presAssocID="{BFDB9099-A9EE-43B6-822C-5EDE33AD966F}" presName="gear3dstNode" presStyleLbl="node1" presStyleIdx="2" presStyleCnt="3"/>
      <dgm:spPr/>
      <dgm:t>
        <a:bodyPr/>
        <a:lstStyle/>
        <a:p>
          <a:endParaRPr lang="es-EC"/>
        </a:p>
      </dgm:t>
    </dgm:pt>
    <dgm:pt modelId="{F807C2FE-2F33-4DE3-9FAA-42D049545FCE}" type="pres">
      <dgm:prSet presAssocID="{6CD74433-6FA6-45FB-B011-0E5258F17C2D}" presName="connector1" presStyleLbl="sibTrans2D1" presStyleIdx="0" presStyleCnt="3"/>
      <dgm:spPr/>
      <dgm:t>
        <a:bodyPr/>
        <a:lstStyle/>
        <a:p>
          <a:endParaRPr lang="es-EC"/>
        </a:p>
      </dgm:t>
    </dgm:pt>
    <dgm:pt modelId="{E005B5C5-8938-4DDC-9509-48D6CDE287C1}" type="pres">
      <dgm:prSet presAssocID="{955B212E-6BE9-46B5-9357-C17DFF2785CD}" presName="connector2" presStyleLbl="sibTrans2D1" presStyleIdx="1" presStyleCnt="3"/>
      <dgm:spPr/>
      <dgm:t>
        <a:bodyPr/>
        <a:lstStyle/>
        <a:p>
          <a:endParaRPr lang="es-EC"/>
        </a:p>
      </dgm:t>
    </dgm:pt>
    <dgm:pt modelId="{63B6108D-F6CE-4F4C-9330-FCFA34F2F5D6}" type="pres">
      <dgm:prSet presAssocID="{7C343F2C-B043-44F0-8676-7B2D9752CCF6}" presName="connector3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DDAE3CFB-B372-4899-8980-205521889C84}" type="presOf" srcId="{5E278431-32AD-4690-ADB2-ADE52F8D5638}" destId="{3548F530-A615-450E-A567-205C8BDEC36C}" srcOrd="1" destOrd="0" presId="urn:microsoft.com/office/officeart/2005/8/layout/gear1"/>
    <dgm:cxn modelId="{D615D379-B10C-4159-A998-523CD4D1E86B}" type="presOf" srcId="{955B212E-6BE9-46B5-9357-C17DFF2785CD}" destId="{E005B5C5-8938-4DDC-9509-48D6CDE287C1}" srcOrd="0" destOrd="0" presId="urn:microsoft.com/office/officeart/2005/8/layout/gear1"/>
    <dgm:cxn modelId="{D484AC90-698C-49FE-9EA6-0E1089492CC7}" type="presOf" srcId="{618B4A33-9F13-404B-BFD7-DDB0D6F1A332}" destId="{FB88371B-3D40-4BDA-B382-78819BE1B1C2}" srcOrd="0" destOrd="0" presId="urn:microsoft.com/office/officeart/2005/8/layout/gear1"/>
    <dgm:cxn modelId="{0B487988-A9BE-4FB4-B472-BA8CF69ADF50}" type="presOf" srcId="{BFDB9099-A9EE-43B6-822C-5EDE33AD966F}" destId="{42280051-3193-48FF-82E6-AF0C669CE486}" srcOrd="2" destOrd="0" presId="urn:microsoft.com/office/officeart/2005/8/layout/gear1"/>
    <dgm:cxn modelId="{0094F92C-66C1-4B3B-9525-4DD09D2CC0B4}" srcId="{618B4A33-9F13-404B-BFD7-DDB0D6F1A332}" destId="{5E278431-32AD-4690-ADB2-ADE52F8D5638}" srcOrd="0" destOrd="0" parTransId="{A7E8F920-0BC6-4606-8C42-B0C8CD8AFF1B}" sibTransId="{6CD74433-6FA6-45FB-B011-0E5258F17C2D}"/>
    <dgm:cxn modelId="{51D30655-E1EF-47F6-91F6-B673AA7E50EA}" type="presOf" srcId="{7C343F2C-B043-44F0-8676-7B2D9752CCF6}" destId="{63B6108D-F6CE-4F4C-9330-FCFA34F2F5D6}" srcOrd="0" destOrd="0" presId="urn:microsoft.com/office/officeart/2005/8/layout/gear1"/>
    <dgm:cxn modelId="{39CD0026-4FFE-48A7-BC8D-732FA6183A43}" srcId="{618B4A33-9F13-404B-BFD7-DDB0D6F1A332}" destId="{31971CC0-0BE8-4A51-92FF-F68F5D2C7778}" srcOrd="1" destOrd="0" parTransId="{77562F0E-0D87-48F6-BEB3-2AB44471E0FF}" sibTransId="{955B212E-6BE9-46B5-9357-C17DFF2785CD}"/>
    <dgm:cxn modelId="{F8F17DAB-693B-407F-B0F3-ED9B52707A39}" type="presOf" srcId="{6CD74433-6FA6-45FB-B011-0E5258F17C2D}" destId="{F807C2FE-2F33-4DE3-9FAA-42D049545FCE}" srcOrd="0" destOrd="0" presId="urn:microsoft.com/office/officeart/2005/8/layout/gear1"/>
    <dgm:cxn modelId="{61985186-85FE-4156-8576-47B4622CFCD2}" type="presOf" srcId="{5E278431-32AD-4690-ADB2-ADE52F8D5638}" destId="{B1F09AB1-25E1-4517-8817-5ED601C12E99}" srcOrd="2" destOrd="0" presId="urn:microsoft.com/office/officeart/2005/8/layout/gear1"/>
    <dgm:cxn modelId="{5427A765-2748-479F-8EE9-E73D21C26A47}" type="presOf" srcId="{31971CC0-0BE8-4A51-92FF-F68F5D2C7778}" destId="{63F2F425-4921-420C-A1A0-121C513A27E9}" srcOrd="0" destOrd="0" presId="urn:microsoft.com/office/officeart/2005/8/layout/gear1"/>
    <dgm:cxn modelId="{0C154732-F6DC-42A5-8957-D70500C463BF}" type="presOf" srcId="{31971CC0-0BE8-4A51-92FF-F68F5D2C7778}" destId="{EAFC5A6E-9658-4043-908B-20C435474A5F}" srcOrd="2" destOrd="0" presId="urn:microsoft.com/office/officeart/2005/8/layout/gear1"/>
    <dgm:cxn modelId="{96A53A25-4CB1-4CB9-A213-BF20209CE55E}" type="presOf" srcId="{BFDB9099-A9EE-43B6-822C-5EDE33AD966F}" destId="{5D909D5B-A7BC-488C-85B2-335A7B4F0543}" srcOrd="0" destOrd="0" presId="urn:microsoft.com/office/officeart/2005/8/layout/gear1"/>
    <dgm:cxn modelId="{32C8311C-65B9-4F58-AD9A-EC62CC0C91B2}" type="presOf" srcId="{5E278431-32AD-4690-ADB2-ADE52F8D5638}" destId="{3D9E1567-658D-41D2-9E6B-9D8CCEE12BBC}" srcOrd="0" destOrd="0" presId="urn:microsoft.com/office/officeart/2005/8/layout/gear1"/>
    <dgm:cxn modelId="{2CFEFB2B-A5B4-4393-A04B-2D0BF71FFA08}" srcId="{618B4A33-9F13-404B-BFD7-DDB0D6F1A332}" destId="{BFDB9099-A9EE-43B6-822C-5EDE33AD966F}" srcOrd="2" destOrd="0" parTransId="{170C034A-EA66-4A98-A94E-3E76916AADD4}" sibTransId="{7C343F2C-B043-44F0-8676-7B2D9752CCF6}"/>
    <dgm:cxn modelId="{0A80B1D6-D6DF-4C1A-89FD-35BA94755933}" type="presOf" srcId="{31971CC0-0BE8-4A51-92FF-F68F5D2C7778}" destId="{10423B5F-0287-453A-BDCF-9BD802F119B0}" srcOrd="1" destOrd="0" presId="urn:microsoft.com/office/officeart/2005/8/layout/gear1"/>
    <dgm:cxn modelId="{20E75D72-C697-4303-86EC-6D890544D97F}" type="presOf" srcId="{BFDB9099-A9EE-43B6-822C-5EDE33AD966F}" destId="{ED43CBA5-31C8-4DF8-AA72-122A072F7727}" srcOrd="1" destOrd="0" presId="urn:microsoft.com/office/officeart/2005/8/layout/gear1"/>
    <dgm:cxn modelId="{2A14CA8D-83CA-4171-9107-A33801604225}" type="presOf" srcId="{BFDB9099-A9EE-43B6-822C-5EDE33AD966F}" destId="{26FB5920-6586-4A57-A269-57AFA4BC2157}" srcOrd="3" destOrd="0" presId="urn:microsoft.com/office/officeart/2005/8/layout/gear1"/>
    <dgm:cxn modelId="{A5492803-073E-4EB1-B1E2-DA398C0BF46A}" type="presParOf" srcId="{FB88371B-3D40-4BDA-B382-78819BE1B1C2}" destId="{3D9E1567-658D-41D2-9E6B-9D8CCEE12BBC}" srcOrd="0" destOrd="0" presId="urn:microsoft.com/office/officeart/2005/8/layout/gear1"/>
    <dgm:cxn modelId="{D2823D13-8A2F-4DD3-BB13-2ACC8193D2C6}" type="presParOf" srcId="{FB88371B-3D40-4BDA-B382-78819BE1B1C2}" destId="{3548F530-A615-450E-A567-205C8BDEC36C}" srcOrd="1" destOrd="0" presId="urn:microsoft.com/office/officeart/2005/8/layout/gear1"/>
    <dgm:cxn modelId="{B79C4849-0A83-4F35-AA9D-790F4AEC3D85}" type="presParOf" srcId="{FB88371B-3D40-4BDA-B382-78819BE1B1C2}" destId="{B1F09AB1-25E1-4517-8817-5ED601C12E99}" srcOrd="2" destOrd="0" presId="urn:microsoft.com/office/officeart/2005/8/layout/gear1"/>
    <dgm:cxn modelId="{13880497-0F4E-4E32-84EE-6EAA50361D39}" type="presParOf" srcId="{FB88371B-3D40-4BDA-B382-78819BE1B1C2}" destId="{63F2F425-4921-420C-A1A0-121C513A27E9}" srcOrd="3" destOrd="0" presId="urn:microsoft.com/office/officeart/2005/8/layout/gear1"/>
    <dgm:cxn modelId="{F35634A4-AD3F-4E75-82CA-A454016E5339}" type="presParOf" srcId="{FB88371B-3D40-4BDA-B382-78819BE1B1C2}" destId="{10423B5F-0287-453A-BDCF-9BD802F119B0}" srcOrd="4" destOrd="0" presId="urn:microsoft.com/office/officeart/2005/8/layout/gear1"/>
    <dgm:cxn modelId="{67E561FC-F284-44EE-A298-25E35984FB6A}" type="presParOf" srcId="{FB88371B-3D40-4BDA-B382-78819BE1B1C2}" destId="{EAFC5A6E-9658-4043-908B-20C435474A5F}" srcOrd="5" destOrd="0" presId="urn:microsoft.com/office/officeart/2005/8/layout/gear1"/>
    <dgm:cxn modelId="{FB26AE64-86A7-44A5-BEBC-8F4F8BA11B2A}" type="presParOf" srcId="{FB88371B-3D40-4BDA-B382-78819BE1B1C2}" destId="{5D909D5B-A7BC-488C-85B2-335A7B4F0543}" srcOrd="6" destOrd="0" presId="urn:microsoft.com/office/officeart/2005/8/layout/gear1"/>
    <dgm:cxn modelId="{2605A351-956E-4499-A623-41FDB4DB24AB}" type="presParOf" srcId="{FB88371B-3D40-4BDA-B382-78819BE1B1C2}" destId="{ED43CBA5-31C8-4DF8-AA72-122A072F7727}" srcOrd="7" destOrd="0" presId="urn:microsoft.com/office/officeart/2005/8/layout/gear1"/>
    <dgm:cxn modelId="{7A615FB3-93E0-475E-8501-18C7988A88D1}" type="presParOf" srcId="{FB88371B-3D40-4BDA-B382-78819BE1B1C2}" destId="{42280051-3193-48FF-82E6-AF0C669CE486}" srcOrd="8" destOrd="0" presId="urn:microsoft.com/office/officeart/2005/8/layout/gear1"/>
    <dgm:cxn modelId="{19636A0A-7088-45CA-8700-E6D3EB4B77D0}" type="presParOf" srcId="{FB88371B-3D40-4BDA-B382-78819BE1B1C2}" destId="{26FB5920-6586-4A57-A269-57AFA4BC2157}" srcOrd="9" destOrd="0" presId="urn:microsoft.com/office/officeart/2005/8/layout/gear1"/>
    <dgm:cxn modelId="{06288012-C61B-4A63-97D1-BDB4FDC32C93}" type="presParOf" srcId="{FB88371B-3D40-4BDA-B382-78819BE1B1C2}" destId="{F807C2FE-2F33-4DE3-9FAA-42D049545FCE}" srcOrd="10" destOrd="0" presId="urn:microsoft.com/office/officeart/2005/8/layout/gear1"/>
    <dgm:cxn modelId="{9B11584A-D258-4026-8E1E-B3E1456633CB}" type="presParOf" srcId="{FB88371B-3D40-4BDA-B382-78819BE1B1C2}" destId="{E005B5C5-8938-4DDC-9509-48D6CDE287C1}" srcOrd="11" destOrd="0" presId="urn:microsoft.com/office/officeart/2005/8/layout/gear1"/>
    <dgm:cxn modelId="{A53818F7-449E-4FE0-AE43-15BF37A90E0E}" type="presParOf" srcId="{FB88371B-3D40-4BDA-B382-78819BE1B1C2}" destId="{63B6108D-F6CE-4F4C-9330-FCFA34F2F5D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D0583B-3619-458A-B33F-85271A2504FC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MX"/>
        </a:p>
      </dgm:t>
    </dgm:pt>
    <dgm:pt modelId="{3018E7EE-3D9F-4CD3-A6A4-9189F394135F}">
      <dgm:prSet phldrT="[Texto]" custT="1"/>
      <dgm:spPr/>
      <dgm:t>
        <a:bodyPr/>
        <a:lstStyle/>
        <a:p>
          <a:r>
            <a:rPr lang="es-MX" sz="3200" dirty="0" smtClean="0"/>
            <a:t>Duplicados</a:t>
          </a:r>
          <a:endParaRPr lang="es-MX" sz="3200" dirty="0"/>
        </a:p>
      </dgm:t>
    </dgm:pt>
    <dgm:pt modelId="{2E7527DE-5CB1-49B2-9E04-5488457EB3AE}" type="parTrans" cxnId="{7763B725-2912-433F-A9E9-6B8EFD1ECDDB}">
      <dgm:prSet/>
      <dgm:spPr/>
      <dgm:t>
        <a:bodyPr/>
        <a:lstStyle/>
        <a:p>
          <a:endParaRPr lang="es-MX"/>
        </a:p>
      </dgm:t>
    </dgm:pt>
    <dgm:pt modelId="{76CEB60E-7238-4AEA-9B70-63D0C92525B3}" type="sibTrans" cxnId="{7763B725-2912-433F-A9E9-6B8EFD1ECDDB}">
      <dgm:prSet/>
      <dgm:spPr/>
      <dgm:t>
        <a:bodyPr/>
        <a:lstStyle/>
        <a:p>
          <a:endParaRPr lang="es-MX"/>
        </a:p>
      </dgm:t>
    </dgm:pt>
    <dgm:pt modelId="{0DD9AC44-5C2B-43F8-BA3E-F33A1F8AC1AD}">
      <dgm:prSet phldrT="[Texto]" custT="1"/>
      <dgm:spPr/>
      <dgm:t>
        <a:bodyPr/>
        <a:lstStyle/>
        <a:p>
          <a:r>
            <a:rPr lang="es-MX" sz="1600" dirty="0" smtClean="0"/>
            <a:t>Tipo de registro</a:t>
          </a:r>
          <a:endParaRPr lang="es-MX" sz="1600" dirty="0"/>
        </a:p>
      </dgm:t>
    </dgm:pt>
    <dgm:pt modelId="{534D76AF-7ED2-48E8-A001-18590E0FB1E4}" type="parTrans" cxnId="{CCF0D400-1975-45EE-9BBC-1AD32EFCDCA4}">
      <dgm:prSet/>
      <dgm:spPr/>
      <dgm:t>
        <a:bodyPr/>
        <a:lstStyle/>
        <a:p>
          <a:endParaRPr lang="es-MX"/>
        </a:p>
      </dgm:t>
    </dgm:pt>
    <dgm:pt modelId="{D292311C-6CDB-42DE-A57B-001C47A73208}" type="sibTrans" cxnId="{CCF0D400-1975-45EE-9BBC-1AD32EFCDCA4}">
      <dgm:prSet/>
      <dgm:spPr/>
      <dgm:t>
        <a:bodyPr/>
        <a:lstStyle/>
        <a:p>
          <a:endParaRPr lang="es-MX"/>
        </a:p>
      </dgm:t>
    </dgm:pt>
    <dgm:pt modelId="{E5B01282-51C5-4EBF-8CAC-6BDCEDA4EA42}">
      <dgm:prSet phldrT="[Texto]" custT="1"/>
      <dgm:spPr/>
      <dgm:t>
        <a:bodyPr/>
        <a:lstStyle/>
        <a:p>
          <a:r>
            <a:rPr lang="es-MX" sz="3200" dirty="0" smtClean="0"/>
            <a:t>Número de trámite</a:t>
          </a:r>
          <a:endParaRPr lang="es-MX" sz="3200" dirty="0"/>
        </a:p>
      </dgm:t>
    </dgm:pt>
    <dgm:pt modelId="{0215C69E-E40B-4C8D-8066-6A1F0B5B74C7}" type="parTrans" cxnId="{C7C40B64-2DDC-4D03-9244-D70825F93110}">
      <dgm:prSet/>
      <dgm:spPr/>
      <dgm:t>
        <a:bodyPr/>
        <a:lstStyle/>
        <a:p>
          <a:endParaRPr lang="es-MX"/>
        </a:p>
      </dgm:t>
    </dgm:pt>
    <dgm:pt modelId="{481AFDDD-8C31-4A87-98F5-075EF2D41A4A}" type="sibTrans" cxnId="{C7C40B64-2DDC-4D03-9244-D70825F93110}">
      <dgm:prSet/>
      <dgm:spPr/>
      <dgm:t>
        <a:bodyPr/>
        <a:lstStyle/>
        <a:p>
          <a:endParaRPr lang="es-MX"/>
        </a:p>
      </dgm:t>
    </dgm:pt>
    <dgm:pt modelId="{25FBDECB-02F3-44F0-98B5-845AB320CDBB}">
      <dgm:prSet phldrT="[Texto]" custT="1"/>
      <dgm:spPr/>
      <dgm:t>
        <a:bodyPr/>
        <a:lstStyle/>
        <a:p>
          <a:r>
            <a:rPr lang="es-MX" sz="1600" dirty="0" smtClean="0"/>
            <a:t>El número de trámite corresponde al registrado al momento que la entidad ingresa la solicitud a la SEPS.</a:t>
          </a:r>
          <a:endParaRPr lang="es-MX" sz="1600" dirty="0"/>
        </a:p>
      </dgm:t>
    </dgm:pt>
    <dgm:pt modelId="{43129386-A8E5-4955-98FE-54C10A29BA38}" type="parTrans" cxnId="{24FC458D-DEE9-447A-BD9C-720DA72973D0}">
      <dgm:prSet/>
      <dgm:spPr/>
      <dgm:t>
        <a:bodyPr/>
        <a:lstStyle/>
        <a:p>
          <a:endParaRPr lang="es-MX"/>
        </a:p>
      </dgm:t>
    </dgm:pt>
    <dgm:pt modelId="{98C1888B-D38E-4159-AE7D-D27C75CFB6E3}" type="sibTrans" cxnId="{24FC458D-DEE9-447A-BD9C-720DA72973D0}">
      <dgm:prSet/>
      <dgm:spPr/>
      <dgm:t>
        <a:bodyPr/>
        <a:lstStyle/>
        <a:p>
          <a:endParaRPr lang="es-MX"/>
        </a:p>
      </dgm:t>
    </dgm:pt>
    <dgm:pt modelId="{EF126C21-4554-41BD-931F-15E3ACFF5A61}">
      <dgm:prSet phldrT="[Texto]" custT="1"/>
      <dgm:spPr/>
      <dgm:t>
        <a:bodyPr/>
        <a:lstStyle/>
        <a:p>
          <a:r>
            <a:rPr lang="es-MX" sz="1600" dirty="0" smtClean="0"/>
            <a:t>Tipo de identificación del sujeto</a:t>
          </a:r>
          <a:endParaRPr lang="es-MX" sz="1600" dirty="0"/>
        </a:p>
      </dgm:t>
    </dgm:pt>
    <dgm:pt modelId="{0543A74E-6A8F-4AF6-92DB-9C499E054BAE}" type="parTrans" cxnId="{D6593CBC-BE62-429A-AC86-CCFEFF4B5A2E}">
      <dgm:prSet/>
      <dgm:spPr/>
      <dgm:t>
        <a:bodyPr/>
        <a:lstStyle/>
        <a:p>
          <a:endParaRPr lang="es-MX"/>
        </a:p>
      </dgm:t>
    </dgm:pt>
    <dgm:pt modelId="{063ABFCF-B0CC-4884-8056-6B7786B821BE}" type="sibTrans" cxnId="{D6593CBC-BE62-429A-AC86-CCFEFF4B5A2E}">
      <dgm:prSet/>
      <dgm:spPr/>
      <dgm:t>
        <a:bodyPr/>
        <a:lstStyle/>
        <a:p>
          <a:endParaRPr lang="es-MX"/>
        </a:p>
      </dgm:t>
    </dgm:pt>
    <dgm:pt modelId="{475B778D-BCE5-4146-AA11-A3F38DC767F7}">
      <dgm:prSet phldrT="[Texto]" custT="1"/>
      <dgm:spPr/>
      <dgm:t>
        <a:bodyPr/>
        <a:lstStyle/>
        <a:p>
          <a:r>
            <a:rPr lang="es-MX" sz="1600" dirty="0" smtClean="0"/>
            <a:t>Identificación del sujeto</a:t>
          </a:r>
          <a:endParaRPr lang="es-MX" sz="1600" dirty="0"/>
        </a:p>
      </dgm:t>
    </dgm:pt>
    <dgm:pt modelId="{F62CD2F8-0135-456F-91C1-A5D376890A7C}" type="parTrans" cxnId="{2EE1B2F0-1FD8-45FA-8020-9D2DE5F8BADC}">
      <dgm:prSet/>
      <dgm:spPr/>
      <dgm:t>
        <a:bodyPr/>
        <a:lstStyle/>
        <a:p>
          <a:endParaRPr lang="es-MX"/>
        </a:p>
      </dgm:t>
    </dgm:pt>
    <dgm:pt modelId="{8EDF60BF-BCF4-4474-9725-2E651AE4D171}" type="sibTrans" cxnId="{2EE1B2F0-1FD8-45FA-8020-9D2DE5F8BADC}">
      <dgm:prSet/>
      <dgm:spPr/>
      <dgm:t>
        <a:bodyPr/>
        <a:lstStyle/>
        <a:p>
          <a:endParaRPr lang="es-MX"/>
        </a:p>
      </dgm:t>
    </dgm:pt>
    <dgm:pt modelId="{34441FF1-3FCA-43A9-ADC4-400F3641E5B5}">
      <dgm:prSet phldrT="[Texto]" custT="1"/>
      <dgm:spPr/>
      <dgm:t>
        <a:bodyPr/>
        <a:lstStyle/>
        <a:p>
          <a:r>
            <a:rPr lang="es-MX" sz="1600" dirty="0" smtClean="0"/>
            <a:t>Número de operación / tarjeta</a:t>
          </a:r>
          <a:endParaRPr lang="es-MX" sz="1600" dirty="0"/>
        </a:p>
      </dgm:t>
    </dgm:pt>
    <dgm:pt modelId="{196D3048-D3A5-4641-82F7-F03FFF999A98}" type="parTrans" cxnId="{94F87883-8049-42B2-94BB-0C4F19B4DC23}">
      <dgm:prSet/>
      <dgm:spPr/>
      <dgm:t>
        <a:bodyPr/>
        <a:lstStyle/>
        <a:p>
          <a:endParaRPr lang="es-MX"/>
        </a:p>
      </dgm:t>
    </dgm:pt>
    <dgm:pt modelId="{AC188445-203C-4E4E-A93E-747D9A15472D}" type="sibTrans" cxnId="{94F87883-8049-42B2-94BB-0C4F19B4DC23}">
      <dgm:prSet/>
      <dgm:spPr/>
      <dgm:t>
        <a:bodyPr/>
        <a:lstStyle/>
        <a:p>
          <a:endParaRPr lang="es-MX"/>
        </a:p>
      </dgm:t>
    </dgm:pt>
    <dgm:pt modelId="{933A03C3-20D3-4B13-BDE4-03695C8F73B1}">
      <dgm:prSet phldrT="[Texto]" custT="1"/>
      <dgm:spPr/>
      <dgm:t>
        <a:bodyPr/>
        <a:lstStyle/>
        <a:p>
          <a:r>
            <a:rPr lang="es-MX" sz="3200" dirty="0" smtClean="0"/>
            <a:t>Fecha de corte</a:t>
          </a:r>
          <a:endParaRPr lang="es-MX" sz="3200" dirty="0"/>
        </a:p>
      </dgm:t>
    </dgm:pt>
    <dgm:pt modelId="{F58C3B0B-E785-4F3D-9E66-52B2D5D25BA6}" type="parTrans" cxnId="{22F9B94B-6CD3-4E85-9968-C0F80E5E22B8}">
      <dgm:prSet/>
      <dgm:spPr/>
      <dgm:t>
        <a:bodyPr/>
        <a:lstStyle/>
        <a:p>
          <a:endParaRPr lang="es-MX"/>
        </a:p>
      </dgm:t>
    </dgm:pt>
    <dgm:pt modelId="{637CCE15-D574-417F-BDC5-987A761BC6E5}" type="sibTrans" cxnId="{22F9B94B-6CD3-4E85-9968-C0F80E5E22B8}">
      <dgm:prSet/>
      <dgm:spPr/>
      <dgm:t>
        <a:bodyPr/>
        <a:lstStyle/>
        <a:p>
          <a:endParaRPr lang="es-MX"/>
        </a:p>
      </dgm:t>
    </dgm:pt>
    <dgm:pt modelId="{754C5942-A6E9-4820-9FE6-1CB4EEA6CB43}">
      <dgm:prSet phldrT="[Texto]" custT="1"/>
      <dgm:spPr/>
      <dgm:t>
        <a:bodyPr/>
        <a:lstStyle/>
        <a:p>
          <a:r>
            <a:rPr lang="es-MX" sz="1600" dirty="0" smtClean="0"/>
            <a:t>Fecha válida (días laborables)</a:t>
          </a:r>
          <a:endParaRPr lang="es-MX" sz="1600" dirty="0"/>
        </a:p>
      </dgm:t>
    </dgm:pt>
    <dgm:pt modelId="{F58D3829-B637-4A7B-9CF8-3A6372BC6C6A}" type="parTrans" cxnId="{BE5AE8DD-6E7D-4C6B-8A4F-4F130241DB48}">
      <dgm:prSet/>
      <dgm:spPr/>
      <dgm:t>
        <a:bodyPr/>
        <a:lstStyle/>
        <a:p>
          <a:endParaRPr lang="es-MX"/>
        </a:p>
      </dgm:t>
    </dgm:pt>
    <dgm:pt modelId="{273803B2-8B2C-44DB-BD8C-1ECA805BE978}" type="sibTrans" cxnId="{BE5AE8DD-6E7D-4C6B-8A4F-4F130241DB48}">
      <dgm:prSet/>
      <dgm:spPr/>
      <dgm:t>
        <a:bodyPr/>
        <a:lstStyle/>
        <a:p>
          <a:endParaRPr lang="es-MX"/>
        </a:p>
      </dgm:t>
    </dgm:pt>
    <dgm:pt modelId="{77614272-7115-4967-A492-2CB8866400FE}">
      <dgm:prSet phldrT="[Texto]" custT="1"/>
      <dgm:spPr/>
      <dgm:t>
        <a:bodyPr/>
        <a:lstStyle/>
        <a:p>
          <a:r>
            <a:rPr lang="es-MX" sz="1600" dirty="0" smtClean="0"/>
            <a:t>No se pueden cargar dos estructuras con la misma fecha</a:t>
          </a:r>
          <a:endParaRPr lang="es-MX" sz="1600" dirty="0"/>
        </a:p>
      </dgm:t>
    </dgm:pt>
    <dgm:pt modelId="{EAD897EC-8147-4C88-B0ED-85D87FDF0658}" type="parTrans" cxnId="{0034288A-0FC1-4F79-905F-8857E4CCE162}">
      <dgm:prSet/>
      <dgm:spPr/>
      <dgm:t>
        <a:bodyPr/>
        <a:lstStyle/>
        <a:p>
          <a:endParaRPr lang="es-MX"/>
        </a:p>
      </dgm:t>
    </dgm:pt>
    <dgm:pt modelId="{DDA77FAF-9BD9-4F5B-A96B-8D084DD4AAD8}" type="sibTrans" cxnId="{0034288A-0FC1-4F79-905F-8857E4CCE162}">
      <dgm:prSet/>
      <dgm:spPr/>
      <dgm:t>
        <a:bodyPr/>
        <a:lstStyle/>
        <a:p>
          <a:endParaRPr lang="es-MX"/>
        </a:p>
      </dgm:t>
    </dgm:pt>
    <dgm:pt modelId="{F9C66D31-9875-409F-8105-A29ACD35B007}">
      <dgm:prSet phldrT="[Texto]" custT="1"/>
      <dgm:spPr/>
      <dgm:t>
        <a:bodyPr/>
        <a:lstStyle/>
        <a:p>
          <a:r>
            <a:rPr lang="es-MX" sz="1600" dirty="0" smtClean="0"/>
            <a:t>No existen reprocesos</a:t>
          </a:r>
          <a:endParaRPr lang="es-MX" sz="1600" dirty="0"/>
        </a:p>
      </dgm:t>
    </dgm:pt>
    <dgm:pt modelId="{F307F152-7EB5-4E8E-966D-AD70E46D6857}" type="parTrans" cxnId="{9982265E-5A8C-4ECC-A52F-D0988C460E78}">
      <dgm:prSet/>
      <dgm:spPr/>
      <dgm:t>
        <a:bodyPr/>
        <a:lstStyle/>
        <a:p>
          <a:endParaRPr lang="es-MX"/>
        </a:p>
      </dgm:t>
    </dgm:pt>
    <dgm:pt modelId="{C58DB022-AFC7-44E5-A8B9-6A08B93A82CC}" type="sibTrans" cxnId="{9982265E-5A8C-4ECC-A52F-D0988C460E78}">
      <dgm:prSet/>
      <dgm:spPr/>
      <dgm:t>
        <a:bodyPr/>
        <a:lstStyle/>
        <a:p>
          <a:endParaRPr lang="es-MX"/>
        </a:p>
      </dgm:t>
    </dgm:pt>
    <dgm:pt modelId="{48549726-F89F-4D3F-B4BB-E91D3FBE0724}" type="pres">
      <dgm:prSet presAssocID="{B3D0583B-3619-458A-B33F-85271A2504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97B267D-40F7-4DB1-927D-1FB6351AFA75}" type="pres">
      <dgm:prSet presAssocID="{3018E7EE-3D9F-4CD3-A6A4-9189F394135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4A82858-1FFA-4A22-BE5E-55E7FEBB0574}" type="pres">
      <dgm:prSet presAssocID="{3018E7EE-3D9F-4CD3-A6A4-9189F394135F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8F643D-4794-41D3-AB9A-A766AC5B3954}" type="pres">
      <dgm:prSet presAssocID="{E5B01282-51C5-4EBF-8CAC-6BDCEDA4EA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C0FB3D8-3BEA-4C5C-B553-02D800F2A519}" type="pres">
      <dgm:prSet presAssocID="{E5B01282-51C5-4EBF-8CAC-6BDCEDA4EA4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E0E10F-7FBD-466E-BE5C-C164FAF963A8}" type="pres">
      <dgm:prSet presAssocID="{933A03C3-20D3-4B13-BDE4-03695C8F73B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B89C5DF-8CF1-40EE-A881-6523F7BE6866}" type="pres">
      <dgm:prSet presAssocID="{933A03C3-20D3-4B13-BDE4-03695C8F73B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4F87883-8049-42B2-94BB-0C4F19B4DC23}" srcId="{3018E7EE-3D9F-4CD3-A6A4-9189F394135F}" destId="{34441FF1-3FCA-43A9-ADC4-400F3641E5B5}" srcOrd="3" destOrd="0" parTransId="{196D3048-D3A5-4641-82F7-F03FFF999A98}" sibTransId="{AC188445-203C-4E4E-A93E-747D9A15472D}"/>
    <dgm:cxn modelId="{ED3212B8-2221-4CD2-BCEE-0609F9A1B8B6}" type="presOf" srcId="{933A03C3-20D3-4B13-BDE4-03695C8F73B1}" destId="{21E0E10F-7FBD-466E-BE5C-C164FAF963A8}" srcOrd="0" destOrd="0" presId="urn:microsoft.com/office/officeart/2005/8/layout/vList2"/>
    <dgm:cxn modelId="{710C5B32-8BAF-49F4-9629-5D79616BC22C}" type="presOf" srcId="{754C5942-A6E9-4820-9FE6-1CB4EEA6CB43}" destId="{FB89C5DF-8CF1-40EE-A881-6523F7BE6866}" srcOrd="0" destOrd="0" presId="urn:microsoft.com/office/officeart/2005/8/layout/vList2"/>
    <dgm:cxn modelId="{C7C40B64-2DDC-4D03-9244-D70825F93110}" srcId="{B3D0583B-3619-458A-B33F-85271A2504FC}" destId="{E5B01282-51C5-4EBF-8CAC-6BDCEDA4EA42}" srcOrd="1" destOrd="0" parTransId="{0215C69E-E40B-4C8D-8066-6A1F0B5B74C7}" sibTransId="{481AFDDD-8C31-4A87-98F5-075EF2D41A4A}"/>
    <dgm:cxn modelId="{9982265E-5A8C-4ECC-A52F-D0988C460E78}" srcId="{933A03C3-20D3-4B13-BDE4-03695C8F73B1}" destId="{F9C66D31-9875-409F-8105-A29ACD35B007}" srcOrd="2" destOrd="0" parTransId="{F307F152-7EB5-4E8E-966D-AD70E46D6857}" sibTransId="{C58DB022-AFC7-44E5-A8B9-6A08B93A82CC}"/>
    <dgm:cxn modelId="{D6593CBC-BE62-429A-AC86-CCFEFF4B5A2E}" srcId="{3018E7EE-3D9F-4CD3-A6A4-9189F394135F}" destId="{EF126C21-4554-41BD-931F-15E3ACFF5A61}" srcOrd="1" destOrd="0" parTransId="{0543A74E-6A8F-4AF6-92DB-9C499E054BAE}" sibTransId="{063ABFCF-B0CC-4884-8056-6B7786B821BE}"/>
    <dgm:cxn modelId="{D5A58C7E-49BC-4BD3-ABB7-9A50DA4C4984}" type="presOf" srcId="{EF126C21-4554-41BD-931F-15E3ACFF5A61}" destId="{B4A82858-1FFA-4A22-BE5E-55E7FEBB0574}" srcOrd="0" destOrd="1" presId="urn:microsoft.com/office/officeart/2005/8/layout/vList2"/>
    <dgm:cxn modelId="{0034288A-0FC1-4F79-905F-8857E4CCE162}" srcId="{933A03C3-20D3-4B13-BDE4-03695C8F73B1}" destId="{77614272-7115-4967-A492-2CB8866400FE}" srcOrd="1" destOrd="0" parTransId="{EAD897EC-8147-4C88-B0ED-85D87FDF0658}" sibTransId="{DDA77FAF-9BD9-4F5B-A96B-8D084DD4AAD8}"/>
    <dgm:cxn modelId="{279A359A-0602-4D41-B3F8-FDF4800D93C5}" type="presOf" srcId="{34441FF1-3FCA-43A9-ADC4-400F3641E5B5}" destId="{B4A82858-1FFA-4A22-BE5E-55E7FEBB0574}" srcOrd="0" destOrd="3" presId="urn:microsoft.com/office/officeart/2005/8/layout/vList2"/>
    <dgm:cxn modelId="{D5FECE52-DFAC-4EC0-AF42-B25573E87A4C}" type="presOf" srcId="{B3D0583B-3619-458A-B33F-85271A2504FC}" destId="{48549726-F89F-4D3F-B4BB-E91D3FBE0724}" srcOrd="0" destOrd="0" presId="urn:microsoft.com/office/officeart/2005/8/layout/vList2"/>
    <dgm:cxn modelId="{70EF2776-5459-4EC5-9239-C5477910242C}" type="presOf" srcId="{475B778D-BCE5-4146-AA11-A3F38DC767F7}" destId="{B4A82858-1FFA-4A22-BE5E-55E7FEBB0574}" srcOrd="0" destOrd="2" presId="urn:microsoft.com/office/officeart/2005/8/layout/vList2"/>
    <dgm:cxn modelId="{BE5AE8DD-6E7D-4C6B-8A4F-4F130241DB48}" srcId="{933A03C3-20D3-4B13-BDE4-03695C8F73B1}" destId="{754C5942-A6E9-4820-9FE6-1CB4EEA6CB43}" srcOrd="0" destOrd="0" parTransId="{F58D3829-B637-4A7B-9CF8-3A6372BC6C6A}" sibTransId="{273803B2-8B2C-44DB-BD8C-1ECA805BE978}"/>
    <dgm:cxn modelId="{7763B725-2912-433F-A9E9-6B8EFD1ECDDB}" srcId="{B3D0583B-3619-458A-B33F-85271A2504FC}" destId="{3018E7EE-3D9F-4CD3-A6A4-9189F394135F}" srcOrd="0" destOrd="0" parTransId="{2E7527DE-5CB1-49B2-9E04-5488457EB3AE}" sibTransId="{76CEB60E-7238-4AEA-9B70-63D0C92525B3}"/>
    <dgm:cxn modelId="{A2CF39D6-6E87-4209-8A23-4587437867C2}" type="presOf" srcId="{3018E7EE-3D9F-4CD3-A6A4-9189F394135F}" destId="{397B267D-40F7-4DB1-927D-1FB6351AFA75}" srcOrd="0" destOrd="0" presId="urn:microsoft.com/office/officeart/2005/8/layout/vList2"/>
    <dgm:cxn modelId="{7AA6DEAD-B0C4-451D-807F-EDCD67DAA864}" type="presOf" srcId="{F9C66D31-9875-409F-8105-A29ACD35B007}" destId="{FB89C5DF-8CF1-40EE-A881-6523F7BE6866}" srcOrd="0" destOrd="2" presId="urn:microsoft.com/office/officeart/2005/8/layout/vList2"/>
    <dgm:cxn modelId="{CCF0D400-1975-45EE-9BBC-1AD32EFCDCA4}" srcId="{3018E7EE-3D9F-4CD3-A6A4-9189F394135F}" destId="{0DD9AC44-5C2B-43F8-BA3E-F33A1F8AC1AD}" srcOrd="0" destOrd="0" parTransId="{534D76AF-7ED2-48E8-A001-18590E0FB1E4}" sibTransId="{D292311C-6CDB-42DE-A57B-001C47A73208}"/>
    <dgm:cxn modelId="{DEF062B4-AEF6-442C-AA6C-ED49CB862F7D}" type="presOf" srcId="{77614272-7115-4967-A492-2CB8866400FE}" destId="{FB89C5DF-8CF1-40EE-A881-6523F7BE6866}" srcOrd="0" destOrd="1" presId="urn:microsoft.com/office/officeart/2005/8/layout/vList2"/>
    <dgm:cxn modelId="{2EE1B2F0-1FD8-45FA-8020-9D2DE5F8BADC}" srcId="{3018E7EE-3D9F-4CD3-A6A4-9189F394135F}" destId="{475B778D-BCE5-4146-AA11-A3F38DC767F7}" srcOrd="2" destOrd="0" parTransId="{F62CD2F8-0135-456F-91C1-A5D376890A7C}" sibTransId="{8EDF60BF-BCF4-4474-9725-2E651AE4D171}"/>
    <dgm:cxn modelId="{42C23A1B-6990-4965-BFDD-069CA466EC37}" type="presOf" srcId="{25FBDECB-02F3-44F0-98B5-845AB320CDBB}" destId="{1C0FB3D8-3BEA-4C5C-B553-02D800F2A519}" srcOrd="0" destOrd="0" presId="urn:microsoft.com/office/officeart/2005/8/layout/vList2"/>
    <dgm:cxn modelId="{E54E6578-6FA1-4E5A-AD22-B22E36478DAF}" type="presOf" srcId="{E5B01282-51C5-4EBF-8CAC-6BDCEDA4EA42}" destId="{EA8F643D-4794-41D3-AB9A-A766AC5B3954}" srcOrd="0" destOrd="0" presId="urn:microsoft.com/office/officeart/2005/8/layout/vList2"/>
    <dgm:cxn modelId="{A38A76CD-BE4D-427F-B415-D7EB23BD218D}" type="presOf" srcId="{0DD9AC44-5C2B-43F8-BA3E-F33A1F8AC1AD}" destId="{B4A82858-1FFA-4A22-BE5E-55E7FEBB0574}" srcOrd="0" destOrd="0" presId="urn:microsoft.com/office/officeart/2005/8/layout/vList2"/>
    <dgm:cxn modelId="{24FC458D-DEE9-447A-BD9C-720DA72973D0}" srcId="{E5B01282-51C5-4EBF-8CAC-6BDCEDA4EA42}" destId="{25FBDECB-02F3-44F0-98B5-845AB320CDBB}" srcOrd="0" destOrd="0" parTransId="{43129386-A8E5-4955-98FE-54C10A29BA38}" sibTransId="{98C1888B-D38E-4159-AE7D-D27C75CFB6E3}"/>
    <dgm:cxn modelId="{22F9B94B-6CD3-4E85-9968-C0F80E5E22B8}" srcId="{B3D0583B-3619-458A-B33F-85271A2504FC}" destId="{933A03C3-20D3-4B13-BDE4-03695C8F73B1}" srcOrd="2" destOrd="0" parTransId="{F58C3B0B-E785-4F3D-9E66-52B2D5D25BA6}" sibTransId="{637CCE15-D574-417F-BDC5-987A761BC6E5}"/>
    <dgm:cxn modelId="{B0A0CDBF-2B38-4F9F-A6A5-CB9C81549425}" type="presParOf" srcId="{48549726-F89F-4D3F-B4BB-E91D3FBE0724}" destId="{397B267D-40F7-4DB1-927D-1FB6351AFA75}" srcOrd="0" destOrd="0" presId="urn:microsoft.com/office/officeart/2005/8/layout/vList2"/>
    <dgm:cxn modelId="{07D6A165-0CFD-467B-B8FB-C736D499DA0D}" type="presParOf" srcId="{48549726-F89F-4D3F-B4BB-E91D3FBE0724}" destId="{B4A82858-1FFA-4A22-BE5E-55E7FEBB0574}" srcOrd="1" destOrd="0" presId="urn:microsoft.com/office/officeart/2005/8/layout/vList2"/>
    <dgm:cxn modelId="{E02501F0-EF6F-470A-A2D6-1FCA132666E9}" type="presParOf" srcId="{48549726-F89F-4D3F-B4BB-E91D3FBE0724}" destId="{EA8F643D-4794-41D3-AB9A-A766AC5B3954}" srcOrd="2" destOrd="0" presId="urn:microsoft.com/office/officeart/2005/8/layout/vList2"/>
    <dgm:cxn modelId="{26C7B241-DCB8-4961-B03A-4E937DC1C233}" type="presParOf" srcId="{48549726-F89F-4D3F-B4BB-E91D3FBE0724}" destId="{1C0FB3D8-3BEA-4C5C-B553-02D800F2A519}" srcOrd="3" destOrd="0" presId="urn:microsoft.com/office/officeart/2005/8/layout/vList2"/>
    <dgm:cxn modelId="{9C9685D6-A2A0-4F7B-AD30-E8D7BDB52129}" type="presParOf" srcId="{48549726-F89F-4D3F-B4BB-E91D3FBE0724}" destId="{21E0E10F-7FBD-466E-BE5C-C164FAF963A8}" srcOrd="4" destOrd="0" presId="urn:microsoft.com/office/officeart/2005/8/layout/vList2"/>
    <dgm:cxn modelId="{D14DAD81-DEF0-4EE5-97CD-6D26CCFA1F15}" type="presParOf" srcId="{48549726-F89F-4D3F-B4BB-E91D3FBE0724}" destId="{FB89C5DF-8CF1-40EE-A881-6523F7BE686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97B53A-6D17-455D-A6D3-E0474E3D72C7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D2D67C89-B68A-4021-9DFE-3E601A9BC0D5}">
      <dgm:prSet phldrT="[Texto]" custT="1"/>
      <dgm:spPr/>
      <dgm:t>
        <a:bodyPr/>
        <a:lstStyle/>
        <a:p>
          <a:r>
            <a:rPr lang="es-MX" sz="1600" b="1" smtClean="0">
              <a:effectLst/>
            </a:rPr>
            <a:t>Tipo de garante o codeudor</a:t>
          </a:r>
          <a:endParaRPr lang="es-MX" sz="1600" b="1" dirty="0">
            <a:effectLst/>
          </a:endParaRPr>
        </a:p>
      </dgm:t>
    </dgm:pt>
    <dgm:pt modelId="{53E97137-95A7-44F7-96BC-2599F9BA2E29}" type="parTrans" cxnId="{393E3624-0639-4801-904E-B55828367DC5}">
      <dgm:prSet/>
      <dgm:spPr/>
      <dgm:t>
        <a:bodyPr/>
        <a:lstStyle/>
        <a:p>
          <a:endParaRPr lang="es-MX" sz="1200"/>
        </a:p>
      </dgm:t>
    </dgm:pt>
    <dgm:pt modelId="{BE88D6A0-2B0A-421E-A829-E0EA838BD0D9}" type="sibTrans" cxnId="{393E3624-0639-4801-904E-B55828367DC5}">
      <dgm:prSet/>
      <dgm:spPr/>
      <dgm:t>
        <a:bodyPr/>
        <a:lstStyle/>
        <a:p>
          <a:endParaRPr lang="es-MX" sz="1200"/>
        </a:p>
      </dgm:t>
    </dgm:pt>
    <dgm:pt modelId="{477A9B96-1AAA-477E-94C5-5A00C56D4B23}">
      <dgm:prSet phldrT="[Texto]" custT="1"/>
      <dgm:spPr/>
      <dgm:t>
        <a:bodyPr/>
        <a:lstStyle/>
        <a:p>
          <a:r>
            <a:rPr lang="es-EC" sz="1200" dirty="0" smtClean="0"/>
            <a:t>Si en la estructura C01 – Operaciones concedidas en el campo “Garantes, codeudores o garantías” el código es  </a:t>
          </a:r>
          <a:r>
            <a:rPr lang="es-EC" sz="1200" b="1" dirty="0" smtClean="0"/>
            <a:t>“GP”</a:t>
          </a:r>
          <a:r>
            <a:rPr lang="es-EC" sz="1200" dirty="0" smtClean="0"/>
            <a:t>, únicamente podrá reportar el código </a:t>
          </a:r>
          <a:r>
            <a:rPr lang="es-EC" sz="1200" b="1" dirty="0" smtClean="0"/>
            <a:t>“G”</a:t>
          </a:r>
          <a:r>
            <a:rPr lang="es-EC" sz="1200" dirty="0" smtClean="0"/>
            <a:t> en este campo</a:t>
          </a:r>
          <a:r>
            <a:rPr lang="es-EC" sz="1200" b="1" i="1" dirty="0" smtClean="0"/>
            <a:t>.</a:t>
          </a:r>
          <a:endParaRPr lang="es-MX" sz="1200" dirty="0"/>
        </a:p>
      </dgm:t>
    </dgm:pt>
    <dgm:pt modelId="{D4336B50-C99F-4FB4-9E05-0A92AA3A6FE4}" type="parTrans" cxnId="{235B943D-8192-4A7B-939B-70F72BD329ED}">
      <dgm:prSet/>
      <dgm:spPr/>
      <dgm:t>
        <a:bodyPr/>
        <a:lstStyle/>
        <a:p>
          <a:endParaRPr lang="es-MX" sz="1200"/>
        </a:p>
      </dgm:t>
    </dgm:pt>
    <dgm:pt modelId="{7498F579-4F23-4C5E-81F5-2E478BD24754}" type="sibTrans" cxnId="{235B943D-8192-4A7B-939B-70F72BD329ED}">
      <dgm:prSet/>
      <dgm:spPr/>
      <dgm:t>
        <a:bodyPr/>
        <a:lstStyle/>
        <a:p>
          <a:endParaRPr lang="es-MX" sz="1200"/>
        </a:p>
      </dgm:t>
    </dgm:pt>
    <dgm:pt modelId="{D48EE7ED-7716-41BE-9526-F86BB0ADDDBA}">
      <dgm:prSet phldrT="[Texto]" custT="1"/>
      <dgm:spPr/>
      <dgm:t>
        <a:bodyPr/>
        <a:lstStyle/>
        <a:p>
          <a:r>
            <a:rPr lang="es-MX" sz="1600" b="1" smtClean="0">
              <a:effectLst/>
            </a:rPr>
            <a:t>Tipo de identificación del sujeto, identificación del sujeto, número de operación</a:t>
          </a:r>
          <a:endParaRPr lang="es-MX" sz="1600" b="1">
            <a:effectLst/>
          </a:endParaRPr>
        </a:p>
      </dgm:t>
    </dgm:pt>
    <dgm:pt modelId="{852CAEBC-2E07-47FA-832B-B9233990C58A}" type="parTrans" cxnId="{42BFE9F7-98AE-445D-98DC-50AB5106199C}">
      <dgm:prSet/>
      <dgm:spPr/>
      <dgm:t>
        <a:bodyPr/>
        <a:lstStyle/>
        <a:p>
          <a:endParaRPr lang="es-MX" sz="1200"/>
        </a:p>
      </dgm:t>
    </dgm:pt>
    <dgm:pt modelId="{627EED1C-3AE7-475A-9299-884865D0375B}" type="sibTrans" cxnId="{42BFE9F7-98AE-445D-98DC-50AB5106199C}">
      <dgm:prSet/>
      <dgm:spPr/>
      <dgm:t>
        <a:bodyPr/>
        <a:lstStyle/>
        <a:p>
          <a:endParaRPr lang="es-MX" sz="1200"/>
        </a:p>
      </dgm:t>
    </dgm:pt>
    <dgm:pt modelId="{29C47F25-50EE-4539-9948-8C8D77189FD7}">
      <dgm:prSet phldrT="[Texto]" custT="1"/>
      <dgm:spPr/>
      <dgm:t>
        <a:bodyPr/>
        <a:lstStyle/>
        <a:p>
          <a:r>
            <a:rPr lang="es-MX" sz="1600" b="1" smtClean="0">
              <a:effectLst/>
            </a:rPr>
            <a:t>Estado del registro</a:t>
          </a:r>
          <a:endParaRPr lang="es-MX" sz="1600" b="1" dirty="0">
            <a:effectLst/>
          </a:endParaRPr>
        </a:p>
      </dgm:t>
    </dgm:pt>
    <dgm:pt modelId="{715A6385-9752-4E4A-96FF-7877D76EF98D}" type="parTrans" cxnId="{5BC40C11-C65B-446B-B886-E11128D70406}">
      <dgm:prSet/>
      <dgm:spPr/>
      <dgm:t>
        <a:bodyPr/>
        <a:lstStyle/>
        <a:p>
          <a:endParaRPr lang="es-MX" sz="1200"/>
        </a:p>
      </dgm:t>
    </dgm:pt>
    <dgm:pt modelId="{E8F4D220-C69B-4AEF-86A8-00A30B07EFF3}" type="sibTrans" cxnId="{5BC40C11-C65B-446B-B886-E11128D70406}">
      <dgm:prSet/>
      <dgm:spPr/>
      <dgm:t>
        <a:bodyPr/>
        <a:lstStyle/>
        <a:p>
          <a:endParaRPr lang="es-MX" sz="1200"/>
        </a:p>
      </dgm:t>
    </dgm:pt>
    <dgm:pt modelId="{BB18C099-CFE2-453F-89E3-616C6B4246C4}">
      <dgm:prSet custT="1"/>
      <dgm:spPr/>
      <dgm:t>
        <a:bodyPr/>
        <a:lstStyle/>
        <a:p>
          <a:r>
            <a:rPr lang="es-EC" sz="1200" dirty="0" smtClean="0"/>
            <a:t>Si en la estructura C01 – Operaciones concedidas en el campo “Garantes, codeudores o garantías” el código es  </a:t>
          </a:r>
          <a:r>
            <a:rPr lang="es-EC" sz="1200" b="1" dirty="0" smtClean="0"/>
            <a:t>“CO”</a:t>
          </a:r>
          <a:r>
            <a:rPr lang="es-EC" sz="1200" dirty="0" smtClean="0"/>
            <a:t>, únicamente podrá reportar el código </a:t>
          </a:r>
          <a:r>
            <a:rPr lang="es-EC" sz="1200" b="1" dirty="0" smtClean="0"/>
            <a:t>“C”</a:t>
          </a:r>
          <a:r>
            <a:rPr lang="es-EC" sz="1200" dirty="0" smtClean="0"/>
            <a:t> en este campo. </a:t>
          </a:r>
          <a:r>
            <a:rPr lang="es-EC" sz="1200" b="1" i="1" dirty="0" smtClean="0"/>
            <a:t> </a:t>
          </a:r>
          <a:endParaRPr lang="es-MX" sz="1200" dirty="0"/>
        </a:p>
      </dgm:t>
    </dgm:pt>
    <dgm:pt modelId="{B3AF771A-2CCA-4759-8359-5BC8915EEA0E}" type="parTrans" cxnId="{2F9A162A-522C-45BE-AA79-DA9BCAE5C7EF}">
      <dgm:prSet/>
      <dgm:spPr/>
      <dgm:t>
        <a:bodyPr/>
        <a:lstStyle/>
        <a:p>
          <a:endParaRPr lang="es-MX" sz="1200"/>
        </a:p>
      </dgm:t>
    </dgm:pt>
    <dgm:pt modelId="{962AAA88-3954-47EB-81E3-86B60A10A1AC}" type="sibTrans" cxnId="{2F9A162A-522C-45BE-AA79-DA9BCAE5C7EF}">
      <dgm:prSet/>
      <dgm:spPr/>
      <dgm:t>
        <a:bodyPr/>
        <a:lstStyle/>
        <a:p>
          <a:endParaRPr lang="es-MX" sz="1200"/>
        </a:p>
      </dgm:t>
    </dgm:pt>
    <dgm:pt modelId="{40C1967B-E8BB-4BCD-878F-517B92089A8F}">
      <dgm:prSet custT="1"/>
      <dgm:spPr/>
      <dgm:t>
        <a:bodyPr/>
        <a:lstStyle/>
        <a:p>
          <a:r>
            <a:rPr lang="es-EC" sz="1200" dirty="0" smtClean="0"/>
            <a:t>Deben estar registrados en la base de datos de la estructura C01 y deben encontrarse activas</a:t>
          </a:r>
          <a:endParaRPr lang="es-MX" sz="1200" dirty="0"/>
        </a:p>
      </dgm:t>
    </dgm:pt>
    <dgm:pt modelId="{4B764BA6-7AAC-4C32-AA83-011200B574FC}" type="parTrans" cxnId="{7D8083A9-5876-4931-9688-56E67411C1D2}">
      <dgm:prSet/>
      <dgm:spPr/>
      <dgm:t>
        <a:bodyPr/>
        <a:lstStyle/>
        <a:p>
          <a:endParaRPr lang="es-MX" sz="1200"/>
        </a:p>
      </dgm:t>
    </dgm:pt>
    <dgm:pt modelId="{7D6260FD-5253-4457-A838-6487DEC118B5}" type="sibTrans" cxnId="{7D8083A9-5876-4931-9688-56E67411C1D2}">
      <dgm:prSet/>
      <dgm:spPr/>
      <dgm:t>
        <a:bodyPr/>
        <a:lstStyle/>
        <a:p>
          <a:endParaRPr lang="es-MX" sz="1200"/>
        </a:p>
      </dgm:t>
    </dgm:pt>
    <dgm:pt modelId="{86C5CE29-47CE-412F-9F5C-DDF7A5C5D2B0}">
      <dgm:prSet phldrT="[Texto]" custT="1"/>
      <dgm:spPr/>
      <dgm:t>
        <a:bodyPr/>
        <a:lstStyle/>
        <a:p>
          <a:r>
            <a:rPr lang="es-EC" sz="1200" dirty="0" smtClean="0"/>
            <a:t>Si el campo </a:t>
          </a:r>
          <a:r>
            <a:rPr lang="es-EC" sz="1200" b="1" i="1" dirty="0" smtClean="0"/>
            <a:t>estado del registro</a:t>
          </a:r>
          <a:r>
            <a:rPr lang="es-EC" sz="1200" dirty="0" smtClean="0"/>
            <a:t> contiene los códigos: </a:t>
          </a:r>
          <a:r>
            <a:rPr lang="es-EC" sz="1200" b="1" dirty="0" smtClean="0"/>
            <a:t>“E”</a:t>
          </a:r>
          <a:r>
            <a:rPr lang="es-EC" sz="1200" dirty="0" smtClean="0"/>
            <a:t> o </a:t>
          </a:r>
          <a:r>
            <a:rPr lang="es-EC" sz="1200" b="1" dirty="0" smtClean="0"/>
            <a:t>“A”</a:t>
          </a:r>
          <a:r>
            <a:rPr lang="es-EC" sz="1200" dirty="0" smtClean="0"/>
            <a:t>, los campos </a:t>
          </a:r>
          <a:r>
            <a:rPr lang="es-EC" sz="1200" b="1" i="1" dirty="0" smtClean="0"/>
            <a:t>t</a:t>
          </a:r>
          <a:r>
            <a:rPr lang="es-MX" sz="1200" b="1" i="1" dirty="0" err="1" smtClean="0"/>
            <a:t>ipo</a:t>
          </a:r>
          <a:r>
            <a:rPr lang="es-MX" sz="1200" b="1" i="1" dirty="0" smtClean="0"/>
            <a:t> de identificación del sujeto, identificación del sujeto, número de operación y número de garantía </a:t>
          </a:r>
          <a:r>
            <a:rPr lang="es-EC" sz="1200" dirty="0" smtClean="0"/>
            <a:t>deben constar en la base de datos de la estructura C03.</a:t>
          </a:r>
          <a:endParaRPr lang="es-MX" sz="1200" dirty="0"/>
        </a:p>
      </dgm:t>
    </dgm:pt>
    <dgm:pt modelId="{6CF664BA-E52E-4831-AF18-F6E635190C9E}" type="parTrans" cxnId="{075A112E-6D8F-44BC-850F-E1330BAE5EB4}">
      <dgm:prSet/>
      <dgm:spPr/>
      <dgm:t>
        <a:bodyPr/>
        <a:lstStyle/>
        <a:p>
          <a:endParaRPr lang="es-MX" sz="1200"/>
        </a:p>
      </dgm:t>
    </dgm:pt>
    <dgm:pt modelId="{05C522E9-2736-4445-B7AD-A1E9FF42E8F4}" type="sibTrans" cxnId="{075A112E-6D8F-44BC-850F-E1330BAE5EB4}">
      <dgm:prSet/>
      <dgm:spPr/>
      <dgm:t>
        <a:bodyPr/>
        <a:lstStyle/>
        <a:p>
          <a:endParaRPr lang="es-MX" sz="1200"/>
        </a:p>
      </dgm:t>
    </dgm:pt>
    <dgm:pt modelId="{7A09247B-53DA-45EC-9B07-B7BECC80E1D1}">
      <dgm:prSet custT="1"/>
      <dgm:spPr/>
      <dgm:t>
        <a:bodyPr/>
        <a:lstStyle/>
        <a:p>
          <a:r>
            <a:rPr lang="es-MX" sz="1200" dirty="0" smtClean="0"/>
            <a:t>Si en la estructura C01 – Operaciones concedidas en el campo garantes, codeudores o garantías el código es </a:t>
          </a:r>
          <a:r>
            <a:rPr lang="es-MX" sz="1200" b="1" dirty="0" smtClean="0"/>
            <a:t>“GC”</a:t>
          </a:r>
          <a:r>
            <a:rPr lang="es-MX" sz="1200" dirty="0" smtClean="0"/>
            <a:t>, al menos deben constar dos registros, uno con el código </a:t>
          </a:r>
          <a:r>
            <a:rPr lang="es-MX" sz="1200" b="1" dirty="0" smtClean="0"/>
            <a:t>“C”</a:t>
          </a:r>
          <a:r>
            <a:rPr lang="es-MX" sz="1200" dirty="0" smtClean="0"/>
            <a:t> y otro con el código </a:t>
          </a:r>
          <a:r>
            <a:rPr lang="es-MX" sz="1200" b="1" dirty="0" smtClean="0"/>
            <a:t>“G”</a:t>
          </a:r>
          <a:r>
            <a:rPr lang="es-MX" sz="1200" dirty="0" smtClean="0"/>
            <a:t>.</a:t>
          </a:r>
          <a:endParaRPr lang="es-MX" sz="1200" dirty="0"/>
        </a:p>
      </dgm:t>
    </dgm:pt>
    <dgm:pt modelId="{21BAFEFB-A2EF-453D-8D5E-F5101C993E9B}" type="parTrans" cxnId="{CD8E5CE9-7659-430F-BFE9-716A618A7D4B}">
      <dgm:prSet/>
      <dgm:spPr/>
      <dgm:t>
        <a:bodyPr/>
        <a:lstStyle/>
        <a:p>
          <a:endParaRPr lang="es-EC"/>
        </a:p>
      </dgm:t>
    </dgm:pt>
    <dgm:pt modelId="{E1D12289-0B71-498C-B768-FA914B252CD1}" type="sibTrans" cxnId="{CD8E5CE9-7659-430F-BFE9-716A618A7D4B}">
      <dgm:prSet/>
      <dgm:spPr/>
      <dgm:t>
        <a:bodyPr/>
        <a:lstStyle/>
        <a:p>
          <a:endParaRPr lang="es-EC"/>
        </a:p>
      </dgm:t>
    </dgm:pt>
    <dgm:pt modelId="{EB27CF9D-BC17-4E87-92AC-65CE24910201}" type="pres">
      <dgm:prSet presAssocID="{6C97B53A-6D17-455D-A6D3-E0474E3D72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A403E01-FA1F-4BFA-BEDF-031CFEBAA927}" type="pres">
      <dgm:prSet presAssocID="{D2D67C89-B68A-4021-9DFE-3E601A9BC0D5}" presName="parentLin" presStyleCnt="0"/>
      <dgm:spPr/>
      <dgm:t>
        <a:bodyPr/>
        <a:lstStyle/>
        <a:p>
          <a:endParaRPr lang="es-EC"/>
        </a:p>
      </dgm:t>
    </dgm:pt>
    <dgm:pt modelId="{869CA4A9-6B77-4B84-AA28-2C337B745D3B}" type="pres">
      <dgm:prSet presAssocID="{D2D67C89-B68A-4021-9DFE-3E601A9BC0D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64EE16B3-9BCB-41C7-9338-FB4BA0B651ED}" type="pres">
      <dgm:prSet presAssocID="{D2D67C89-B68A-4021-9DFE-3E601A9BC0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654E2-7696-4ABC-9F5A-F04EE091D729}" type="pres">
      <dgm:prSet presAssocID="{D2D67C89-B68A-4021-9DFE-3E601A9BC0D5}" presName="negativeSpace" presStyleCnt="0"/>
      <dgm:spPr/>
      <dgm:t>
        <a:bodyPr/>
        <a:lstStyle/>
        <a:p>
          <a:endParaRPr lang="es-EC"/>
        </a:p>
      </dgm:t>
    </dgm:pt>
    <dgm:pt modelId="{4F581D5D-8628-42E5-88AA-C6863D1A96F3}" type="pres">
      <dgm:prSet presAssocID="{D2D67C89-B68A-4021-9DFE-3E601A9BC0D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1EAAAB-BDCC-433E-8F68-8451E133AE82}" type="pres">
      <dgm:prSet presAssocID="{BE88D6A0-2B0A-421E-A829-E0EA838BD0D9}" presName="spaceBetweenRectangles" presStyleCnt="0"/>
      <dgm:spPr/>
      <dgm:t>
        <a:bodyPr/>
        <a:lstStyle/>
        <a:p>
          <a:endParaRPr lang="es-EC"/>
        </a:p>
      </dgm:t>
    </dgm:pt>
    <dgm:pt modelId="{64A65DBE-084B-4103-9C5E-FA61EB7F4B24}" type="pres">
      <dgm:prSet presAssocID="{D48EE7ED-7716-41BE-9526-F86BB0ADDDBA}" presName="parentLin" presStyleCnt="0"/>
      <dgm:spPr/>
      <dgm:t>
        <a:bodyPr/>
        <a:lstStyle/>
        <a:p>
          <a:endParaRPr lang="es-EC"/>
        </a:p>
      </dgm:t>
    </dgm:pt>
    <dgm:pt modelId="{ECD6A25F-1735-4BE9-8DBF-589B78EA3283}" type="pres">
      <dgm:prSet presAssocID="{D48EE7ED-7716-41BE-9526-F86BB0ADDDBA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2C74608C-EEEB-43D6-AE8D-CEB1787E47A6}" type="pres">
      <dgm:prSet presAssocID="{D48EE7ED-7716-41BE-9526-F86BB0ADDD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D7E0D1-C20C-4DFE-A685-3BA6606D85C8}" type="pres">
      <dgm:prSet presAssocID="{D48EE7ED-7716-41BE-9526-F86BB0ADDDBA}" presName="negativeSpace" presStyleCnt="0"/>
      <dgm:spPr/>
      <dgm:t>
        <a:bodyPr/>
        <a:lstStyle/>
        <a:p>
          <a:endParaRPr lang="es-EC"/>
        </a:p>
      </dgm:t>
    </dgm:pt>
    <dgm:pt modelId="{BF33B763-9DB8-4696-8E86-DDBBA4CE0A7A}" type="pres">
      <dgm:prSet presAssocID="{D48EE7ED-7716-41BE-9526-F86BB0ADDDB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E3A675-8FA9-4901-B74F-8386AB0853A7}" type="pres">
      <dgm:prSet presAssocID="{627EED1C-3AE7-475A-9299-884865D0375B}" presName="spaceBetweenRectangles" presStyleCnt="0"/>
      <dgm:spPr/>
      <dgm:t>
        <a:bodyPr/>
        <a:lstStyle/>
        <a:p>
          <a:endParaRPr lang="es-EC"/>
        </a:p>
      </dgm:t>
    </dgm:pt>
    <dgm:pt modelId="{BF3E9668-9150-4D3D-B894-6B1FBFD10B4F}" type="pres">
      <dgm:prSet presAssocID="{29C47F25-50EE-4539-9948-8C8D77189FD7}" presName="parentLin" presStyleCnt="0"/>
      <dgm:spPr/>
      <dgm:t>
        <a:bodyPr/>
        <a:lstStyle/>
        <a:p>
          <a:endParaRPr lang="es-EC"/>
        </a:p>
      </dgm:t>
    </dgm:pt>
    <dgm:pt modelId="{266BA5AB-D916-4735-B944-1D274EE431B1}" type="pres">
      <dgm:prSet presAssocID="{29C47F25-50EE-4539-9948-8C8D77189FD7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56483B0E-012A-4EC3-8C56-D880479E9C34}" type="pres">
      <dgm:prSet presAssocID="{29C47F25-50EE-4539-9948-8C8D77189F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66AC91-5AFA-4DAD-80CE-4C4DC0830438}" type="pres">
      <dgm:prSet presAssocID="{29C47F25-50EE-4539-9948-8C8D77189FD7}" presName="negativeSpace" presStyleCnt="0"/>
      <dgm:spPr/>
      <dgm:t>
        <a:bodyPr/>
        <a:lstStyle/>
        <a:p>
          <a:endParaRPr lang="es-EC"/>
        </a:p>
      </dgm:t>
    </dgm:pt>
    <dgm:pt modelId="{97D6C7F0-5DF4-4C2F-A8AD-F7B064D05D0F}" type="pres">
      <dgm:prSet presAssocID="{29C47F25-50EE-4539-9948-8C8D77189FD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890E79-3516-4E17-966B-9AA9F9183721}" type="presOf" srcId="{477A9B96-1AAA-477E-94C5-5A00C56D4B23}" destId="{4F581D5D-8628-42E5-88AA-C6863D1A96F3}" srcOrd="0" destOrd="0" presId="urn:microsoft.com/office/officeart/2005/8/layout/list1"/>
    <dgm:cxn modelId="{846753D2-0267-42C4-ABC0-FCDC53095D81}" type="presOf" srcId="{86C5CE29-47CE-412F-9F5C-DDF7A5C5D2B0}" destId="{97D6C7F0-5DF4-4C2F-A8AD-F7B064D05D0F}" srcOrd="0" destOrd="0" presId="urn:microsoft.com/office/officeart/2005/8/layout/list1"/>
    <dgm:cxn modelId="{5BC40C11-C65B-446B-B886-E11128D70406}" srcId="{6C97B53A-6D17-455D-A6D3-E0474E3D72C7}" destId="{29C47F25-50EE-4539-9948-8C8D77189FD7}" srcOrd="2" destOrd="0" parTransId="{715A6385-9752-4E4A-96FF-7877D76EF98D}" sibTransId="{E8F4D220-C69B-4AEF-86A8-00A30B07EFF3}"/>
    <dgm:cxn modelId="{CD8E5CE9-7659-430F-BFE9-716A618A7D4B}" srcId="{D2D67C89-B68A-4021-9DFE-3E601A9BC0D5}" destId="{7A09247B-53DA-45EC-9B07-B7BECC80E1D1}" srcOrd="2" destOrd="0" parTransId="{21BAFEFB-A2EF-453D-8D5E-F5101C993E9B}" sibTransId="{E1D12289-0B71-498C-B768-FA914B252CD1}"/>
    <dgm:cxn modelId="{9996B180-D8EB-4E1A-987D-F29F585D3378}" type="presOf" srcId="{D48EE7ED-7716-41BE-9526-F86BB0ADDDBA}" destId="{2C74608C-EEEB-43D6-AE8D-CEB1787E47A6}" srcOrd="1" destOrd="0" presId="urn:microsoft.com/office/officeart/2005/8/layout/list1"/>
    <dgm:cxn modelId="{D10E6443-6587-47E2-805E-DF273BB6CE49}" type="presOf" srcId="{40C1967B-E8BB-4BCD-878F-517B92089A8F}" destId="{BF33B763-9DB8-4696-8E86-DDBBA4CE0A7A}" srcOrd="0" destOrd="0" presId="urn:microsoft.com/office/officeart/2005/8/layout/list1"/>
    <dgm:cxn modelId="{075A112E-6D8F-44BC-850F-E1330BAE5EB4}" srcId="{29C47F25-50EE-4539-9948-8C8D77189FD7}" destId="{86C5CE29-47CE-412F-9F5C-DDF7A5C5D2B0}" srcOrd="0" destOrd="0" parTransId="{6CF664BA-E52E-4831-AF18-F6E635190C9E}" sibTransId="{05C522E9-2736-4445-B7AD-A1E9FF42E8F4}"/>
    <dgm:cxn modelId="{42BFE9F7-98AE-445D-98DC-50AB5106199C}" srcId="{6C97B53A-6D17-455D-A6D3-E0474E3D72C7}" destId="{D48EE7ED-7716-41BE-9526-F86BB0ADDDBA}" srcOrd="1" destOrd="0" parTransId="{852CAEBC-2E07-47FA-832B-B9233990C58A}" sibTransId="{627EED1C-3AE7-475A-9299-884865D0375B}"/>
    <dgm:cxn modelId="{4119BBA7-B956-4A5C-B85D-38F40B8D1EA2}" type="presOf" srcId="{7A09247B-53DA-45EC-9B07-B7BECC80E1D1}" destId="{4F581D5D-8628-42E5-88AA-C6863D1A96F3}" srcOrd="0" destOrd="2" presId="urn:microsoft.com/office/officeart/2005/8/layout/list1"/>
    <dgm:cxn modelId="{235B943D-8192-4A7B-939B-70F72BD329ED}" srcId="{D2D67C89-B68A-4021-9DFE-3E601A9BC0D5}" destId="{477A9B96-1AAA-477E-94C5-5A00C56D4B23}" srcOrd="0" destOrd="0" parTransId="{D4336B50-C99F-4FB4-9E05-0A92AA3A6FE4}" sibTransId="{7498F579-4F23-4C5E-81F5-2E478BD24754}"/>
    <dgm:cxn modelId="{7D8083A9-5876-4931-9688-56E67411C1D2}" srcId="{D48EE7ED-7716-41BE-9526-F86BB0ADDDBA}" destId="{40C1967B-E8BB-4BCD-878F-517B92089A8F}" srcOrd="0" destOrd="0" parTransId="{4B764BA6-7AAC-4C32-AA83-011200B574FC}" sibTransId="{7D6260FD-5253-4457-A838-6487DEC118B5}"/>
    <dgm:cxn modelId="{393E3624-0639-4801-904E-B55828367DC5}" srcId="{6C97B53A-6D17-455D-A6D3-E0474E3D72C7}" destId="{D2D67C89-B68A-4021-9DFE-3E601A9BC0D5}" srcOrd="0" destOrd="0" parTransId="{53E97137-95A7-44F7-96BC-2599F9BA2E29}" sibTransId="{BE88D6A0-2B0A-421E-A829-E0EA838BD0D9}"/>
    <dgm:cxn modelId="{96B6F09C-BA3E-4AB0-B7BC-00606B9DAAD6}" type="presOf" srcId="{29C47F25-50EE-4539-9948-8C8D77189FD7}" destId="{56483B0E-012A-4EC3-8C56-D880479E9C34}" srcOrd="1" destOrd="0" presId="urn:microsoft.com/office/officeart/2005/8/layout/list1"/>
    <dgm:cxn modelId="{2F9A162A-522C-45BE-AA79-DA9BCAE5C7EF}" srcId="{D2D67C89-B68A-4021-9DFE-3E601A9BC0D5}" destId="{BB18C099-CFE2-453F-89E3-616C6B4246C4}" srcOrd="1" destOrd="0" parTransId="{B3AF771A-2CCA-4759-8359-5BC8915EEA0E}" sibTransId="{962AAA88-3954-47EB-81E3-86B60A10A1AC}"/>
    <dgm:cxn modelId="{28C7E489-9282-4721-A1A6-693F98451B65}" type="presOf" srcId="{BB18C099-CFE2-453F-89E3-616C6B4246C4}" destId="{4F581D5D-8628-42E5-88AA-C6863D1A96F3}" srcOrd="0" destOrd="1" presId="urn:microsoft.com/office/officeart/2005/8/layout/list1"/>
    <dgm:cxn modelId="{748E904B-E71F-4FCB-B869-D40A36A99C56}" type="presOf" srcId="{D48EE7ED-7716-41BE-9526-F86BB0ADDDBA}" destId="{ECD6A25F-1735-4BE9-8DBF-589B78EA3283}" srcOrd="0" destOrd="0" presId="urn:microsoft.com/office/officeart/2005/8/layout/list1"/>
    <dgm:cxn modelId="{01F0CB82-920A-40DD-91C5-FACB8A51199E}" type="presOf" srcId="{D2D67C89-B68A-4021-9DFE-3E601A9BC0D5}" destId="{64EE16B3-9BCB-41C7-9338-FB4BA0B651ED}" srcOrd="1" destOrd="0" presId="urn:microsoft.com/office/officeart/2005/8/layout/list1"/>
    <dgm:cxn modelId="{557B1B65-19A3-40DA-8DDF-07D2980BD3F6}" type="presOf" srcId="{D2D67C89-B68A-4021-9DFE-3E601A9BC0D5}" destId="{869CA4A9-6B77-4B84-AA28-2C337B745D3B}" srcOrd="0" destOrd="0" presId="urn:microsoft.com/office/officeart/2005/8/layout/list1"/>
    <dgm:cxn modelId="{1FF4B50B-EAD7-4AB0-8380-09720131419E}" type="presOf" srcId="{6C97B53A-6D17-455D-A6D3-E0474E3D72C7}" destId="{EB27CF9D-BC17-4E87-92AC-65CE24910201}" srcOrd="0" destOrd="0" presId="urn:microsoft.com/office/officeart/2005/8/layout/list1"/>
    <dgm:cxn modelId="{36DE4065-269C-470A-BED6-376F7CF3A911}" type="presOf" srcId="{29C47F25-50EE-4539-9948-8C8D77189FD7}" destId="{266BA5AB-D916-4735-B944-1D274EE431B1}" srcOrd="0" destOrd="0" presId="urn:microsoft.com/office/officeart/2005/8/layout/list1"/>
    <dgm:cxn modelId="{69BD3F48-CA67-44F1-9D7C-4158D78BB869}" type="presParOf" srcId="{EB27CF9D-BC17-4E87-92AC-65CE24910201}" destId="{2A403E01-FA1F-4BFA-BEDF-031CFEBAA927}" srcOrd="0" destOrd="0" presId="urn:microsoft.com/office/officeart/2005/8/layout/list1"/>
    <dgm:cxn modelId="{A953A07C-714B-4C92-AAC3-6E3A9073D72E}" type="presParOf" srcId="{2A403E01-FA1F-4BFA-BEDF-031CFEBAA927}" destId="{869CA4A9-6B77-4B84-AA28-2C337B745D3B}" srcOrd="0" destOrd="0" presId="urn:microsoft.com/office/officeart/2005/8/layout/list1"/>
    <dgm:cxn modelId="{4133B2F1-75EB-4DAB-9363-514898865116}" type="presParOf" srcId="{2A403E01-FA1F-4BFA-BEDF-031CFEBAA927}" destId="{64EE16B3-9BCB-41C7-9338-FB4BA0B651ED}" srcOrd="1" destOrd="0" presId="urn:microsoft.com/office/officeart/2005/8/layout/list1"/>
    <dgm:cxn modelId="{327AEE06-570F-4905-A4FC-84E8BF19C02B}" type="presParOf" srcId="{EB27CF9D-BC17-4E87-92AC-65CE24910201}" destId="{BAB654E2-7696-4ABC-9F5A-F04EE091D729}" srcOrd="1" destOrd="0" presId="urn:microsoft.com/office/officeart/2005/8/layout/list1"/>
    <dgm:cxn modelId="{43C9B9F8-FB9A-45CA-B0FA-E206B7E82CFB}" type="presParOf" srcId="{EB27CF9D-BC17-4E87-92AC-65CE24910201}" destId="{4F581D5D-8628-42E5-88AA-C6863D1A96F3}" srcOrd="2" destOrd="0" presId="urn:microsoft.com/office/officeart/2005/8/layout/list1"/>
    <dgm:cxn modelId="{1E644264-2AA0-4158-9AB9-9E4B68C7970A}" type="presParOf" srcId="{EB27CF9D-BC17-4E87-92AC-65CE24910201}" destId="{D71EAAAB-BDCC-433E-8F68-8451E133AE82}" srcOrd="3" destOrd="0" presId="urn:microsoft.com/office/officeart/2005/8/layout/list1"/>
    <dgm:cxn modelId="{D5D8EFE6-17ED-4E9A-B497-4A6759DA2970}" type="presParOf" srcId="{EB27CF9D-BC17-4E87-92AC-65CE24910201}" destId="{64A65DBE-084B-4103-9C5E-FA61EB7F4B24}" srcOrd="4" destOrd="0" presId="urn:microsoft.com/office/officeart/2005/8/layout/list1"/>
    <dgm:cxn modelId="{BBCB24B4-9946-49C6-824C-E47A9A1916BB}" type="presParOf" srcId="{64A65DBE-084B-4103-9C5E-FA61EB7F4B24}" destId="{ECD6A25F-1735-4BE9-8DBF-589B78EA3283}" srcOrd="0" destOrd="0" presId="urn:microsoft.com/office/officeart/2005/8/layout/list1"/>
    <dgm:cxn modelId="{5E7438D6-2178-44E7-BE2E-F40EDA2694AA}" type="presParOf" srcId="{64A65DBE-084B-4103-9C5E-FA61EB7F4B24}" destId="{2C74608C-EEEB-43D6-AE8D-CEB1787E47A6}" srcOrd="1" destOrd="0" presId="urn:microsoft.com/office/officeart/2005/8/layout/list1"/>
    <dgm:cxn modelId="{CCB09B8F-7D74-4A46-BED3-2C3176E4CB88}" type="presParOf" srcId="{EB27CF9D-BC17-4E87-92AC-65CE24910201}" destId="{78D7E0D1-C20C-4DFE-A685-3BA6606D85C8}" srcOrd="5" destOrd="0" presId="urn:microsoft.com/office/officeart/2005/8/layout/list1"/>
    <dgm:cxn modelId="{3126EF80-AA21-45F6-B3D4-9B9CBFB29EAE}" type="presParOf" srcId="{EB27CF9D-BC17-4E87-92AC-65CE24910201}" destId="{BF33B763-9DB8-4696-8E86-DDBBA4CE0A7A}" srcOrd="6" destOrd="0" presId="urn:microsoft.com/office/officeart/2005/8/layout/list1"/>
    <dgm:cxn modelId="{F8D256C3-B4DD-4332-A3DD-0A17BCD7BB68}" type="presParOf" srcId="{EB27CF9D-BC17-4E87-92AC-65CE24910201}" destId="{9AE3A675-8FA9-4901-B74F-8386AB0853A7}" srcOrd="7" destOrd="0" presId="urn:microsoft.com/office/officeart/2005/8/layout/list1"/>
    <dgm:cxn modelId="{D1B96504-AD21-4EC9-BD9B-A15B64619F25}" type="presParOf" srcId="{EB27CF9D-BC17-4E87-92AC-65CE24910201}" destId="{BF3E9668-9150-4D3D-B894-6B1FBFD10B4F}" srcOrd="8" destOrd="0" presId="urn:microsoft.com/office/officeart/2005/8/layout/list1"/>
    <dgm:cxn modelId="{509D32BC-DA67-4CF8-BAA4-1569D75C5CCA}" type="presParOf" srcId="{BF3E9668-9150-4D3D-B894-6B1FBFD10B4F}" destId="{266BA5AB-D916-4735-B944-1D274EE431B1}" srcOrd="0" destOrd="0" presId="urn:microsoft.com/office/officeart/2005/8/layout/list1"/>
    <dgm:cxn modelId="{D6B7F87A-FDFF-4A32-914C-7419FCEBA598}" type="presParOf" srcId="{BF3E9668-9150-4D3D-B894-6B1FBFD10B4F}" destId="{56483B0E-012A-4EC3-8C56-D880479E9C34}" srcOrd="1" destOrd="0" presId="urn:microsoft.com/office/officeart/2005/8/layout/list1"/>
    <dgm:cxn modelId="{B06AC778-0DA7-4ECF-8416-ABA4452562F9}" type="presParOf" srcId="{EB27CF9D-BC17-4E87-92AC-65CE24910201}" destId="{CB66AC91-5AFA-4DAD-80CE-4C4DC0830438}" srcOrd="9" destOrd="0" presId="urn:microsoft.com/office/officeart/2005/8/layout/list1"/>
    <dgm:cxn modelId="{D54C6A44-2BA5-4A81-927F-A397B173E89B}" type="presParOf" srcId="{EB27CF9D-BC17-4E87-92AC-65CE24910201}" destId="{97D6C7F0-5DF4-4C2F-A8AD-F7B064D05D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47E231-CD41-43C9-BFD1-2A9544B402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3_2" csCatId="accent3" phldr="1"/>
      <dgm:spPr/>
    </dgm:pt>
    <dgm:pt modelId="{FA9D28BF-E916-42A1-AB04-1C8D3E246F57}">
      <dgm:prSet phldrT="[Texto]" custT="1"/>
      <dgm:spPr/>
      <dgm:t>
        <a:bodyPr/>
        <a:lstStyle/>
        <a:p>
          <a:pPr algn="ctr"/>
          <a:r>
            <a:rPr lang="es-MX" sz="2400" b="0" dirty="0" smtClean="0">
              <a:latin typeface="+mj-lt"/>
            </a:rPr>
            <a:t>Causa de eliminación de garante o codeudor</a:t>
          </a:r>
          <a:endParaRPr lang="es-MX" sz="2400" b="0" dirty="0">
            <a:latin typeface="+mj-lt"/>
          </a:endParaRPr>
        </a:p>
      </dgm:t>
    </dgm:pt>
    <dgm:pt modelId="{7053A6A3-DDCC-4FCE-A2E6-3BAF51C30889}" type="parTrans" cxnId="{120B1C8E-6B42-474A-9129-236EE0CED060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FD7B12FA-3871-41A2-97D4-982BCC971F8E}" type="sibTrans" cxnId="{120B1C8E-6B42-474A-9129-236EE0CED060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E177AD65-4B9D-45F3-AA19-2BB5D946103D}">
      <dgm:prSet phldrT="[Texto]" custT="1"/>
      <dgm:spPr/>
      <dgm:t>
        <a:bodyPr/>
        <a:lstStyle/>
        <a:p>
          <a:pPr algn="just"/>
          <a:r>
            <a:rPr lang="es-EC" sz="1600" dirty="0" smtClean="0"/>
            <a:t>Si en el campo </a:t>
          </a:r>
          <a:r>
            <a:rPr lang="es-EC" sz="1600" b="1" i="1" dirty="0" smtClean="0"/>
            <a:t>garantes, codeudores y garantías </a:t>
          </a:r>
          <a:r>
            <a:rPr lang="es-EC" sz="1600" dirty="0" smtClean="0"/>
            <a:t>de la estructura C01, se registra el código </a:t>
          </a:r>
          <a:r>
            <a:rPr lang="es-EC" sz="1600" b="1" i="1" dirty="0" smtClean="0"/>
            <a:t>“GC” </a:t>
          </a:r>
          <a:r>
            <a:rPr lang="es-EC" sz="1600" dirty="0" smtClean="0"/>
            <a:t>y</a:t>
          </a:r>
          <a:r>
            <a:rPr lang="es-EC" sz="1600" b="1" i="1" dirty="0" smtClean="0"/>
            <a:t> </a:t>
          </a:r>
          <a:r>
            <a:rPr lang="es-EC" sz="1600" dirty="0" smtClean="0"/>
            <a:t>se reporta en el campo </a:t>
          </a:r>
          <a:r>
            <a:rPr lang="es-EC" sz="1600" b="1" i="1" dirty="0" smtClean="0"/>
            <a:t>causa de eliminación del garante o codeudor</a:t>
          </a:r>
          <a:r>
            <a:rPr lang="es-EC" sz="1600" dirty="0" smtClean="0"/>
            <a:t> el código </a:t>
          </a:r>
          <a:r>
            <a:rPr lang="es-EC" sz="1600" b="1" i="1" dirty="0" smtClean="0"/>
            <a:t>“D”</a:t>
          </a:r>
          <a:r>
            <a:rPr lang="es-EC" sz="1600" dirty="0" smtClean="0"/>
            <a:t>, </a:t>
          </a:r>
          <a:r>
            <a:rPr lang="es-EC" sz="1600" i="1" dirty="0" smtClean="0"/>
            <a:t>debe constar al menos dos registros activos en la base de datos de la estructura C03, uno con el código “C” y otro con el código “G”</a:t>
          </a:r>
          <a:r>
            <a:rPr lang="es-EC" sz="1600" dirty="0" smtClean="0"/>
            <a:t>, con los campos </a:t>
          </a:r>
          <a:r>
            <a:rPr lang="es-EC" sz="1600" b="1" i="1" dirty="0" smtClean="0"/>
            <a:t>tipo de identificación del sujeto</a:t>
          </a:r>
          <a:r>
            <a:rPr lang="es-EC" sz="1600" dirty="0" smtClean="0"/>
            <a:t>, </a:t>
          </a:r>
          <a:r>
            <a:rPr lang="es-EC" sz="1600" b="1" i="1" dirty="0" smtClean="0"/>
            <a:t>identificación del sujeto</a:t>
          </a:r>
          <a:r>
            <a:rPr lang="es-EC" sz="1600" dirty="0" smtClean="0"/>
            <a:t> y </a:t>
          </a:r>
          <a:r>
            <a:rPr lang="es-EC" sz="1600" b="1" i="1" dirty="0" smtClean="0"/>
            <a:t>número de operación. </a:t>
          </a:r>
          <a:endParaRPr lang="es-MX" sz="1600" dirty="0"/>
        </a:p>
      </dgm:t>
    </dgm:pt>
    <dgm:pt modelId="{FFB79CAA-139E-4C0F-9018-54A4A4D43AAC}" type="parTrans" cxnId="{8FF4D914-7DC9-47CE-A450-C7D937087FA6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64B96046-1954-43B4-9860-BCA4D9AC1DE0}" type="sibTrans" cxnId="{8FF4D914-7DC9-47CE-A450-C7D937087FA6}">
      <dgm:prSet/>
      <dgm:spPr/>
      <dgm:t>
        <a:bodyPr/>
        <a:lstStyle/>
        <a:p>
          <a:endParaRPr lang="es-MX">
            <a:solidFill>
              <a:schemeClr val="accent1">
                <a:lumMod val="75000"/>
              </a:schemeClr>
            </a:solidFill>
          </a:endParaRPr>
        </a:p>
      </dgm:t>
    </dgm:pt>
    <dgm:pt modelId="{2BE082A6-F2BA-46DB-8EB8-872547390DD6}" type="pres">
      <dgm:prSet presAssocID="{C447E231-CD41-43C9-BFD1-2A9544B40234}" presName="rootnode" presStyleCnt="0">
        <dgm:presLayoutVars>
          <dgm:chMax/>
          <dgm:chPref/>
          <dgm:dir/>
          <dgm:animLvl val="lvl"/>
        </dgm:presLayoutVars>
      </dgm:prSet>
      <dgm:spPr/>
    </dgm:pt>
    <dgm:pt modelId="{9EAA7EFA-90B9-43D4-B172-0912DA05A825}" type="pres">
      <dgm:prSet presAssocID="{FA9D28BF-E916-42A1-AB04-1C8D3E246F57}" presName="composite" presStyleCnt="0"/>
      <dgm:spPr/>
    </dgm:pt>
    <dgm:pt modelId="{AA5F423A-5127-4F77-9FF3-2155894C16A6}" type="pres">
      <dgm:prSet presAssocID="{FA9D28BF-E916-42A1-AB04-1C8D3E246F57}" presName="LShape" presStyleLbl="alignNode1" presStyleIdx="0" presStyleCnt="3"/>
      <dgm:spPr/>
    </dgm:pt>
    <dgm:pt modelId="{F5B9EB54-CBCA-4B01-8D88-E943D0665BFB}" type="pres">
      <dgm:prSet presAssocID="{FA9D28BF-E916-42A1-AB04-1C8D3E246F57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9A033-C987-4BC7-A1D6-51D4EBCC2F6E}" type="pres">
      <dgm:prSet presAssocID="{FA9D28BF-E916-42A1-AB04-1C8D3E246F57}" presName="Triangle" presStyleLbl="alignNode1" presStyleIdx="1" presStyleCnt="3"/>
      <dgm:spPr/>
    </dgm:pt>
    <dgm:pt modelId="{EAB58094-F75B-44B3-B814-517946D63DD3}" type="pres">
      <dgm:prSet presAssocID="{FD7B12FA-3871-41A2-97D4-982BCC971F8E}" presName="sibTrans" presStyleCnt="0"/>
      <dgm:spPr/>
    </dgm:pt>
    <dgm:pt modelId="{D76FE81D-B081-4E08-B1C2-E4801D177323}" type="pres">
      <dgm:prSet presAssocID="{FD7B12FA-3871-41A2-97D4-982BCC971F8E}" presName="space" presStyleCnt="0"/>
      <dgm:spPr/>
    </dgm:pt>
    <dgm:pt modelId="{936C9DBE-C476-412D-8886-ED17DCE61E0F}" type="pres">
      <dgm:prSet presAssocID="{E177AD65-4B9D-45F3-AA19-2BB5D946103D}" presName="composite" presStyleCnt="0"/>
      <dgm:spPr/>
    </dgm:pt>
    <dgm:pt modelId="{C0AB56DA-07DC-4FC0-9512-D9BF4A3025BC}" type="pres">
      <dgm:prSet presAssocID="{E177AD65-4B9D-45F3-AA19-2BB5D946103D}" presName="LShape" presStyleLbl="alignNode1" presStyleIdx="2" presStyleCnt="3"/>
      <dgm:spPr/>
    </dgm:pt>
    <dgm:pt modelId="{B1836036-9472-4A5A-A239-7B789E9CA2EE}" type="pres">
      <dgm:prSet presAssocID="{E177AD65-4B9D-45F3-AA19-2BB5D946103D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FF4D914-7DC9-47CE-A450-C7D937087FA6}" srcId="{C447E231-CD41-43C9-BFD1-2A9544B40234}" destId="{E177AD65-4B9D-45F3-AA19-2BB5D946103D}" srcOrd="1" destOrd="0" parTransId="{FFB79CAA-139E-4C0F-9018-54A4A4D43AAC}" sibTransId="{64B96046-1954-43B4-9860-BCA4D9AC1DE0}"/>
    <dgm:cxn modelId="{90169639-7F85-4AF4-9E5B-93E7980FCF0D}" type="presOf" srcId="{FA9D28BF-E916-42A1-AB04-1C8D3E246F57}" destId="{F5B9EB54-CBCA-4B01-8D88-E943D0665BFB}" srcOrd="0" destOrd="0" presId="urn:microsoft.com/office/officeart/2009/3/layout/StepUpProcess"/>
    <dgm:cxn modelId="{D86DBEF7-5C8F-4B4C-AD32-45FF4E928E2E}" type="presOf" srcId="{E177AD65-4B9D-45F3-AA19-2BB5D946103D}" destId="{B1836036-9472-4A5A-A239-7B789E9CA2EE}" srcOrd="0" destOrd="0" presId="urn:microsoft.com/office/officeart/2009/3/layout/StepUpProcess"/>
    <dgm:cxn modelId="{65C7933A-5588-42BE-9C28-8773C43ACEF5}" type="presOf" srcId="{C447E231-CD41-43C9-BFD1-2A9544B40234}" destId="{2BE082A6-F2BA-46DB-8EB8-872547390DD6}" srcOrd="0" destOrd="0" presId="urn:microsoft.com/office/officeart/2009/3/layout/StepUpProcess"/>
    <dgm:cxn modelId="{120B1C8E-6B42-474A-9129-236EE0CED060}" srcId="{C447E231-CD41-43C9-BFD1-2A9544B40234}" destId="{FA9D28BF-E916-42A1-AB04-1C8D3E246F57}" srcOrd="0" destOrd="0" parTransId="{7053A6A3-DDCC-4FCE-A2E6-3BAF51C30889}" sibTransId="{FD7B12FA-3871-41A2-97D4-982BCC971F8E}"/>
    <dgm:cxn modelId="{AD12A1E6-0183-4B0C-9343-90227477F45A}" type="presParOf" srcId="{2BE082A6-F2BA-46DB-8EB8-872547390DD6}" destId="{9EAA7EFA-90B9-43D4-B172-0912DA05A825}" srcOrd="0" destOrd="0" presId="urn:microsoft.com/office/officeart/2009/3/layout/StepUpProcess"/>
    <dgm:cxn modelId="{4A8A2834-3414-4BBA-9A9D-DF9C2AF8F0E9}" type="presParOf" srcId="{9EAA7EFA-90B9-43D4-B172-0912DA05A825}" destId="{AA5F423A-5127-4F77-9FF3-2155894C16A6}" srcOrd="0" destOrd="0" presId="urn:microsoft.com/office/officeart/2009/3/layout/StepUpProcess"/>
    <dgm:cxn modelId="{A744A266-42F7-41EF-8B53-9EB78226AC75}" type="presParOf" srcId="{9EAA7EFA-90B9-43D4-B172-0912DA05A825}" destId="{F5B9EB54-CBCA-4B01-8D88-E943D0665BFB}" srcOrd="1" destOrd="0" presId="urn:microsoft.com/office/officeart/2009/3/layout/StepUpProcess"/>
    <dgm:cxn modelId="{14F4722B-915C-4A6B-B384-A29DB5699354}" type="presParOf" srcId="{9EAA7EFA-90B9-43D4-B172-0912DA05A825}" destId="{BAB9A033-C987-4BC7-A1D6-51D4EBCC2F6E}" srcOrd="2" destOrd="0" presId="urn:microsoft.com/office/officeart/2009/3/layout/StepUpProcess"/>
    <dgm:cxn modelId="{4485774B-DE68-4A7D-B8F5-4A2FF02DDAB7}" type="presParOf" srcId="{2BE082A6-F2BA-46DB-8EB8-872547390DD6}" destId="{EAB58094-F75B-44B3-B814-517946D63DD3}" srcOrd="1" destOrd="0" presId="urn:microsoft.com/office/officeart/2009/3/layout/StepUpProcess"/>
    <dgm:cxn modelId="{A54A52D4-CF61-447A-A973-27DCDB4ADE2D}" type="presParOf" srcId="{EAB58094-F75B-44B3-B814-517946D63DD3}" destId="{D76FE81D-B081-4E08-B1C2-E4801D177323}" srcOrd="0" destOrd="0" presId="urn:microsoft.com/office/officeart/2009/3/layout/StepUpProcess"/>
    <dgm:cxn modelId="{2B6DE8FF-F7F9-4BE5-9286-4685CD5E1DF3}" type="presParOf" srcId="{2BE082A6-F2BA-46DB-8EB8-872547390DD6}" destId="{936C9DBE-C476-412D-8886-ED17DCE61E0F}" srcOrd="2" destOrd="0" presId="urn:microsoft.com/office/officeart/2009/3/layout/StepUpProcess"/>
    <dgm:cxn modelId="{E4FC5275-F98A-4351-A901-65B2BA020EC3}" type="presParOf" srcId="{936C9DBE-C476-412D-8886-ED17DCE61E0F}" destId="{C0AB56DA-07DC-4FC0-9512-D9BF4A3025BC}" srcOrd="0" destOrd="0" presId="urn:microsoft.com/office/officeart/2009/3/layout/StepUpProcess"/>
    <dgm:cxn modelId="{786204DE-6520-4F6F-AAD9-DC5EBB6AE880}" type="presParOf" srcId="{936C9DBE-C476-412D-8886-ED17DCE61E0F}" destId="{B1836036-9472-4A5A-A239-7B789E9CA2E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6D97D0-C205-47F0-B8EE-13F16441AC7F}" type="doc">
      <dgm:prSet loTypeId="urn:microsoft.com/office/officeart/2008/layout/AlternatingHexagons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2C73D55-B4FB-46D0-8624-02B5DAFC7571}">
      <dgm:prSet phldrT="[Texto]"/>
      <dgm:spPr/>
      <dgm:t>
        <a:bodyPr/>
        <a:lstStyle/>
        <a:p>
          <a:r>
            <a:rPr lang="es-EC" dirty="0" smtClean="0"/>
            <a:t>GP</a:t>
          </a:r>
        </a:p>
      </dgm:t>
    </dgm:pt>
    <dgm:pt modelId="{60019C47-7937-4276-AD18-BA766C78484F}" type="parTrans" cxnId="{A1E85AE2-E01D-49C9-B6A6-9F7A532FA20E}">
      <dgm:prSet/>
      <dgm:spPr/>
      <dgm:t>
        <a:bodyPr/>
        <a:lstStyle/>
        <a:p>
          <a:endParaRPr lang="es-EC"/>
        </a:p>
      </dgm:t>
    </dgm:pt>
    <dgm:pt modelId="{2CE4BAC7-ACEB-47C7-A899-C78FB5197542}" type="sibTrans" cxnId="{A1E85AE2-E01D-49C9-B6A6-9F7A532FA20E}">
      <dgm:prSet/>
      <dgm:spPr/>
      <dgm:t>
        <a:bodyPr/>
        <a:lstStyle/>
        <a:p>
          <a:endParaRPr lang="es-EC" dirty="0"/>
        </a:p>
      </dgm:t>
    </dgm:pt>
    <dgm:pt modelId="{1916348E-276B-454A-AB4F-A8DB253B080E}">
      <dgm:prSet phldrT="[Texto]"/>
      <dgm:spPr/>
      <dgm:t>
        <a:bodyPr/>
        <a:lstStyle/>
        <a:p>
          <a:pPr algn="l"/>
          <a:r>
            <a:rPr lang="es-EC" b="1" dirty="0" smtClean="0"/>
            <a:t>Garantía personal de un tercero</a:t>
          </a:r>
          <a:endParaRPr lang="es-EC" b="1" dirty="0"/>
        </a:p>
      </dgm:t>
    </dgm:pt>
    <dgm:pt modelId="{5A78603E-BB36-4CA2-BEC6-29C9058A9A05}" type="parTrans" cxnId="{BFFFBE5A-E8E2-4FAA-B7A1-F51F2190AEB3}">
      <dgm:prSet/>
      <dgm:spPr/>
      <dgm:t>
        <a:bodyPr/>
        <a:lstStyle/>
        <a:p>
          <a:endParaRPr lang="es-EC"/>
        </a:p>
      </dgm:t>
    </dgm:pt>
    <dgm:pt modelId="{AFE4D027-3DBD-4AC4-8659-020759926C44}" type="sibTrans" cxnId="{BFFFBE5A-E8E2-4FAA-B7A1-F51F2190AEB3}">
      <dgm:prSet/>
      <dgm:spPr/>
      <dgm:t>
        <a:bodyPr/>
        <a:lstStyle/>
        <a:p>
          <a:endParaRPr lang="es-EC"/>
        </a:p>
      </dgm:t>
    </dgm:pt>
    <dgm:pt modelId="{CA968E8F-52CE-4F43-BC20-4F61878B93CD}">
      <dgm:prSet phldrT="[Texto]"/>
      <dgm:spPr/>
      <dgm:t>
        <a:bodyPr/>
        <a:lstStyle/>
        <a:p>
          <a:r>
            <a:rPr lang="es-EC" dirty="0" smtClean="0"/>
            <a:t>CO</a:t>
          </a:r>
          <a:endParaRPr lang="es-EC" dirty="0"/>
        </a:p>
      </dgm:t>
    </dgm:pt>
    <dgm:pt modelId="{AE8C17A7-F791-4ECE-9081-CACA89EE060F}" type="parTrans" cxnId="{A2224E30-1752-4D82-9CB7-F8FA9BBA97AC}">
      <dgm:prSet/>
      <dgm:spPr/>
      <dgm:t>
        <a:bodyPr/>
        <a:lstStyle/>
        <a:p>
          <a:endParaRPr lang="es-EC"/>
        </a:p>
      </dgm:t>
    </dgm:pt>
    <dgm:pt modelId="{0B58B0A6-D4FC-4676-987B-4AAF6E78AABB}" type="sibTrans" cxnId="{A2224E30-1752-4D82-9CB7-F8FA9BBA97AC}">
      <dgm:prSet/>
      <dgm:spPr/>
      <dgm:t>
        <a:bodyPr/>
        <a:lstStyle/>
        <a:p>
          <a:endParaRPr lang="es-EC" dirty="0"/>
        </a:p>
      </dgm:t>
    </dgm:pt>
    <dgm:pt modelId="{DBFBB6C4-A72D-4DC2-BDBB-94F9E94BF14A}">
      <dgm:prSet phldrT="[Texto]" custT="1"/>
      <dgm:spPr/>
      <dgm:t>
        <a:bodyPr/>
        <a:lstStyle/>
        <a:p>
          <a:r>
            <a:rPr lang="es-EC" sz="1600" b="1" dirty="0" smtClean="0"/>
            <a:t>Codeudor</a:t>
          </a:r>
          <a:endParaRPr lang="es-EC" sz="1600" b="1" dirty="0"/>
        </a:p>
      </dgm:t>
    </dgm:pt>
    <dgm:pt modelId="{68F81979-5A6C-4968-939A-52447ABB3785}" type="parTrans" cxnId="{A78A5DBF-89A0-423A-93B5-6C7A8C0B57CF}">
      <dgm:prSet/>
      <dgm:spPr/>
      <dgm:t>
        <a:bodyPr/>
        <a:lstStyle/>
        <a:p>
          <a:endParaRPr lang="es-EC"/>
        </a:p>
      </dgm:t>
    </dgm:pt>
    <dgm:pt modelId="{527E229A-96F0-44BF-8E0D-D3D420100350}" type="sibTrans" cxnId="{A78A5DBF-89A0-423A-93B5-6C7A8C0B57CF}">
      <dgm:prSet/>
      <dgm:spPr/>
      <dgm:t>
        <a:bodyPr/>
        <a:lstStyle/>
        <a:p>
          <a:endParaRPr lang="es-EC"/>
        </a:p>
      </dgm:t>
    </dgm:pt>
    <dgm:pt modelId="{D96055C2-4C43-4397-89CE-C08AAB9139CD}">
      <dgm:prSet phldrT="[Texto]"/>
      <dgm:spPr/>
      <dgm:t>
        <a:bodyPr/>
        <a:lstStyle/>
        <a:p>
          <a:r>
            <a:rPr lang="es-EC" dirty="0" smtClean="0"/>
            <a:t>GC</a:t>
          </a:r>
          <a:endParaRPr lang="es-EC" dirty="0"/>
        </a:p>
      </dgm:t>
    </dgm:pt>
    <dgm:pt modelId="{CC91CF71-76CB-453C-8474-3ECBF320EA0E}" type="parTrans" cxnId="{99E7D22E-DC91-4EEB-BFF1-D44DDB7F0411}">
      <dgm:prSet/>
      <dgm:spPr/>
      <dgm:t>
        <a:bodyPr/>
        <a:lstStyle/>
        <a:p>
          <a:endParaRPr lang="es-EC"/>
        </a:p>
      </dgm:t>
    </dgm:pt>
    <dgm:pt modelId="{D8FCF7B9-6C26-4CFA-BEA3-81DA0C0F53DF}" type="sibTrans" cxnId="{99E7D22E-DC91-4EEB-BFF1-D44DDB7F0411}">
      <dgm:prSet/>
      <dgm:spPr/>
      <dgm:t>
        <a:bodyPr/>
        <a:lstStyle/>
        <a:p>
          <a:endParaRPr lang="es-EC" dirty="0"/>
        </a:p>
      </dgm:t>
    </dgm:pt>
    <dgm:pt modelId="{801791FB-DB5D-4116-9D31-74DEA9258C8F}">
      <dgm:prSet phldrT="[Texto]"/>
      <dgm:spPr/>
      <dgm:t>
        <a:bodyPr/>
        <a:lstStyle/>
        <a:p>
          <a:r>
            <a:rPr lang="es-EC" b="1" dirty="0" smtClean="0"/>
            <a:t>Garantía de terceros más codeudor</a:t>
          </a:r>
          <a:endParaRPr lang="es-EC" b="1" dirty="0"/>
        </a:p>
      </dgm:t>
    </dgm:pt>
    <dgm:pt modelId="{5850E605-596B-4626-86B1-4690774F42DC}" type="parTrans" cxnId="{9E84673E-D234-4F46-88D1-D09CA7511E08}">
      <dgm:prSet/>
      <dgm:spPr/>
      <dgm:t>
        <a:bodyPr/>
        <a:lstStyle/>
        <a:p>
          <a:endParaRPr lang="es-EC"/>
        </a:p>
      </dgm:t>
    </dgm:pt>
    <dgm:pt modelId="{B4BADB29-ECCB-444E-8D25-70A955A3DE95}" type="sibTrans" cxnId="{9E84673E-D234-4F46-88D1-D09CA7511E08}">
      <dgm:prSet/>
      <dgm:spPr/>
      <dgm:t>
        <a:bodyPr/>
        <a:lstStyle/>
        <a:p>
          <a:endParaRPr lang="es-EC"/>
        </a:p>
      </dgm:t>
    </dgm:pt>
    <dgm:pt modelId="{294A44E9-80E8-4726-A418-0FD4D32AB357}" type="pres">
      <dgm:prSet presAssocID="{A46D97D0-C205-47F0-B8EE-13F16441AC7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3091D6DF-CB55-4627-BCE3-0FCE552871A6}" type="pres">
      <dgm:prSet presAssocID="{92C73D55-B4FB-46D0-8624-02B5DAFC7571}" presName="composite" presStyleCnt="0"/>
      <dgm:spPr/>
      <dgm:t>
        <a:bodyPr/>
        <a:lstStyle/>
        <a:p>
          <a:endParaRPr lang="es-EC"/>
        </a:p>
      </dgm:t>
    </dgm:pt>
    <dgm:pt modelId="{E03D2050-A400-44E6-8000-2DF823975FB6}" type="pres">
      <dgm:prSet presAssocID="{92C73D55-B4FB-46D0-8624-02B5DAFC757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6A2EF8-5BCE-41A0-B08C-99D170B62EF1}" type="pres">
      <dgm:prSet presAssocID="{92C73D55-B4FB-46D0-8624-02B5DAFC757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7B3AAC-235C-4060-AB85-E50BB020A31F}" type="pres">
      <dgm:prSet presAssocID="{92C73D55-B4FB-46D0-8624-02B5DAFC7571}" presName="BalanceSpacing" presStyleCnt="0"/>
      <dgm:spPr/>
      <dgm:t>
        <a:bodyPr/>
        <a:lstStyle/>
        <a:p>
          <a:endParaRPr lang="es-EC"/>
        </a:p>
      </dgm:t>
    </dgm:pt>
    <dgm:pt modelId="{42F172AC-FA9C-438F-86E2-A5C92610769A}" type="pres">
      <dgm:prSet presAssocID="{92C73D55-B4FB-46D0-8624-02B5DAFC7571}" presName="BalanceSpacing1" presStyleCnt="0"/>
      <dgm:spPr/>
      <dgm:t>
        <a:bodyPr/>
        <a:lstStyle/>
        <a:p>
          <a:endParaRPr lang="es-EC"/>
        </a:p>
      </dgm:t>
    </dgm:pt>
    <dgm:pt modelId="{13218A7E-7E35-4768-86C7-2FD69A2BBDCC}" type="pres">
      <dgm:prSet presAssocID="{2CE4BAC7-ACEB-47C7-A899-C78FB5197542}" presName="Accent1Text" presStyleLbl="node1" presStyleIdx="1" presStyleCnt="6"/>
      <dgm:spPr/>
      <dgm:t>
        <a:bodyPr/>
        <a:lstStyle/>
        <a:p>
          <a:endParaRPr lang="es-EC"/>
        </a:p>
      </dgm:t>
    </dgm:pt>
    <dgm:pt modelId="{2935B99C-F03B-4980-A5D9-E55560FBA336}" type="pres">
      <dgm:prSet presAssocID="{2CE4BAC7-ACEB-47C7-A899-C78FB5197542}" presName="spaceBetweenRectangles" presStyleCnt="0"/>
      <dgm:spPr/>
      <dgm:t>
        <a:bodyPr/>
        <a:lstStyle/>
        <a:p>
          <a:endParaRPr lang="es-EC"/>
        </a:p>
      </dgm:t>
    </dgm:pt>
    <dgm:pt modelId="{C90BAD1D-0467-44B3-B5ED-71D40F16EF9D}" type="pres">
      <dgm:prSet presAssocID="{CA968E8F-52CE-4F43-BC20-4F61878B93CD}" presName="composite" presStyleCnt="0"/>
      <dgm:spPr/>
      <dgm:t>
        <a:bodyPr/>
        <a:lstStyle/>
        <a:p>
          <a:endParaRPr lang="es-EC"/>
        </a:p>
      </dgm:t>
    </dgm:pt>
    <dgm:pt modelId="{3B68511F-8DA1-43A7-A05A-CD149F435E4C}" type="pres">
      <dgm:prSet presAssocID="{CA968E8F-52CE-4F43-BC20-4F61878B93C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2D4C05-E417-4F50-98E2-01583FBB1523}" type="pres">
      <dgm:prSet presAssocID="{CA968E8F-52CE-4F43-BC20-4F61878B93C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581F0A-5397-441C-8C16-649A13F4267F}" type="pres">
      <dgm:prSet presAssocID="{CA968E8F-52CE-4F43-BC20-4F61878B93CD}" presName="BalanceSpacing" presStyleCnt="0"/>
      <dgm:spPr/>
      <dgm:t>
        <a:bodyPr/>
        <a:lstStyle/>
        <a:p>
          <a:endParaRPr lang="es-EC"/>
        </a:p>
      </dgm:t>
    </dgm:pt>
    <dgm:pt modelId="{5F600953-B7BF-4B04-9CB2-0381F2C82930}" type="pres">
      <dgm:prSet presAssocID="{CA968E8F-52CE-4F43-BC20-4F61878B93CD}" presName="BalanceSpacing1" presStyleCnt="0"/>
      <dgm:spPr/>
      <dgm:t>
        <a:bodyPr/>
        <a:lstStyle/>
        <a:p>
          <a:endParaRPr lang="es-EC"/>
        </a:p>
      </dgm:t>
    </dgm:pt>
    <dgm:pt modelId="{EF67F330-4A5F-4976-9F2E-659083778F93}" type="pres">
      <dgm:prSet presAssocID="{0B58B0A6-D4FC-4676-987B-4AAF6E78AABB}" presName="Accent1Text" presStyleLbl="node1" presStyleIdx="3" presStyleCnt="6"/>
      <dgm:spPr/>
      <dgm:t>
        <a:bodyPr/>
        <a:lstStyle/>
        <a:p>
          <a:endParaRPr lang="es-EC"/>
        </a:p>
      </dgm:t>
    </dgm:pt>
    <dgm:pt modelId="{DE4A4110-6C0B-4DA8-AB8C-871FCD44259D}" type="pres">
      <dgm:prSet presAssocID="{0B58B0A6-D4FC-4676-987B-4AAF6E78AABB}" presName="spaceBetweenRectangles" presStyleCnt="0"/>
      <dgm:spPr/>
      <dgm:t>
        <a:bodyPr/>
        <a:lstStyle/>
        <a:p>
          <a:endParaRPr lang="es-EC"/>
        </a:p>
      </dgm:t>
    </dgm:pt>
    <dgm:pt modelId="{2D9EF65F-9510-4B9E-920A-8DF609F9AF5A}" type="pres">
      <dgm:prSet presAssocID="{D96055C2-4C43-4397-89CE-C08AAB9139CD}" presName="composite" presStyleCnt="0"/>
      <dgm:spPr/>
      <dgm:t>
        <a:bodyPr/>
        <a:lstStyle/>
        <a:p>
          <a:endParaRPr lang="es-EC"/>
        </a:p>
      </dgm:t>
    </dgm:pt>
    <dgm:pt modelId="{812BE916-D39A-4E70-9A43-00AD7C108C80}" type="pres">
      <dgm:prSet presAssocID="{D96055C2-4C43-4397-89CE-C08AAB9139C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3104C7-F6C6-4E40-8C0B-6FEF4627B60B}" type="pres">
      <dgm:prSet presAssocID="{D96055C2-4C43-4397-89CE-C08AAB9139C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4288B2-842E-4112-8B5B-8E9BE5DF8035}" type="pres">
      <dgm:prSet presAssocID="{D96055C2-4C43-4397-89CE-C08AAB9139CD}" presName="BalanceSpacing" presStyleCnt="0"/>
      <dgm:spPr/>
      <dgm:t>
        <a:bodyPr/>
        <a:lstStyle/>
        <a:p>
          <a:endParaRPr lang="es-EC"/>
        </a:p>
      </dgm:t>
    </dgm:pt>
    <dgm:pt modelId="{3E9E6A89-075F-4871-88A0-5BADA1D62AD0}" type="pres">
      <dgm:prSet presAssocID="{D96055C2-4C43-4397-89CE-C08AAB9139CD}" presName="BalanceSpacing1" presStyleCnt="0"/>
      <dgm:spPr/>
      <dgm:t>
        <a:bodyPr/>
        <a:lstStyle/>
        <a:p>
          <a:endParaRPr lang="es-EC"/>
        </a:p>
      </dgm:t>
    </dgm:pt>
    <dgm:pt modelId="{C22D9971-E7CE-4D38-B805-134B38C2D084}" type="pres">
      <dgm:prSet presAssocID="{D8FCF7B9-6C26-4CFA-BEA3-81DA0C0F53DF}" presName="Accent1Text" presStyleLbl="node1" presStyleIdx="5" presStyleCnt="6"/>
      <dgm:spPr/>
      <dgm:t>
        <a:bodyPr/>
        <a:lstStyle/>
        <a:p>
          <a:endParaRPr lang="es-EC"/>
        </a:p>
      </dgm:t>
    </dgm:pt>
  </dgm:ptLst>
  <dgm:cxnLst>
    <dgm:cxn modelId="{E1F5DA8A-6884-40CC-826E-DEF30676EE94}" type="presOf" srcId="{CA968E8F-52CE-4F43-BC20-4F61878B93CD}" destId="{3B68511F-8DA1-43A7-A05A-CD149F435E4C}" srcOrd="0" destOrd="0" presId="urn:microsoft.com/office/officeart/2008/layout/AlternatingHexagons"/>
    <dgm:cxn modelId="{99E7D22E-DC91-4EEB-BFF1-D44DDB7F0411}" srcId="{A46D97D0-C205-47F0-B8EE-13F16441AC7F}" destId="{D96055C2-4C43-4397-89CE-C08AAB9139CD}" srcOrd="2" destOrd="0" parTransId="{CC91CF71-76CB-453C-8474-3ECBF320EA0E}" sibTransId="{D8FCF7B9-6C26-4CFA-BEA3-81DA0C0F53DF}"/>
    <dgm:cxn modelId="{52976996-6227-4A44-A9D6-33874DA616C0}" type="presOf" srcId="{801791FB-DB5D-4116-9D31-74DEA9258C8F}" destId="{CE3104C7-F6C6-4E40-8C0B-6FEF4627B60B}" srcOrd="0" destOrd="0" presId="urn:microsoft.com/office/officeart/2008/layout/AlternatingHexagons"/>
    <dgm:cxn modelId="{BFFFBE5A-E8E2-4FAA-B7A1-F51F2190AEB3}" srcId="{92C73D55-B4FB-46D0-8624-02B5DAFC7571}" destId="{1916348E-276B-454A-AB4F-A8DB253B080E}" srcOrd="0" destOrd="0" parTransId="{5A78603E-BB36-4CA2-BEC6-29C9058A9A05}" sibTransId="{AFE4D027-3DBD-4AC4-8659-020759926C44}"/>
    <dgm:cxn modelId="{A2224E30-1752-4D82-9CB7-F8FA9BBA97AC}" srcId="{A46D97D0-C205-47F0-B8EE-13F16441AC7F}" destId="{CA968E8F-52CE-4F43-BC20-4F61878B93CD}" srcOrd="1" destOrd="0" parTransId="{AE8C17A7-F791-4ECE-9081-CACA89EE060F}" sibTransId="{0B58B0A6-D4FC-4676-987B-4AAF6E78AABB}"/>
    <dgm:cxn modelId="{15844667-313F-4BA1-A956-0304442D9D75}" type="presOf" srcId="{D96055C2-4C43-4397-89CE-C08AAB9139CD}" destId="{812BE916-D39A-4E70-9A43-00AD7C108C80}" srcOrd="0" destOrd="0" presId="urn:microsoft.com/office/officeart/2008/layout/AlternatingHexagons"/>
    <dgm:cxn modelId="{24EBABB9-7893-4200-9355-AAEE2E13137B}" type="presOf" srcId="{D8FCF7B9-6C26-4CFA-BEA3-81DA0C0F53DF}" destId="{C22D9971-E7CE-4D38-B805-134B38C2D084}" srcOrd="0" destOrd="0" presId="urn:microsoft.com/office/officeart/2008/layout/AlternatingHexagons"/>
    <dgm:cxn modelId="{9E84673E-D234-4F46-88D1-D09CA7511E08}" srcId="{D96055C2-4C43-4397-89CE-C08AAB9139CD}" destId="{801791FB-DB5D-4116-9D31-74DEA9258C8F}" srcOrd="0" destOrd="0" parTransId="{5850E605-596B-4626-86B1-4690774F42DC}" sibTransId="{B4BADB29-ECCB-444E-8D25-70A955A3DE95}"/>
    <dgm:cxn modelId="{EF053352-06B2-46EA-B0F5-291446788FF6}" type="presOf" srcId="{92C73D55-B4FB-46D0-8624-02B5DAFC7571}" destId="{E03D2050-A400-44E6-8000-2DF823975FB6}" srcOrd="0" destOrd="0" presId="urn:microsoft.com/office/officeart/2008/layout/AlternatingHexagons"/>
    <dgm:cxn modelId="{E2E056A5-5D67-4365-B656-D03504DD2AE2}" type="presOf" srcId="{DBFBB6C4-A72D-4DC2-BDBB-94F9E94BF14A}" destId="{082D4C05-E417-4F50-98E2-01583FBB1523}" srcOrd="0" destOrd="0" presId="urn:microsoft.com/office/officeart/2008/layout/AlternatingHexagons"/>
    <dgm:cxn modelId="{A1E85AE2-E01D-49C9-B6A6-9F7A532FA20E}" srcId="{A46D97D0-C205-47F0-B8EE-13F16441AC7F}" destId="{92C73D55-B4FB-46D0-8624-02B5DAFC7571}" srcOrd="0" destOrd="0" parTransId="{60019C47-7937-4276-AD18-BA766C78484F}" sibTransId="{2CE4BAC7-ACEB-47C7-A899-C78FB5197542}"/>
    <dgm:cxn modelId="{2B97388D-4A77-4BFF-BFC3-C0BDF8E089AF}" type="presOf" srcId="{A46D97D0-C205-47F0-B8EE-13F16441AC7F}" destId="{294A44E9-80E8-4726-A418-0FD4D32AB357}" srcOrd="0" destOrd="0" presId="urn:microsoft.com/office/officeart/2008/layout/AlternatingHexagons"/>
    <dgm:cxn modelId="{61EFD05F-5FDA-4FC4-9516-16977A4919FB}" type="presOf" srcId="{2CE4BAC7-ACEB-47C7-A899-C78FB5197542}" destId="{13218A7E-7E35-4768-86C7-2FD69A2BBDCC}" srcOrd="0" destOrd="0" presId="urn:microsoft.com/office/officeart/2008/layout/AlternatingHexagons"/>
    <dgm:cxn modelId="{1E8AF11F-8E4C-43F5-9333-2C22ACDC5718}" type="presOf" srcId="{1916348E-276B-454A-AB4F-A8DB253B080E}" destId="{C26A2EF8-5BCE-41A0-B08C-99D170B62EF1}" srcOrd="0" destOrd="0" presId="urn:microsoft.com/office/officeart/2008/layout/AlternatingHexagons"/>
    <dgm:cxn modelId="{A78A5DBF-89A0-423A-93B5-6C7A8C0B57CF}" srcId="{CA968E8F-52CE-4F43-BC20-4F61878B93CD}" destId="{DBFBB6C4-A72D-4DC2-BDBB-94F9E94BF14A}" srcOrd="0" destOrd="0" parTransId="{68F81979-5A6C-4968-939A-52447ABB3785}" sibTransId="{527E229A-96F0-44BF-8E0D-D3D420100350}"/>
    <dgm:cxn modelId="{43BBD0CB-E0FF-4DD0-B8FC-A54C38AEBE6C}" type="presOf" srcId="{0B58B0A6-D4FC-4676-987B-4AAF6E78AABB}" destId="{EF67F330-4A5F-4976-9F2E-659083778F93}" srcOrd="0" destOrd="0" presId="urn:microsoft.com/office/officeart/2008/layout/AlternatingHexagons"/>
    <dgm:cxn modelId="{DAD00498-DEA7-4F7C-AD8C-7A0CB2DA9F3B}" type="presParOf" srcId="{294A44E9-80E8-4726-A418-0FD4D32AB357}" destId="{3091D6DF-CB55-4627-BCE3-0FCE552871A6}" srcOrd="0" destOrd="0" presId="urn:microsoft.com/office/officeart/2008/layout/AlternatingHexagons"/>
    <dgm:cxn modelId="{1EE9DA4C-C6A5-462B-9480-34ACE0744ACB}" type="presParOf" srcId="{3091D6DF-CB55-4627-BCE3-0FCE552871A6}" destId="{E03D2050-A400-44E6-8000-2DF823975FB6}" srcOrd="0" destOrd="0" presId="urn:microsoft.com/office/officeart/2008/layout/AlternatingHexagons"/>
    <dgm:cxn modelId="{D6BE8C2D-3F3A-4F1D-8D1B-F062944ADD40}" type="presParOf" srcId="{3091D6DF-CB55-4627-BCE3-0FCE552871A6}" destId="{C26A2EF8-5BCE-41A0-B08C-99D170B62EF1}" srcOrd="1" destOrd="0" presId="urn:microsoft.com/office/officeart/2008/layout/AlternatingHexagons"/>
    <dgm:cxn modelId="{F4751301-D77D-478E-928E-90193D727052}" type="presParOf" srcId="{3091D6DF-CB55-4627-BCE3-0FCE552871A6}" destId="{FC7B3AAC-235C-4060-AB85-E50BB020A31F}" srcOrd="2" destOrd="0" presId="urn:microsoft.com/office/officeart/2008/layout/AlternatingHexagons"/>
    <dgm:cxn modelId="{B941ADA5-BC20-4B84-A6BC-917BAB01C44E}" type="presParOf" srcId="{3091D6DF-CB55-4627-BCE3-0FCE552871A6}" destId="{42F172AC-FA9C-438F-86E2-A5C92610769A}" srcOrd="3" destOrd="0" presId="urn:microsoft.com/office/officeart/2008/layout/AlternatingHexagons"/>
    <dgm:cxn modelId="{E6653B31-F4D5-4083-8ED9-ECC5245ED0D5}" type="presParOf" srcId="{3091D6DF-CB55-4627-BCE3-0FCE552871A6}" destId="{13218A7E-7E35-4768-86C7-2FD69A2BBDCC}" srcOrd="4" destOrd="0" presId="urn:microsoft.com/office/officeart/2008/layout/AlternatingHexagons"/>
    <dgm:cxn modelId="{BF6D33FF-7BA5-4E26-832D-519336D31A58}" type="presParOf" srcId="{294A44E9-80E8-4726-A418-0FD4D32AB357}" destId="{2935B99C-F03B-4980-A5D9-E55560FBA336}" srcOrd="1" destOrd="0" presId="urn:microsoft.com/office/officeart/2008/layout/AlternatingHexagons"/>
    <dgm:cxn modelId="{B3138C3B-5CDD-4E01-B78F-6C33AC128F6D}" type="presParOf" srcId="{294A44E9-80E8-4726-A418-0FD4D32AB357}" destId="{C90BAD1D-0467-44B3-B5ED-71D40F16EF9D}" srcOrd="2" destOrd="0" presId="urn:microsoft.com/office/officeart/2008/layout/AlternatingHexagons"/>
    <dgm:cxn modelId="{FB10AB73-35EF-4A5A-9AE3-304892305068}" type="presParOf" srcId="{C90BAD1D-0467-44B3-B5ED-71D40F16EF9D}" destId="{3B68511F-8DA1-43A7-A05A-CD149F435E4C}" srcOrd="0" destOrd="0" presId="urn:microsoft.com/office/officeart/2008/layout/AlternatingHexagons"/>
    <dgm:cxn modelId="{3589F57E-8DC3-4E4A-9D13-861E6AFF96DC}" type="presParOf" srcId="{C90BAD1D-0467-44B3-B5ED-71D40F16EF9D}" destId="{082D4C05-E417-4F50-98E2-01583FBB1523}" srcOrd="1" destOrd="0" presId="urn:microsoft.com/office/officeart/2008/layout/AlternatingHexagons"/>
    <dgm:cxn modelId="{CA102C20-0ABE-4759-93AA-0241511F0049}" type="presParOf" srcId="{C90BAD1D-0467-44B3-B5ED-71D40F16EF9D}" destId="{AC581F0A-5397-441C-8C16-649A13F4267F}" srcOrd="2" destOrd="0" presId="urn:microsoft.com/office/officeart/2008/layout/AlternatingHexagons"/>
    <dgm:cxn modelId="{80663750-2A3D-44D1-8BEE-C0656A603231}" type="presParOf" srcId="{C90BAD1D-0467-44B3-B5ED-71D40F16EF9D}" destId="{5F600953-B7BF-4B04-9CB2-0381F2C82930}" srcOrd="3" destOrd="0" presId="urn:microsoft.com/office/officeart/2008/layout/AlternatingHexagons"/>
    <dgm:cxn modelId="{0D0E31FC-C6CB-4E29-9659-11926C70F5A0}" type="presParOf" srcId="{C90BAD1D-0467-44B3-B5ED-71D40F16EF9D}" destId="{EF67F330-4A5F-4976-9F2E-659083778F93}" srcOrd="4" destOrd="0" presId="urn:microsoft.com/office/officeart/2008/layout/AlternatingHexagons"/>
    <dgm:cxn modelId="{375366EF-5957-452D-AB2D-AB3016FECFC0}" type="presParOf" srcId="{294A44E9-80E8-4726-A418-0FD4D32AB357}" destId="{DE4A4110-6C0B-4DA8-AB8C-871FCD44259D}" srcOrd="3" destOrd="0" presId="urn:microsoft.com/office/officeart/2008/layout/AlternatingHexagons"/>
    <dgm:cxn modelId="{EF6AE558-291A-4D47-8ECB-337CFE0C23A5}" type="presParOf" srcId="{294A44E9-80E8-4726-A418-0FD4D32AB357}" destId="{2D9EF65F-9510-4B9E-920A-8DF609F9AF5A}" srcOrd="4" destOrd="0" presId="urn:microsoft.com/office/officeart/2008/layout/AlternatingHexagons"/>
    <dgm:cxn modelId="{107638BE-BE15-42E2-8B2B-1C5AB2E8E120}" type="presParOf" srcId="{2D9EF65F-9510-4B9E-920A-8DF609F9AF5A}" destId="{812BE916-D39A-4E70-9A43-00AD7C108C80}" srcOrd="0" destOrd="0" presId="urn:microsoft.com/office/officeart/2008/layout/AlternatingHexagons"/>
    <dgm:cxn modelId="{89CA92AB-42AC-4CB6-848E-4F58781C0892}" type="presParOf" srcId="{2D9EF65F-9510-4B9E-920A-8DF609F9AF5A}" destId="{CE3104C7-F6C6-4E40-8C0B-6FEF4627B60B}" srcOrd="1" destOrd="0" presId="urn:microsoft.com/office/officeart/2008/layout/AlternatingHexagons"/>
    <dgm:cxn modelId="{EA7E4BC1-515D-4D09-ADBA-D736DBA34EDD}" type="presParOf" srcId="{2D9EF65F-9510-4B9E-920A-8DF609F9AF5A}" destId="{C44288B2-842E-4112-8B5B-8E9BE5DF8035}" srcOrd="2" destOrd="0" presId="urn:microsoft.com/office/officeart/2008/layout/AlternatingHexagons"/>
    <dgm:cxn modelId="{285928B9-724A-4B1F-A2A9-C35EA4266581}" type="presParOf" srcId="{2D9EF65F-9510-4B9E-920A-8DF609F9AF5A}" destId="{3E9E6A89-075F-4871-88A0-5BADA1D62AD0}" srcOrd="3" destOrd="0" presId="urn:microsoft.com/office/officeart/2008/layout/AlternatingHexagons"/>
    <dgm:cxn modelId="{7C834371-AD65-487B-B890-D206858459A6}" type="presParOf" srcId="{2D9EF65F-9510-4B9E-920A-8DF609F9AF5A}" destId="{C22D9971-E7CE-4D38-B805-134B38C2D08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B1A635-EE95-4C1A-AFBE-D7D3778C2E27}" type="doc">
      <dgm:prSet loTypeId="urn:microsoft.com/office/officeart/2005/8/layout/chevron1" loCatId="process" qsTypeId="urn:microsoft.com/office/officeart/2005/8/quickstyle/3d3" qsCatId="3D" csTypeId="urn:microsoft.com/office/officeart/2005/8/colors/colorful5" csCatId="colorful" phldr="1"/>
      <dgm:spPr/>
    </dgm:pt>
    <dgm:pt modelId="{A67DA9AA-F88E-4D47-AD0C-DA2652140249}">
      <dgm:prSet phldrT="[Texto]" custT="1"/>
      <dgm:spPr/>
      <dgm:t>
        <a:bodyPr/>
        <a:lstStyle/>
        <a:p>
          <a:r>
            <a:rPr lang="es-MX" sz="1600" dirty="0" smtClean="0"/>
            <a:t>La garantía a ser sustituida estará reportada con el código </a:t>
          </a:r>
          <a:r>
            <a:rPr lang="es-MX" sz="1600" b="1" i="1" dirty="0" smtClean="0"/>
            <a:t>“X”</a:t>
          </a:r>
          <a:r>
            <a:rPr lang="es-MX" sz="1600" dirty="0" smtClean="0"/>
            <a:t> en el campo </a:t>
          </a:r>
          <a:r>
            <a:rPr lang="es-MX" sz="1600" b="1" i="1" dirty="0" smtClean="0"/>
            <a:t>estado del registro</a:t>
          </a:r>
          <a:r>
            <a:rPr lang="es-MX" sz="1600" dirty="0" smtClean="0"/>
            <a:t>, y todos los campos de la línea(s) de registro, deben estar reportados en la base de datos de la estructura C03.</a:t>
          </a:r>
          <a:endParaRPr lang="es-EC" sz="1600" dirty="0"/>
        </a:p>
      </dgm:t>
    </dgm:pt>
    <dgm:pt modelId="{CA28FB9D-19B9-45B1-AE97-69164C348617}" type="parTrans" cxnId="{0B7C6154-B92F-456F-BA9A-A937B136278E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61270DF5-DB1E-4763-A4AC-D2E49C8AF61E}" type="sibTrans" cxnId="{0B7C6154-B92F-456F-BA9A-A937B136278E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C0621E2E-175B-4BD3-AEA3-BA9319E7D4D2}">
      <dgm:prSet phldrT="[Texto]" custT="1"/>
      <dgm:spPr/>
      <dgm:t>
        <a:bodyPr/>
        <a:lstStyle/>
        <a:p>
          <a:r>
            <a:rPr lang="es-MX" sz="1600" dirty="0" smtClean="0"/>
            <a:t>La nueva garantía mantendrá el contenido de los campos </a:t>
          </a:r>
          <a:r>
            <a:rPr lang="es-MX" sz="1600" b="1" i="1" dirty="0" smtClean="0"/>
            <a:t>tipo de identificación del sujeto, identificación del sujeto y número de operación</a:t>
          </a:r>
          <a:r>
            <a:rPr lang="es-MX" sz="1600" dirty="0" smtClean="0"/>
            <a:t> y en el campo </a:t>
          </a:r>
          <a:r>
            <a:rPr lang="es-MX" sz="1600" b="1" i="1" dirty="0" smtClean="0"/>
            <a:t>estado del registro</a:t>
          </a:r>
          <a:r>
            <a:rPr lang="es-MX" sz="1600" dirty="0" smtClean="0"/>
            <a:t> reportará el código “N” en la estructura C03 a la misma fecha de corte.</a:t>
          </a:r>
          <a:endParaRPr lang="es-EC" sz="1600" dirty="0"/>
        </a:p>
      </dgm:t>
    </dgm:pt>
    <dgm:pt modelId="{F2EE52F8-5AE4-4FC5-8BB3-04703C5A89A9}" type="parTrans" cxnId="{A7F4F9CE-D8DD-4544-AE88-12D5C5FAAAC0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C0560E5F-4345-4517-A769-7AB5124717BC}" type="sibTrans" cxnId="{A7F4F9CE-D8DD-4544-AE88-12D5C5FAAAC0}">
      <dgm:prSet/>
      <dgm:spPr/>
      <dgm:t>
        <a:bodyPr/>
        <a:lstStyle/>
        <a:p>
          <a:endParaRPr lang="es-EC" sz="2000">
            <a:solidFill>
              <a:schemeClr val="tx1"/>
            </a:solidFill>
          </a:endParaRPr>
        </a:p>
      </dgm:t>
    </dgm:pt>
    <dgm:pt modelId="{B697A679-4D42-4114-AA4E-DCCFF1BB123D}" type="pres">
      <dgm:prSet presAssocID="{CAB1A635-EE95-4C1A-AFBE-D7D3778C2E27}" presName="Name0" presStyleCnt="0">
        <dgm:presLayoutVars>
          <dgm:dir/>
          <dgm:animLvl val="lvl"/>
          <dgm:resizeHandles val="exact"/>
        </dgm:presLayoutVars>
      </dgm:prSet>
      <dgm:spPr/>
    </dgm:pt>
    <dgm:pt modelId="{6C3C6606-093D-4B76-976D-3096DF8DFBA8}" type="pres">
      <dgm:prSet presAssocID="{A67DA9AA-F88E-4D47-AD0C-DA2652140249}" presName="parTxOnly" presStyleLbl="node1" presStyleIdx="0" presStyleCnt="2" custScaleY="112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142703-4FF2-4B4E-A921-4EB5AF95D78B}" type="pres">
      <dgm:prSet presAssocID="{61270DF5-DB1E-4763-A4AC-D2E49C8AF61E}" presName="parTxOnlySpace" presStyleCnt="0"/>
      <dgm:spPr/>
    </dgm:pt>
    <dgm:pt modelId="{AA48147E-3BC8-4086-A8F7-430CC1D6AEF1}" type="pres">
      <dgm:prSet presAssocID="{C0621E2E-175B-4BD3-AEA3-BA9319E7D4D2}" presName="parTxOnly" presStyleLbl="node1" presStyleIdx="1" presStyleCnt="2" custScaleY="1121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22AA2A-533D-496F-94E7-5577ADA89652}" type="presOf" srcId="{A67DA9AA-F88E-4D47-AD0C-DA2652140249}" destId="{6C3C6606-093D-4B76-976D-3096DF8DFBA8}" srcOrd="0" destOrd="0" presId="urn:microsoft.com/office/officeart/2005/8/layout/chevron1"/>
    <dgm:cxn modelId="{356B79E5-3424-4322-89A3-6E0256212D26}" type="presOf" srcId="{CAB1A635-EE95-4C1A-AFBE-D7D3778C2E27}" destId="{B697A679-4D42-4114-AA4E-DCCFF1BB123D}" srcOrd="0" destOrd="0" presId="urn:microsoft.com/office/officeart/2005/8/layout/chevron1"/>
    <dgm:cxn modelId="{A7F4F9CE-D8DD-4544-AE88-12D5C5FAAAC0}" srcId="{CAB1A635-EE95-4C1A-AFBE-D7D3778C2E27}" destId="{C0621E2E-175B-4BD3-AEA3-BA9319E7D4D2}" srcOrd="1" destOrd="0" parTransId="{F2EE52F8-5AE4-4FC5-8BB3-04703C5A89A9}" sibTransId="{C0560E5F-4345-4517-A769-7AB5124717BC}"/>
    <dgm:cxn modelId="{0B7C6154-B92F-456F-BA9A-A937B136278E}" srcId="{CAB1A635-EE95-4C1A-AFBE-D7D3778C2E27}" destId="{A67DA9AA-F88E-4D47-AD0C-DA2652140249}" srcOrd="0" destOrd="0" parTransId="{CA28FB9D-19B9-45B1-AE97-69164C348617}" sibTransId="{61270DF5-DB1E-4763-A4AC-D2E49C8AF61E}"/>
    <dgm:cxn modelId="{76F2052E-1F6D-4B0F-856B-A2A1FD116486}" type="presOf" srcId="{C0621E2E-175B-4BD3-AEA3-BA9319E7D4D2}" destId="{AA48147E-3BC8-4086-A8F7-430CC1D6AEF1}" srcOrd="0" destOrd="0" presId="urn:microsoft.com/office/officeart/2005/8/layout/chevron1"/>
    <dgm:cxn modelId="{01362D47-DE53-485E-A72E-E72F8CADAB8C}" type="presParOf" srcId="{B697A679-4D42-4114-AA4E-DCCFF1BB123D}" destId="{6C3C6606-093D-4B76-976D-3096DF8DFBA8}" srcOrd="0" destOrd="0" presId="urn:microsoft.com/office/officeart/2005/8/layout/chevron1"/>
    <dgm:cxn modelId="{75F89892-2D01-4A24-8852-64D8C510611F}" type="presParOf" srcId="{B697A679-4D42-4114-AA4E-DCCFF1BB123D}" destId="{3A142703-4FF2-4B4E-A921-4EB5AF95D78B}" srcOrd="1" destOrd="0" presId="urn:microsoft.com/office/officeart/2005/8/layout/chevron1"/>
    <dgm:cxn modelId="{93405CBB-67B9-4C36-9423-B3EA15519167}" type="presParOf" srcId="{B697A679-4D42-4114-AA4E-DCCFF1BB123D}" destId="{AA48147E-3BC8-4086-A8F7-430CC1D6AEF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E5E58C-0B3E-4ED7-A5FC-9B999CEF1DD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</dgm:pt>
    <dgm:pt modelId="{3D17B147-66CB-4066-A0C1-F455587598E2}">
      <dgm:prSet phldrT="[Texto]" custT="1"/>
      <dgm:spPr/>
      <dgm:t>
        <a:bodyPr/>
        <a:lstStyle/>
        <a:p>
          <a:pPr algn="just"/>
          <a:r>
            <a:rPr lang="es-MX" sz="1800" b="1" i="1" smtClean="0"/>
            <a:t>Estado del registro: </a:t>
          </a:r>
          <a:r>
            <a:rPr lang="es-MX" sz="1800" smtClean="0"/>
            <a:t>código </a:t>
          </a:r>
          <a:r>
            <a:rPr lang="es-MX" sz="1800" b="1" i="1" smtClean="0"/>
            <a:t>“X”, </a:t>
          </a:r>
          <a:r>
            <a:rPr lang="es-MX" sz="1800" smtClean="0"/>
            <a:t>todos los campos de la línea(s) de registro, deben estar reportados en la base de datos de la estructura C03. </a:t>
          </a:r>
          <a:endParaRPr lang="es-EC" sz="1800" dirty="0"/>
        </a:p>
      </dgm:t>
    </dgm:pt>
    <dgm:pt modelId="{EAF36D0A-E28C-4A13-85B7-B6777E6DD646}" type="parTrans" cxnId="{C8F4697D-80B6-4EDB-8379-FBF6715F8EF8}">
      <dgm:prSet/>
      <dgm:spPr/>
      <dgm:t>
        <a:bodyPr/>
        <a:lstStyle/>
        <a:p>
          <a:endParaRPr lang="es-EC"/>
        </a:p>
      </dgm:t>
    </dgm:pt>
    <dgm:pt modelId="{98D5A338-0746-4DC0-AF94-19F5715BB473}" type="sibTrans" cxnId="{C8F4697D-80B6-4EDB-8379-FBF6715F8EF8}">
      <dgm:prSet/>
      <dgm:spPr/>
      <dgm:t>
        <a:bodyPr/>
        <a:lstStyle/>
        <a:p>
          <a:endParaRPr lang="es-EC"/>
        </a:p>
      </dgm:t>
    </dgm:pt>
    <dgm:pt modelId="{C8B5431B-ABA8-4F38-804C-8E3E283053FE}">
      <dgm:prSet phldrT="[Texto]" custT="1"/>
      <dgm:spPr/>
      <dgm:t>
        <a:bodyPr/>
        <a:lstStyle/>
        <a:p>
          <a:pPr algn="just"/>
          <a:r>
            <a:rPr lang="es-MX" sz="1800" dirty="0" smtClean="0">
              <a:effectLst/>
            </a:rPr>
            <a:t>El nuevo registro mantendrá el contenido de los campos: </a:t>
          </a:r>
          <a:r>
            <a:rPr lang="es-MX" sz="1800" b="1" i="1" dirty="0" smtClean="0">
              <a:effectLst/>
            </a:rPr>
            <a:t>tipo de identificación del sujeto, identificación del sujeto, número de operación, tipo de garante o codeudor, tipo de identificación del garante o codeudor e identificación del garante o codeudor.</a:t>
          </a:r>
          <a:endParaRPr lang="es-EC" sz="1800" dirty="0">
            <a:effectLst/>
          </a:endParaRPr>
        </a:p>
      </dgm:t>
    </dgm:pt>
    <dgm:pt modelId="{399DDEA9-5078-4D0E-B199-998CAE33211D}" type="parTrans" cxnId="{346FEE6E-6661-4845-8634-B444AD30D3C5}">
      <dgm:prSet/>
      <dgm:spPr/>
      <dgm:t>
        <a:bodyPr/>
        <a:lstStyle/>
        <a:p>
          <a:endParaRPr lang="es-EC"/>
        </a:p>
      </dgm:t>
    </dgm:pt>
    <dgm:pt modelId="{E9781409-9157-42CC-9777-C1061DAF1690}" type="sibTrans" cxnId="{346FEE6E-6661-4845-8634-B444AD30D3C5}">
      <dgm:prSet/>
      <dgm:spPr/>
      <dgm:t>
        <a:bodyPr/>
        <a:lstStyle/>
        <a:p>
          <a:endParaRPr lang="es-EC"/>
        </a:p>
      </dgm:t>
    </dgm:pt>
    <dgm:pt modelId="{86EC742D-70B0-403D-976C-1A97462D58DC}">
      <dgm:prSet phldrT="[Texto]" custT="1"/>
      <dgm:spPr/>
      <dgm:t>
        <a:bodyPr/>
        <a:lstStyle/>
        <a:p>
          <a:pPr algn="just"/>
          <a:r>
            <a:rPr lang="es-MX" sz="1800" smtClean="0">
              <a:effectLst/>
            </a:rPr>
            <a:t>En el campo </a:t>
          </a:r>
          <a:r>
            <a:rPr lang="es-MX" sz="1800" b="1" i="1" smtClean="0">
              <a:effectLst/>
            </a:rPr>
            <a:t>estado del registro</a:t>
          </a:r>
          <a:r>
            <a:rPr lang="es-MX" sz="1800" smtClean="0">
              <a:effectLst/>
            </a:rPr>
            <a:t> reportará el código “N” y no reportará el campo </a:t>
          </a:r>
          <a:r>
            <a:rPr lang="es-MX" sz="1800" b="1" i="1" smtClean="0">
              <a:effectLst/>
            </a:rPr>
            <a:t>causa de eliminación del garante o codeudor</a:t>
          </a:r>
          <a:r>
            <a:rPr lang="es-MX" sz="1800" smtClean="0">
              <a:effectLst/>
            </a:rPr>
            <a:t> de la estructura C03 a la misma fecha de corte.</a:t>
          </a:r>
          <a:endParaRPr lang="es-EC" sz="1800" dirty="0">
            <a:effectLst/>
          </a:endParaRPr>
        </a:p>
      </dgm:t>
    </dgm:pt>
    <dgm:pt modelId="{FB359B69-883F-458C-AA5D-50B02123360F}" type="parTrans" cxnId="{AAAD57CC-EA6D-4E27-9D56-90AD27702126}">
      <dgm:prSet/>
      <dgm:spPr/>
      <dgm:t>
        <a:bodyPr/>
        <a:lstStyle/>
        <a:p>
          <a:endParaRPr lang="es-EC"/>
        </a:p>
      </dgm:t>
    </dgm:pt>
    <dgm:pt modelId="{3E5A17FB-8048-4209-BD19-EE8FB12BC76B}" type="sibTrans" cxnId="{AAAD57CC-EA6D-4E27-9D56-90AD27702126}">
      <dgm:prSet/>
      <dgm:spPr/>
      <dgm:t>
        <a:bodyPr/>
        <a:lstStyle/>
        <a:p>
          <a:endParaRPr lang="es-EC"/>
        </a:p>
      </dgm:t>
    </dgm:pt>
    <dgm:pt modelId="{DE6EB532-36D1-4456-B0E8-29EF665DB022}" type="pres">
      <dgm:prSet presAssocID="{7DE5E58C-0B3E-4ED7-A5FC-9B999CEF1DD9}" presName="rootnode" presStyleCnt="0">
        <dgm:presLayoutVars>
          <dgm:chMax/>
          <dgm:chPref/>
          <dgm:dir/>
          <dgm:animLvl val="lvl"/>
        </dgm:presLayoutVars>
      </dgm:prSet>
      <dgm:spPr/>
    </dgm:pt>
    <dgm:pt modelId="{BB618A30-9EFD-4D5E-9772-C0C81ADF4EE1}" type="pres">
      <dgm:prSet presAssocID="{3D17B147-66CB-4066-A0C1-F455587598E2}" presName="composite" presStyleCnt="0"/>
      <dgm:spPr/>
    </dgm:pt>
    <dgm:pt modelId="{1FDCF755-91AB-4617-B139-280618F18C20}" type="pres">
      <dgm:prSet presAssocID="{3D17B147-66CB-4066-A0C1-F455587598E2}" presName="LShape" presStyleLbl="alignNode1" presStyleIdx="0" presStyleCnt="5"/>
      <dgm:spPr/>
    </dgm:pt>
    <dgm:pt modelId="{B44BC1AC-B018-4B20-AC6C-B5FAEF41DEAE}" type="pres">
      <dgm:prSet presAssocID="{3D17B147-66CB-4066-A0C1-F455587598E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235FCB-38D2-4958-94E0-55F4671C1066}" type="pres">
      <dgm:prSet presAssocID="{3D17B147-66CB-4066-A0C1-F455587598E2}" presName="Triangle" presStyleLbl="alignNode1" presStyleIdx="1" presStyleCnt="5"/>
      <dgm:spPr/>
    </dgm:pt>
    <dgm:pt modelId="{E7761705-30C9-46D6-BD26-2627E987E5E7}" type="pres">
      <dgm:prSet presAssocID="{98D5A338-0746-4DC0-AF94-19F5715BB473}" presName="sibTrans" presStyleCnt="0"/>
      <dgm:spPr/>
    </dgm:pt>
    <dgm:pt modelId="{8B198C30-4DB2-42DC-B335-9EE6F1D8BE29}" type="pres">
      <dgm:prSet presAssocID="{98D5A338-0746-4DC0-AF94-19F5715BB473}" presName="space" presStyleCnt="0"/>
      <dgm:spPr/>
    </dgm:pt>
    <dgm:pt modelId="{353A7F56-BF03-4CF1-9C32-58F98A2EDD5F}" type="pres">
      <dgm:prSet presAssocID="{C8B5431B-ABA8-4F38-804C-8E3E283053FE}" presName="composite" presStyleCnt="0"/>
      <dgm:spPr/>
    </dgm:pt>
    <dgm:pt modelId="{74C7D406-A78C-4E8D-AA7F-EB78AB3CE7CA}" type="pres">
      <dgm:prSet presAssocID="{C8B5431B-ABA8-4F38-804C-8E3E283053FE}" presName="LShape" presStyleLbl="alignNode1" presStyleIdx="2" presStyleCnt="5"/>
      <dgm:spPr/>
    </dgm:pt>
    <dgm:pt modelId="{F7A5E88F-64FD-4E49-8C93-A67306CBB9BE}" type="pres">
      <dgm:prSet presAssocID="{C8B5431B-ABA8-4F38-804C-8E3E283053FE}" presName="ParentText" presStyleLbl="revTx" presStyleIdx="1" presStyleCnt="3" custScaleX="105361" custScaleY="129615" custLinFactNeighborX="2514" custLinFactNeighborY="143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630001-A4BB-4918-A8E6-11C01B8F1373}" type="pres">
      <dgm:prSet presAssocID="{C8B5431B-ABA8-4F38-804C-8E3E283053FE}" presName="Triangle" presStyleLbl="alignNode1" presStyleIdx="3" presStyleCnt="5"/>
      <dgm:spPr/>
    </dgm:pt>
    <dgm:pt modelId="{86FB7CA2-A34B-454A-9B22-C6AE5322FCB3}" type="pres">
      <dgm:prSet presAssocID="{E9781409-9157-42CC-9777-C1061DAF1690}" presName="sibTrans" presStyleCnt="0"/>
      <dgm:spPr/>
    </dgm:pt>
    <dgm:pt modelId="{7A9B2FD0-46F5-4123-90AC-11AC9E14597C}" type="pres">
      <dgm:prSet presAssocID="{E9781409-9157-42CC-9777-C1061DAF1690}" presName="space" presStyleCnt="0"/>
      <dgm:spPr/>
    </dgm:pt>
    <dgm:pt modelId="{C535DC8C-83C3-4F45-BC90-194C70711789}" type="pres">
      <dgm:prSet presAssocID="{86EC742D-70B0-403D-976C-1A97462D58DC}" presName="composite" presStyleCnt="0"/>
      <dgm:spPr/>
    </dgm:pt>
    <dgm:pt modelId="{D369A40A-8D8D-48C7-B167-6D49E75CA90E}" type="pres">
      <dgm:prSet presAssocID="{86EC742D-70B0-403D-976C-1A97462D58DC}" presName="LShape" presStyleLbl="alignNode1" presStyleIdx="4" presStyleCnt="5"/>
      <dgm:spPr/>
    </dgm:pt>
    <dgm:pt modelId="{97260612-88FF-4D3A-B74B-7BE17BCA7BEE}" type="pres">
      <dgm:prSet presAssocID="{86EC742D-70B0-403D-976C-1A97462D58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D97F92A-5854-4B33-AC0B-9D65042519CD}" type="presOf" srcId="{86EC742D-70B0-403D-976C-1A97462D58DC}" destId="{97260612-88FF-4D3A-B74B-7BE17BCA7BEE}" srcOrd="0" destOrd="0" presId="urn:microsoft.com/office/officeart/2009/3/layout/StepUpProcess"/>
    <dgm:cxn modelId="{346FEE6E-6661-4845-8634-B444AD30D3C5}" srcId="{7DE5E58C-0B3E-4ED7-A5FC-9B999CEF1DD9}" destId="{C8B5431B-ABA8-4F38-804C-8E3E283053FE}" srcOrd="1" destOrd="0" parTransId="{399DDEA9-5078-4D0E-B199-998CAE33211D}" sibTransId="{E9781409-9157-42CC-9777-C1061DAF1690}"/>
    <dgm:cxn modelId="{058C58DD-430D-4D26-B89F-BD6B0CAAD46B}" type="presOf" srcId="{7DE5E58C-0B3E-4ED7-A5FC-9B999CEF1DD9}" destId="{DE6EB532-36D1-4456-B0E8-29EF665DB022}" srcOrd="0" destOrd="0" presId="urn:microsoft.com/office/officeart/2009/3/layout/StepUpProcess"/>
    <dgm:cxn modelId="{AAAD57CC-EA6D-4E27-9D56-90AD27702126}" srcId="{7DE5E58C-0B3E-4ED7-A5FC-9B999CEF1DD9}" destId="{86EC742D-70B0-403D-976C-1A97462D58DC}" srcOrd="2" destOrd="0" parTransId="{FB359B69-883F-458C-AA5D-50B02123360F}" sibTransId="{3E5A17FB-8048-4209-BD19-EE8FB12BC76B}"/>
    <dgm:cxn modelId="{DAA3ACF4-61D2-43A2-89D6-951E1A8C836D}" type="presOf" srcId="{3D17B147-66CB-4066-A0C1-F455587598E2}" destId="{B44BC1AC-B018-4B20-AC6C-B5FAEF41DEAE}" srcOrd="0" destOrd="0" presId="urn:microsoft.com/office/officeart/2009/3/layout/StepUpProcess"/>
    <dgm:cxn modelId="{C8F4697D-80B6-4EDB-8379-FBF6715F8EF8}" srcId="{7DE5E58C-0B3E-4ED7-A5FC-9B999CEF1DD9}" destId="{3D17B147-66CB-4066-A0C1-F455587598E2}" srcOrd="0" destOrd="0" parTransId="{EAF36D0A-E28C-4A13-85B7-B6777E6DD646}" sibTransId="{98D5A338-0746-4DC0-AF94-19F5715BB473}"/>
    <dgm:cxn modelId="{3EFC72AE-16D3-413B-A7CD-19E326D014D6}" type="presOf" srcId="{C8B5431B-ABA8-4F38-804C-8E3E283053FE}" destId="{F7A5E88F-64FD-4E49-8C93-A67306CBB9BE}" srcOrd="0" destOrd="0" presId="urn:microsoft.com/office/officeart/2009/3/layout/StepUpProcess"/>
    <dgm:cxn modelId="{CD7739AE-F355-46FF-AD17-8EF389496012}" type="presParOf" srcId="{DE6EB532-36D1-4456-B0E8-29EF665DB022}" destId="{BB618A30-9EFD-4D5E-9772-C0C81ADF4EE1}" srcOrd="0" destOrd="0" presId="urn:microsoft.com/office/officeart/2009/3/layout/StepUpProcess"/>
    <dgm:cxn modelId="{72B1E0B3-C638-4C6D-B861-FECE627CB36D}" type="presParOf" srcId="{BB618A30-9EFD-4D5E-9772-C0C81ADF4EE1}" destId="{1FDCF755-91AB-4617-B139-280618F18C20}" srcOrd="0" destOrd="0" presId="urn:microsoft.com/office/officeart/2009/3/layout/StepUpProcess"/>
    <dgm:cxn modelId="{9FB07070-9C65-43A7-97CC-C70C70DBB3DD}" type="presParOf" srcId="{BB618A30-9EFD-4D5E-9772-C0C81ADF4EE1}" destId="{B44BC1AC-B018-4B20-AC6C-B5FAEF41DEAE}" srcOrd="1" destOrd="0" presId="urn:microsoft.com/office/officeart/2009/3/layout/StepUpProcess"/>
    <dgm:cxn modelId="{765B7E9D-8E5B-42EE-BAF5-BC11224A8067}" type="presParOf" srcId="{BB618A30-9EFD-4D5E-9772-C0C81ADF4EE1}" destId="{D6235FCB-38D2-4958-94E0-55F4671C1066}" srcOrd="2" destOrd="0" presId="urn:microsoft.com/office/officeart/2009/3/layout/StepUpProcess"/>
    <dgm:cxn modelId="{CC84E7A4-3731-48BF-B666-31FE45D52D82}" type="presParOf" srcId="{DE6EB532-36D1-4456-B0E8-29EF665DB022}" destId="{E7761705-30C9-46D6-BD26-2627E987E5E7}" srcOrd="1" destOrd="0" presId="urn:microsoft.com/office/officeart/2009/3/layout/StepUpProcess"/>
    <dgm:cxn modelId="{5E22D004-4E14-4217-B21A-11389C370272}" type="presParOf" srcId="{E7761705-30C9-46D6-BD26-2627E987E5E7}" destId="{8B198C30-4DB2-42DC-B335-9EE6F1D8BE29}" srcOrd="0" destOrd="0" presId="urn:microsoft.com/office/officeart/2009/3/layout/StepUpProcess"/>
    <dgm:cxn modelId="{84C3674F-9E1C-4A22-B218-9B991AABB55F}" type="presParOf" srcId="{DE6EB532-36D1-4456-B0E8-29EF665DB022}" destId="{353A7F56-BF03-4CF1-9C32-58F98A2EDD5F}" srcOrd="2" destOrd="0" presId="urn:microsoft.com/office/officeart/2009/3/layout/StepUpProcess"/>
    <dgm:cxn modelId="{AC557428-F83F-4C10-B8FF-8ED517CA1D69}" type="presParOf" srcId="{353A7F56-BF03-4CF1-9C32-58F98A2EDD5F}" destId="{74C7D406-A78C-4E8D-AA7F-EB78AB3CE7CA}" srcOrd="0" destOrd="0" presId="urn:microsoft.com/office/officeart/2009/3/layout/StepUpProcess"/>
    <dgm:cxn modelId="{A79E3B7B-F0E2-4F8D-BC48-1B023951C79F}" type="presParOf" srcId="{353A7F56-BF03-4CF1-9C32-58F98A2EDD5F}" destId="{F7A5E88F-64FD-4E49-8C93-A67306CBB9BE}" srcOrd="1" destOrd="0" presId="urn:microsoft.com/office/officeart/2009/3/layout/StepUpProcess"/>
    <dgm:cxn modelId="{C7A35F55-F754-413D-BA9B-06FF7CAD358D}" type="presParOf" srcId="{353A7F56-BF03-4CF1-9C32-58F98A2EDD5F}" destId="{02630001-A4BB-4918-A8E6-11C01B8F1373}" srcOrd="2" destOrd="0" presId="urn:microsoft.com/office/officeart/2009/3/layout/StepUpProcess"/>
    <dgm:cxn modelId="{CF99270D-C21A-4923-8140-C4C5245B5DFA}" type="presParOf" srcId="{DE6EB532-36D1-4456-B0E8-29EF665DB022}" destId="{86FB7CA2-A34B-454A-9B22-C6AE5322FCB3}" srcOrd="3" destOrd="0" presId="urn:microsoft.com/office/officeart/2009/3/layout/StepUpProcess"/>
    <dgm:cxn modelId="{602CA672-F33C-4045-8490-9D4BB3991E2F}" type="presParOf" srcId="{86FB7CA2-A34B-454A-9B22-C6AE5322FCB3}" destId="{7A9B2FD0-46F5-4123-90AC-11AC9E14597C}" srcOrd="0" destOrd="0" presId="urn:microsoft.com/office/officeart/2009/3/layout/StepUpProcess"/>
    <dgm:cxn modelId="{D1EC0F8F-5593-4416-985A-42A01D7AD0B1}" type="presParOf" srcId="{DE6EB532-36D1-4456-B0E8-29EF665DB022}" destId="{C535DC8C-83C3-4F45-BC90-194C70711789}" srcOrd="4" destOrd="0" presId="urn:microsoft.com/office/officeart/2009/3/layout/StepUpProcess"/>
    <dgm:cxn modelId="{C43C55B8-6169-4B0C-9276-DF77F3959E02}" type="presParOf" srcId="{C535DC8C-83C3-4F45-BC90-194C70711789}" destId="{D369A40A-8D8D-48C7-B167-6D49E75CA90E}" srcOrd="0" destOrd="0" presId="urn:microsoft.com/office/officeart/2009/3/layout/StepUpProcess"/>
    <dgm:cxn modelId="{71AC4C2C-F879-4E7A-8C1C-FCAB64DE2B1E}" type="presParOf" srcId="{C535DC8C-83C3-4F45-BC90-194C70711789}" destId="{97260612-88FF-4D3A-B74B-7BE17BCA7BE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E5E58C-0B3E-4ED7-A5FC-9B999CEF1DD9}" type="doc">
      <dgm:prSet loTypeId="urn:microsoft.com/office/officeart/2005/8/layout/process1" loCatId="process" qsTypeId="urn:microsoft.com/office/officeart/2005/8/quickstyle/simple3" qsCatId="simple" csTypeId="urn:microsoft.com/office/officeart/2005/8/colors/colorful5" csCatId="colorful" phldr="1"/>
      <dgm:spPr/>
    </dgm:pt>
    <dgm:pt modelId="{3D17B147-66CB-4066-A0C1-F455587598E2}">
      <dgm:prSet phldrT="[Texto]" custT="1"/>
      <dgm:spPr/>
      <dgm:t>
        <a:bodyPr/>
        <a:lstStyle/>
        <a:p>
          <a:pPr algn="just"/>
          <a:r>
            <a:rPr lang="es-MX" sz="1500" b="1" i="1" dirty="0" smtClean="0">
              <a:latin typeface="+mj-lt"/>
            </a:rPr>
            <a:t>Estado del registro: </a:t>
          </a:r>
          <a:r>
            <a:rPr lang="es-MX" sz="1500" dirty="0" smtClean="0">
              <a:latin typeface="+mj-lt"/>
            </a:rPr>
            <a:t>código “T” y </a:t>
          </a:r>
          <a:r>
            <a:rPr lang="es-MX" sz="1500" b="1" i="1" dirty="0" smtClean="0">
              <a:latin typeface="+mj-lt"/>
            </a:rPr>
            <a:t>causa de eliminación del garante o codeudor: </a:t>
          </a:r>
          <a:r>
            <a:rPr lang="es-MX" sz="1500" b="0" i="0" dirty="0" smtClean="0">
              <a:latin typeface="+mj-lt"/>
            </a:rPr>
            <a:t>“</a:t>
          </a:r>
          <a:r>
            <a:rPr lang="es-MX" sz="1500" dirty="0" smtClean="0">
              <a:latin typeface="+mj-lt"/>
            </a:rPr>
            <a:t>S”, los campos </a:t>
          </a:r>
          <a:r>
            <a:rPr lang="es-MX" sz="1500" b="1" i="1" dirty="0" smtClean="0">
              <a:latin typeface="+mj-lt"/>
            </a:rPr>
            <a:t>tipo de identificación del sujeto, identificación del sujeto, número de operación, tipo de garante o codeudor, tipo de identificación del garante o codeudor, identificación del garante o codeudor, número de garantía y tipo de garantía</a:t>
          </a:r>
          <a:r>
            <a:rPr lang="es-MX" sz="1500" dirty="0" smtClean="0">
              <a:latin typeface="+mj-lt"/>
            </a:rPr>
            <a:t> deberán estar reportados en la base de datos de la estructura C03. </a:t>
          </a:r>
          <a:endParaRPr lang="es-EC" sz="1500" dirty="0">
            <a:latin typeface="+mj-lt"/>
          </a:endParaRPr>
        </a:p>
      </dgm:t>
    </dgm:pt>
    <dgm:pt modelId="{EAF36D0A-E28C-4A13-85B7-B6777E6DD646}" type="parTrans" cxnId="{C8F4697D-80B6-4EDB-8379-FBF6715F8EF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8D5A338-0746-4DC0-AF94-19F5715BB473}" type="sibTrans" cxnId="{C8F4697D-80B6-4EDB-8379-FBF6715F8EF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8B5431B-ABA8-4F38-804C-8E3E283053FE}">
      <dgm:prSet phldrT="[Texto]" custT="1"/>
      <dgm:spPr/>
      <dgm:t>
        <a:bodyPr/>
        <a:lstStyle/>
        <a:p>
          <a:pPr algn="just"/>
          <a:r>
            <a:rPr lang="es-MX" sz="1500" dirty="0" smtClean="0">
              <a:latin typeface="+mj-lt"/>
            </a:rPr>
            <a:t>El nuevo registro, por sustitución de garante o codeudor, mantendrá el contenido de todos los campos, referentes a la garantía, reportados previamente en la base de datos de la estructura C03 y en el campo </a:t>
          </a:r>
          <a:r>
            <a:rPr lang="es-MX" sz="1500" b="1" i="1" dirty="0" smtClean="0">
              <a:latin typeface="+mj-lt"/>
            </a:rPr>
            <a:t>estado del registro</a:t>
          </a:r>
          <a:r>
            <a:rPr lang="es-MX" sz="1500" dirty="0" smtClean="0">
              <a:latin typeface="+mj-lt"/>
            </a:rPr>
            <a:t> reportará el código “N” en la estructura C03 a la misma fecha de corte.</a:t>
          </a:r>
          <a:endParaRPr lang="es-EC" sz="1500" dirty="0">
            <a:effectLst/>
            <a:latin typeface="+mj-lt"/>
          </a:endParaRPr>
        </a:p>
      </dgm:t>
    </dgm:pt>
    <dgm:pt modelId="{399DDEA9-5078-4D0E-B199-998CAE33211D}" type="parTrans" cxnId="{346FEE6E-6661-4845-8634-B444AD30D3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9781409-9157-42CC-9777-C1061DAF1690}" type="sibTrans" cxnId="{346FEE6E-6661-4845-8634-B444AD30D3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35E11C5-9EA3-49AB-88A1-C309D1DF47CE}" type="pres">
      <dgm:prSet presAssocID="{7DE5E58C-0B3E-4ED7-A5FC-9B999CEF1DD9}" presName="Name0" presStyleCnt="0">
        <dgm:presLayoutVars>
          <dgm:dir/>
          <dgm:resizeHandles val="exact"/>
        </dgm:presLayoutVars>
      </dgm:prSet>
      <dgm:spPr/>
    </dgm:pt>
    <dgm:pt modelId="{067F3885-E2B9-495C-9580-C35B0D1AA7D8}" type="pres">
      <dgm:prSet presAssocID="{3D17B147-66CB-4066-A0C1-F455587598E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F1053D-7915-4980-A724-BDEEA1566329}" type="pres">
      <dgm:prSet presAssocID="{98D5A338-0746-4DC0-AF94-19F5715BB473}" presName="sibTrans" presStyleLbl="sibTrans2D1" presStyleIdx="0" presStyleCnt="1"/>
      <dgm:spPr/>
      <dgm:t>
        <a:bodyPr/>
        <a:lstStyle/>
        <a:p>
          <a:endParaRPr lang="es-EC"/>
        </a:p>
      </dgm:t>
    </dgm:pt>
    <dgm:pt modelId="{1684F280-5371-4E08-B898-A5F97A0137EC}" type="pres">
      <dgm:prSet presAssocID="{98D5A338-0746-4DC0-AF94-19F5715BB473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AFC2C7E9-D875-4A7D-B788-E29ADB27DD80}" type="pres">
      <dgm:prSet presAssocID="{C8B5431B-ABA8-4F38-804C-8E3E283053F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7D93E53-22FD-42FA-9347-AF9CA90A4525}" type="presOf" srcId="{7DE5E58C-0B3E-4ED7-A5FC-9B999CEF1DD9}" destId="{D35E11C5-9EA3-49AB-88A1-C309D1DF47CE}" srcOrd="0" destOrd="0" presId="urn:microsoft.com/office/officeart/2005/8/layout/process1"/>
    <dgm:cxn modelId="{C8F4697D-80B6-4EDB-8379-FBF6715F8EF8}" srcId="{7DE5E58C-0B3E-4ED7-A5FC-9B999CEF1DD9}" destId="{3D17B147-66CB-4066-A0C1-F455587598E2}" srcOrd="0" destOrd="0" parTransId="{EAF36D0A-E28C-4A13-85B7-B6777E6DD646}" sibTransId="{98D5A338-0746-4DC0-AF94-19F5715BB473}"/>
    <dgm:cxn modelId="{3635D1F5-309B-4E41-A967-46B97E5ACAFE}" type="presOf" srcId="{98D5A338-0746-4DC0-AF94-19F5715BB473}" destId="{1684F280-5371-4E08-B898-A5F97A0137EC}" srcOrd="1" destOrd="0" presId="urn:microsoft.com/office/officeart/2005/8/layout/process1"/>
    <dgm:cxn modelId="{E6138084-911D-42BA-9B12-A3D9E2F2D972}" type="presOf" srcId="{3D17B147-66CB-4066-A0C1-F455587598E2}" destId="{067F3885-E2B9-495C-9580-C35B0D1AA7D8}" srcOrd="0" destOrd="0" presId="urn:microsoft.com/office/officeart/2005/8/layout/process1"/>
    <dgm:cxn modelId="{71B2DCDF-E13B-402D-B9D4-9619622A7614}" type="presOf" srcId="{C8B5431B-ABA8-4F38-804C-8E3E283053FE}" destId="{AFC2C7E9-D875-4A7D-B788-E29ADB27DD80}" srcOrd="0" destOrd="0" presId="urn:microsoft.com/office/officeart/2005/8/layout/process1"/>
    <dgm:cxn modelId="{029BECD4-125D-4962-B81A-E9DFCEDC469E}" type="presOf" srcId="{98D5A338-0746-4DC0-AF94-19F5715BB473}" destId="{5EF1053D-7915-4980-A724-BDEEA1566329}" srcOrd="0" destOrd="0" presId="urn:microsoft.com/office/officeart/2005/8/layout/process1"/>
    <dgm:cxn modelId="{346FEE6E-6661-4845-8634-B444AD30D3C5}" srcId="{7DE5E58C-0B3E-4ED7-A5FC-9B999CEF1DD9}" destId="{C8B5431B-ABA8-4F38-804C-8E3E283053FE}" srcOrd="1" destOrd="0" parTransId="{399DDEA9-5078-4D0E-B199-998CAE33211D}" sibTransId="{E9781409-9157-42CC-9777-C1061DAF1690}"/>
    <dgm:cxn modelId="{DB4FF4F5-4A70-4D3B-A30F-7714BAA33F1A}" type="presParOf" srcId="{D35E11C5-9EA3-49AB-88A1-C309D1DF47CE}" destId="{067F3885-E2B9-495C-9580-C35B0D1AA7D8}" srcOrd="0" destOrd="0" presId="urn:microsoft.com/office/officeart/2005/8/layout/process1"/>
    <dgm:cxn modelId="{C2A5D83F-767B-4E31-AF35-D33A23B28345}" type="presParOf" srcId="{D35E11C5-9EA3-49AB-88A1-C309D1DF47CE}" destId="{5EF1053D-7915-4980-A724-BDEEA1566329}" srcOrd="1" destOrd="0" presId="urn:microsoft.com/office/officeart/2005/8/layout/process1"/>
    <dgm:cxn modelId="{3B19B24B-54F1-4202-8CA7-120DBC51C824}" type="presParOf" srcId="{5EF1053D-7915-4980-A724-BDEEA1566329}" destId="{1684F280-5371-4E08-B898-A5F97A0137EC}" srcOrd="0" destOrd="0" presId="urn:microsoft.com/office/officeart/2005/8/layout/process1"/>
    <dgm:cxn modelId="{92AD5568-9E06-457B-8532-D8FB3EA583D4}" type="presParOf" srcId="{D35E11C5-9EA3-49AB-88A1-C309D1DF47CE}" destId="{AFC2C7E9-D875-4A7D-B788-E29ADB27DD8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E5E58C-0B3E-4ED7-A5FC-9B999CEF1DD9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3D17B147-66CB-4066-A0C1-F455587598E2}">
      <dgm:prSet phldrT="[Texto]" custT="1"/>
      <dgm:spPr/>
      <dgm:t>
        <a:bodyPr/>
        <a:lstStyle/>
        <a:p>
          <a:pPr algn="just"/>
          <a:r>
            <a:rPr lang="es-MX" sz="1500" dirty="0" smtClean="0"/>
            <a:t>Cuando en el campo </a:t>
          </a:r>
          <a:r>
            <a:rPr lang="es-MX" sz="1500" b="1" i="1" dirty="0" smtClean="0"/>
            <a:t>estado del registro</a:t>
          </a:r>
          <a:r>
            <a:rPr lang="es-MX" sz="1500" dirty="0" smtClean="0"/>
            <a:t> se reporte el código “X” y en el campo </a:t>
          </a:r>
          <a:r>
            <a:rPr lang="es-MX" sz="1500" b="1" i="1" dirty="0" smtClean="0"/>
            <a:t>causa de eliminación del garante o codeudor</a:t>
          </a:r>
          <a:r>
            <a:rPr lang="es-MX" sz="1500" dirty="0" smtClean="0"/>
            <a:t> se reporte el código “S”, todos los campos de la línea(s) de registro, deberán estar reportados en la base de datos de la estructura C03. </a:t>
          </a:r>
          <a:endParaRPr lang="es-EC" sz="1500" dirty="0">
            <a:latin typeface="+mj-lt"/>
          </a:endParaRPr>
        </a:p>
      </dgm:t>
    </dgm:pt>
    <dgm:pt modelId="{EAF36D0A-E28C-4A13-85B7-B6777E6DD646}" type="parTrans" cxnId="{C8F4697D-80B6-4EDB-8379-FBF6715F8EF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8D5A338-0746-4DC0-AF94-19F5715BB473}" type="sibTrans" cxnId="{C8F4697D-80B6-4EDB-8379-FBF6715F8EF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8B5431B-ABA8-4F38-804C-8E3E283053FE}">
      <dgm:prSet phldrT="[Texto]" custT="1"/>
      <dgm:spPr/>
      <dgm:t>
        <a:bodyPr/>
        <a:lstStyle/>
        <a:p>
          <a:pPr algn="just"/>
          <a:r>
            <a:rPr lang="es-MX" sz="1500" dirty="0" smtClean="0"/>
            <a:t>El nuevo registro, por sustitución de garante o codeudor y garantía, mantendrá el contenido de los campos </a:t>
          </a:r>
          <a:r>
            <a:rPr lang="es-MX" sz="1500" b="1" i="1" dirty="0" smtClean="0"/>
            <a:t>tipo de identificación del sujeto, identificación del sujeto y número de operación</a:t>
          </a:r>
          <a:r>
            <a:rPr lang="es-MX" sz="1500" dirty="0" smtClean="0"/>
            <a:t> y en el campo </a:t>
          </a:r>
          <a:r>
            <a:rPr lang="es-MX" sz="1500" b="1" i="1" dirty="0" smtClean="0"/>
            <a:t>estado del registro</a:t>
          </a:r>
          <a:r>
            <a:rPr lang="es-MX" sz="1500" dirty="0" smtClean="0"/>
            <a:t> reportará el código “N” en la estructura C03 a la misma fecha de corte. </a:t>
          </a:r>
          <a:endParaRPr lang="es-EC" sz="1500" dirty="0">
            <a:effectLst/>
            <a:latin typeface="+mj-lt"/>
          </a:endParaRPr>
        </a:p>
      </dgm:t>
    </dgm:pt>
    <dgm:pt modelId="{399DDEA9-5078-4D0E-B199-998CAE33211D}" type="parTrans" cxnId="{346FEE6E-6661-4845-8634-B444AD30D3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9781409-9157-42CC-9777-C1061DAF1690}" type="sibTrans" cxnId="{346FEE6E-6661-4845-8634-B444AD30D3C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35E11C5-9EA3-49AB-88A1-C309D1DF47CE}" type="pres">
      <dgm:prSet presAssocID="{7DE5E58C-0B3E-4ED7-A5FC-9B999CEF1DD9}" presName="Name0" presStyleCnt="0">
        <dgm:presLayoutVars>
          <dgm:dir/>
          <dgm:resizeHandles val="exact"/>
        </dgm:presLayoutVars>
      </dgm:prSet>
      <dgm:spPr/>
    </dgm:pt>
    <dgm:pt modelId="{067F3885-E2B9-495C-9580-C35B0D1AA7D8}" type="pres">
      <dgm:prSet presAssocID="{3D17B147-66CB-4066-A0C1-F455587598E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F1053D-7915-4980-A724-BDEEA1566329}" type="pres">
      <dgm:prSet presAssocID="{98D5A338-0746-4DC0-AF94-19F5715BB473}" presName="sibTrans" presStyleLbl="sibTrans2D1" presStyleIdx="0" presStyleCnt="1"/>
      <dgm:spPr/>
      <dgm:t>
        <a:bodyPr/>
        <a:lstStyle/>
        <a:p>
          <a:endParaRPr lang="es-EC"/>
        </a:p>
      </dgm:t>
    </dgm:pt>
    <dgm:pt modelId="{1684F280-5371-4E08-B898-A5F97A0137EC}" type="pres">
      <dgm:prSet presAssocID="{98D5A338-0746-4DC0-AF94-19F5715BB473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AFC2C7E9-D875-4A7D-B788-E29ADB27DD80}" type="pres">
      <dgm:prSet presAssocID="{C8B5431B-ABA8-4F38-804C-8E3E283053F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19F986-16ED-4E0A-A680-FEAB6B070E1E}" type="presOf" srcId="{98D5A338-0746-4DC0-AF94-19F5715BB473}" destId="{5EF1053D-7915-4980-A724-BDEEA1566329}" srcOrd="0" destOrd="0" presId="urn:microsoft.com/office/officeart/2005/8/layout/process1"/>
    <dgm:cxn modelId="{C8F4697D-80B6-4EDB-8379-FBF6715F8EF8}" srcId="{7DE5E58C-0B3E-4ED7-A5FC-9B999CEF1DD9}" destId="{3D17B147-66CB-4066-A0C1-F455587598E2}" srcOrd="0" destOrd="0" parTransId="{EAF36D0A-E28C-4A13-85B7-B6777E6DD646}" sibTransId="{98D5A338-0746-4DC0-AF94-19F5715BB473}"/>
    <dgm:cxn modelId="{DFE9C75B-98D9-425B-99D4-BA10A31CB2CA}" type="presOf" srcId="{C8B5431B-ABA8-4F38-804C-8E3E283053FE}" destId="{AFC2C7E9-D875-4A7D-B788-E29ADB27DD80}" srcOrd="0" destOrd="0" presId="urn:microsoft.com/office/officeart/2005/8/layout/process1"/>
    <dgm:cxn modelId="{BD4986FA-76B2-4624-9A33-CCAB802E667E}" type="presOf" srcId="{7DE5E58C-0B3E-4ED7-A5FC-9B999CEF1DD9}" destId="{D35E11C5-9EA3-49AB-88A1-C309D1DF47CE}" srcOrd="0" destOrd="0" presId="urn:microsoft.com/office/officeart/2005/8/layout/process1"/>
    <dgm:cxn modelId="{CCFBEFD2-45BC-41B0-A79E-DA47359D9945}" type="presOf" srcId="{3D17B147-66CB-4066-A0C1-F455587598E2}" destId="{067F3885-E2B9-495C-9580-C35B0D1AA7D8}" srcOrd="0" destOrd="0" presId="urn:microsoft.com/office/officeart/2005/8/layout/process1"/>
    <dgm:cxn modelId="{B5C5EFED-4B29-42E0-8217-F4DCCFF004D1}" type="presOf" srcId="{98D5A338-0746-4DC0-AF94-19F5715BB473}" destId="{1684F280-5371-4E08-B898-A5F97A0137EC}" srcOrd="1" destOrd="0" presId="urn:microsoft.com/office/officeart/2005/8/layout/process1"/>
    <dgm:cxn modelId="{346FEE6E-6661-4845-8634-B444AD30D3C5}" srcId="{7DE5E58C-0B3E-4ED7-A5FC-9B999CEF1DD9}" destId="{C8B5431B-ABA8-4F38-804C-8E3E283053FE}" srcOrd="1" destOrd="0" parTransId="{399DDEA9-5078-4D0E-B199-998CAE33211D}" sibTransId="{E9781409-9157-42CC-9777-C1061DAF1690}"/>
    <dgm:cxn modelId="{2C1AE74A-8FDB-4B58-A4D5-D95F2F81D29A}" type="presParOf" srcId="{D35E11C5-9EA3-49AB-88A1-C309D1DF47CE}" destId="{067F3885-E2B9-495C-9580-C35B0D1AA7D8}" srcOrd="0" destOrd="0" presId="urn:microsoft.com/office/officeart/2005/8/layout/process1"/>
    <dgm:cxn modelId="{A07C1EE5-18DA-40BE-A041-EC769BC9C646}" type="presParOf" srcId="{D35E11C5-9EA3-49AB-88A1-C309D1DF47CE}" destId="{5EF1053D-7915-4980-A724-BDEEA1566329}" srcOrd="1" destOrd="0" presId="urn:microsoft.com/office/officeart/2005/8/layout/process1"/>
    <dgm:cxn modelId="{0DD3EAE7-8B14-4CCF-B9C3-EBCA90C5F0EF}" type="presParOf" srcId="{5EF1053D-7915-4980-A724-BDEEA1566329}" destId="{1684F280-5371-4E08-B898-A5F97A0137EC}" srcOrd="0" destOrd="0" presId="urn:microsoft.com/office/officeart/2005/8/layout/process1"/>
    <dgm:cxn modelId="{BBA6ABF6-B7EC-4E85-9349-48F66FECBE03}" type="presParOf" srcId="{D35E11C5-9EA3-49AB-88A1-C309D1DF47CE}" destId="{AFC2C7E9-D875-4A7D-B788-E29ADB27DD8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47E231-CD41-43C9-BFD1-2A9544B40234}" type="doc">
      <dgm:prSet loTypeId="urn:microsoft.com/office/officeart/2005/8/layout/process3" loCatId="process" qsTypeId="urn:microsoft.com/office/officeart/2005/8/quickstyle/simple2" qsCatId="simple" csTypeId="urn:microsoft.com/office/officeart/2005/8/colors/colorful5" csCatId="colorful" phldr="1"/>
      <dgm:spPr/>
    </dgm:pt>
    <dgm:pt modelId="{FA9D28BF-E916-42A1-AB04-1C8D3E246F57}">
      <dgm:prSet phldrT="[Texto]" custT="1"/>
      <dgm:spPr/>
      <dgm:t>
        <a:bodyPr/>
        <a:lstStyle/>
        <a:p>
          <a:pPr algn="ctr"/>
          <a:r>
            <a:rPr lang="es-MX" sz="1800" b="0" dirty="0" smtClean="0">
              <a:latin typeface="Stencil" panose="040409050D0802020404" pitchFamily="82" charset="0"/>
            </a:rPr>
            <a:t>Estado del registro</a:t>
          </a:r>
          <a:endParaRPr lang="es-MX" sz="1800" b="0" dirty="0">
            <a:latin typeface="Stencil" panose="040409050D0802020404" pitchFamily="82" charset="0"/>
          </a:endParaRPr>
        </a:p>
      </dgm:t>
    </dgm:pt>
    <dgm:pt modelId="{7053A6A3-DDCC-4FCE-A2E6-3BAF51C30889}" type="parTrans" cxnId="{120B1C8E-6B42-474A-9129-236EE0CED060}">
      <dgm:prSet/>
      <dgm:spPr/>
      <dgm:t>
        <a:bodyPr/>
        <a:lstStyle/>
        <a:p>
          <a:endParaRPr lang="es-MX" sz="1200">
            <a:solidFill>
              <a:schemeClr val="accent1">
                <a:lumMod val="75000"/>
              </a:schemeClr>
            </a:solidFill>
          </a:endParaRPr>
        </a:p>
      </dgm:t>
    </dgm:pt>
    <dgm:pt modelId="{FD7B12FA-3871-41A2-97D4-982BCC971F8E}" type="sibTrans" cxnId="{120B1C8E-6B42-474A-9129-236EE0CED060}">
      <dgm:prSet/>
      <dgm:spPr/>
      <dgm:t>
        <a:bodyPr/>
        <a:lstStyle/>
        <a:p>
          <a:endParaRPr lang="es-MX" sz="1200">
            <a:solidFill>
              <a:schemeClr val="accent1">
                <a:lumMod val="75000"/>
              </a:schemeClr>
            </a:solidFill>
          </a:endParaRPr>
        </a:p>
      </dgm:t>
    </dgm:pt>
    <dgm:pt modelId="{E177AD65-4B9D-45F3-AA19-2BB5D946103D}">
      <dgm:prSet phldrT="[Texto]" custT="1"/>
      <dgm:spPr/>
      <dgm:t>
        <a:bodyPr/>
        <a:lstStyle/>
        <a:p>
          <a:pPr algn="l"/>
          <a:r>
            <a:rPr lang="es-EC" sz="1600" dirty="0" smtClean="0"/>
            <a:t>Si el campo </a:t>
          </a:r>
          <a:r>
            <a:rPr lang="es-EC" sz="1600" b="1" i="1" dirty="0" smtClean="0"/>
            <a:t>estado del registro</a:t>
          </a:r>
          <a:r>
            <a:rPr lang="es-EC" sz="1600" dirty="0" smtClean="0"/>
            <a:t> contiene el código </a:t>
          </a:r>
          <a:r>
            <a:rPr lang="es-EC" sz="1600" b="1" dirty="0" smtClean="0"/>
            <a:t>“A”.</a:t>
          </a:r>
          <a:endParaRPr lang="es-MX" sz="1600" dirty="0"/>
        </a:p>
      </dgm:t>
    </dgm:pt>
    <dgm:pt modelId="{64B96046-1954-43B4-9860-BCA4D9AC1DE0}" type="sibTrans" cxnId="{8FF4D914-7DC9-47CE-A450-C7D937087FA6}">
      <dgm:prSet/>
      <dgm:spPr/>
      <dgm:t>
        <a:bodyPr/>
        <a:lstStyle/>
        <a:p>
          <a:endParaRPr lang="es-MX" sz="1200">
            <a:solidFill>
              <a:schemeClr val="accent1">
                <a:lumMod val="75000"/>
              </a:schemeClr>
            </a:solidFill>
          </a:endParaRPr>
        </a:p>
      </dgm:t>
    </dgm:pt>
    <dgm:pt modelId="{FFB79CAA-139E-4C0F-9018-54A4A4D43AAC}" type="parTrans" cxnId="{8FF4D914-7DC9-47CE-A450-C7D937087FA6}">
      <dgm:prSet custT="1"/>
      <dgm:spPr/>
      <dgm:t>
        <a:bodyPr/>
        <a:lstStyle/>
        <a:p>
          <a:endParaRPr lang="es-MX" sz="300">
            <a:solidFill>
              <a:schemeClr val="accent1">
                <a:lumMod val="75000"/>
              </a:schemeClr>
            </a:solidFill>
          </a:endParaRPr>
        </a:p>
      </dgm:t>
    </dgm:pt>
    <dgm:pt modelId="{D0758AB4-4393-481F-8A22-069661F2441D}">
      <dgm:prSet phldrT="[Texto]" custT="1"/>
      <dgm:spPr/>
      <dgm:t>
        <a:bodyPr/>
        <a:lstStyle/>
        <a:p>
          <a:pPr algn="l"/>
          <a:r>
            <a:rPr lang="es-EC" sz="1600" dirty="0" smtClean="0"/>
            <a:t>Únicamente se puede actualizar la información de los siguientes campos:</a:t>
          </a:r>
          <a:endParaRPr lang="es-MX" sz="1600" dirty="0"/>
        </a:p>
      </dgm:t>
    </dgm:pt>
    <dgm:pt modelId="{7693C9DB-CDC5-449C-8A9A-D9EB34B384CE}" type="parTrans" cxnId="{4CE2FDEB-023A-4E97-85A5-19F437FBBBF9}">
      <dgm:prSet/>
      <dgm:spPr/>
      <dgm:t>
        <a:bodyPr/>
        <a:lstStyle/>
        <a:p>
          <a:endParaRPr lang="es-EC"/>
        </a:p>
      </dgm:t>
    </dgm:pt>
    <dgm:pt modelId="{2DF3C9D8-B779-411A-A073-4A4510DCA264}" type="sibTrans" cxnId="{4CE2FDEB-023A-4E97-85A5-19F437FBBBF9}">
      <dgm:prSet/>
      <dgm:spPr/>
      <dgm:t>
        <a:bodyPr/>
        <a:lstStyle/>
        <a:p>
          <a:endParaRPr lang="es-EC"/>
        </a:p>
      </dgm:t>
    </dgm:pt>
    <dgm:pt modelId="{032EF44A-2B2E-4E8E-98AC-533DD6696089}">
      <dgm:prSet phldrT="[Texto]" custT="1"/>
      <dgm:spPr/>
      <dgm:t>
        <a:bodyPr/>
        <a:lstStyle/>
        <a:p>
          <a:pPr algn="l"/>
          <a:r>
            <a:rPr lang="es-EC" sz="1600" b="0" i="0" dirty="0" smtClean="0"/>
            <a:t>Valor del avalúo / título.</a:t>
          </a:r>
          <a:endParaRPr lang="es-MX" sz="1600" b="0" i="0" dirty="0"/>
        </a:p>
      </dgm:t>
    </dgm:pt>
    <dgm:pt modelId="{439DE754-0854-4D23-A6FA-EE2B4261D958}" type="parTrans" cxnId="{678A6B45-EF6F-4494-993A-DCB6F95048AF}">
      <dgm:prSet/>
      <dgm:spPr/>
      <dgm:t>
        <a:bodyPr/>
        <a:lstStyle/>
        <a:p>
          <a:endParaRPr lang="es-EC"/>
        </a:p>
      </dgm:t>
    </dgm:pt>
    <dgm:pt modelId="{0AFD9D64-BB34-43C6-8950-D06EB3DEEBA7}" type="sibTrans" cxnId="{678A6B45-EF6F-4494-993A-DCB6F95048AF}">
      <dgm:prSet/>
      <dgm:spPr/>
      <dgm:t>
        <a:bodyPr/>
        <a:lstStyle/>
        <a:p>
          <a:endParaRPr lang="es-EC"/>
        </a:p>
      </dgm:t>
    </dgm:pt>
    <dgm:pt modelId="{C641D63F-0D78-410D-80AB-AE1992BED8E4}">
      <dgm:prSet phldrT="[Texto]" custT="1"/>
      <dgm:spPr/>
      <dgm:t>
        <a:bodyPr/>
        <a:lstStyle/>
        <a:p>
          <a:pPr algn="l"/>
          <a:r>
            <a:rPr lang="es-EC" sz="1600" b="0" i="0" dirty="0" smtClean="0"/>
            <a:t>Valor del avalúo comercial.</a:t>
          </a:r>
          <a:endParaRPr lang="es-MX" sz="1600" b="0" i="0" dirty="0"/>
        </a:p>
      </dgm:t>
    </dgm:pt>
    <dgm:pt modelId="{D689721B-E87F-47A8-97D8-E8B7B2415106}" type="parTrans" cxnId="{6158B338-744B-457A-8184-3AC5CAF38767}">
      <dgm:prSet/>
      <dgm:spPr/>
      <dgm:t>
        <a:bodyPr/>
        <a:lstStyle/>
        <a:p>
          <a:endParaRPr lang="es-EC"/>
        </a:p>
      </dgm:t>
    </dgm:pt>
    <dgm:pt modelId="{47D7E36E-3D7B-4C78-88D8-A62BCDE2DF71}" type="sibTrans" cxnId="{6158B338-744B-457A-8184-3AC5CAF38767}">
      <dgm:prSet/>
      <dgm:spPr/>
      <dgm:t>
        <a:bodyPr/>
        <a:lstStyle/>
        <a:p>
          <a:endParaRPr lang="es-EC"/>
        </a:p>
      </dgm:t>
    </dgm:pt>
    <dgm:pt modelId="{F16D69F1-7F68-4200-9A11-E6165D097BAB}">
      <dgm:prSet phldrT="[Texto]" custT="1"/>
      <dgm:spPr/>
      <dgm:t>
        <a:bodyPr/>
        <a:lstStyle/>
        <a:p>
          <a:pPr algn="l"/>
          <a:r>
            <a:rPr lang="es-EC" sz="1600" b="0" i="0" dirty="0" smtClean="0"/>
            <a:t>Valor del avalúo catastral.</a:t>
          </a:r>
          <a:endParaRPr lang="es-MX" sz="1600" b="0" i="0" dirty="0"/>
        </a:p>
      </dgm:t>
    </dgm:pt>
    <dgm:pt modelId="{08FF97DE-778A-48CC-BB70-6FAE00D22E36}" type="parTrans" cxnId="{AA99AC03-9862-40CA-BE90-ADCB753484C5}">
      <dgm:prSet/>
      <dgm:spPr/>
      <dgm:t>
        <a:bodyPr/>
        <a:lstStyle/>
        <a:p>
          <a:endParaRPr lang="es-EC"/>
        </a:p>
      </dgm:t>
    </dgm:pt>
    <dgm:pt modelId="{028CB889-5F65-499C-A6CD-6BCAE9E15F7E}" type="sibTrans" cxnId="{AA99AC03-9862-40CA-BE90-ADCB753484C5}">
      <dgm:prSet/>
      <dgm:spPr/>
      <dgm:t>
        <a:bodyPr/>
        <a:lstStyle/>
        <a:p>
          <a:endParaRPr lang="es-EC"/>
        </a:p>
      </dgm:t>
    </dgm:pt>
    <dgm:pt modelId="{F290415D-FBE4-4639-8A47-280DEEE0D7CF}">
      <dgm:prSet phldrT="[Texto]" custT="1"/>
      <dgm:spPr/>
      <dgm:t>
        <a:bodyPr/>
        <a:lstStyle/>
        <a:p>
          <a:pPr algn="l"/>
          <a:r>
            <a:rPr lang="es-EC" sz="1600" b="0" i="0" dirty="0" smtClean="0"/>
            <a:t>Fecha del avalúo.</a:t>
          </a:r>
          <a:endParaRPr lang="es-MX" sz="1600" b="0" i="0" dirty="0"/>
        </a:p>
      </dgm:t>
    </dgm:pt>
    <dgm:pt modelId="{8A3C795B-C640-4FFE-AFFE-44EFAC735F7E}" type="parTrans" cxnId="{B6AC5F0C-1F74-4C47-A00C-DD76D64349EE}">
      <dgm:prSet/>
      <dgm:spPr/>
      <dgm:t>
        <a:bodyPr/>
        <a:lstStyle/>
        <a:p>
          <a:endParaRPr lang="es-EC"/>
        </a:p>
      </dgm:t>
    </dgm:pt>
    <dgm:pt modelId="{C09BC89F-E938-4DEB-AC6F-627BE22DC7DB}" type="sibTrans" cxnId="{B6AC5F0C-1F74-4C47-A00C-DD76D64349EE}">
      <dgm:prSet/>
      <dgm:spPr/>
      <dgm:t>
        <a:bodyPr/>
        <a:lstStyle/>
        <a:p>
          <a:endParaRPr lang="es-EC"/>
        </a:p>
      </dgm:t>
    </dgm:pt>
    <dgm:pt modelId="{6EAA3221-3A7D-4B2E-A658-DF9206FF058D}">
      <dgm:prSet phldrT="[Texto]" custT="1"/>
      <dgm:spPr/>
      <dgm:t>
        <a:bodyPr/>
        <a:lstStyle/>
        <a:p>
          <a:pPr algn="l"/>
          <a:r>
            <a:rPr lang="es-EC" sz="1600" b="0" i="0" dirty="0" smtClean="0"/>
            <a:t>Fecha de la contabilización de la garantía.  </a:t>
          </a:r>
          <a:endParaRPr lang="es-MX" sz="1600" b="0" i="0" dirty="0"/>
        </a:p>
      </dgm:t>
    </dgm:pt>
    <dgm:pt modelId="{437BAAC7-B985-4222-8C66-EAA5B17E81A0}" type="parTrans" cxnId="{C0C8DFC1-5771-4548-9149-C1262BD132C9}">
      <dgm:prSet/>
      <dgm:spPr/>
      <dgm:t>
        <a:bodyPr/>
        <a:lstStyle/>
        <a:p>
          <a:endParaRPr lang="es-EC"/>
        </a:p>
      </dgm:t>
    </dgm:pt>
    <dgm:pt modelId="{3DFCF1C2-D2CF-4E31-9EC8-2ACD286719FA}" type="sibTrans" cxnId="{C0C8DFC1-5771-4548-9149-C1262BD132C9}">
      <dgm:prSet/>
      <dgm:spPr/>
      <dgm:t>
        <a:bodyPr/>
        <a:lstStyle/>
        <a:p>
          <a:endParaRPr lang="es-EC"/>
        </a:p>
      </dgm:t>
    </dgm:pt>
    <dgm:pt modelId="{CBBFF125-7CE5-4E78-AB08-3FAFF863A031}" type="pres">
      <dgm:prSet presAssocID="{C447E231-CD41-43C9-BFD1-2A9544B40234}" presName="linearFlow" presStyleCnt="0">
        <dgm:presLayoutVars>
          <dgm:dir/>
          <dgm:animLvl val="lvl"/>
          <dgm:resizeHandles val="exact"/>
        </dgm:presLayoutVars>
      </dgm:prSet>
      <dgm:spPr/>
    </dgm:pt>
    <dgm:pt modelId="{6E931AFB-03E4-4F80-BE5A-409680B125D1}" type="pres">
      <dgm:prSet presAssocID="{FA9D28BF-E916-42A1-AB04-1C8D3E246F57}" presName="composite" presStyleCnt="0"/>
      <dgm:spPr/>
    </dgm:pt>
    <dgm:pt modelId="{422F6FEF-00A1-43A2-8B49-F9085A525723}" type="pres">
      <dgm:prSet presAssocID="{FA9D28BF-E916-42A1-AB04-1C8D3E246F57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AF4B9E-CBCF-4397-A72C-11D2613D8159}" type="pres">
      <dgm:prSet presAssocID="{FA9D28BF-E916-42A1-AB04-1C8D3E246F57}" presName="parSh" presStyleLbl="node1" presStyleIdx="0" presStyleCnt="1"/>
      <dgm:spPr/>
      <dgm:t>
        <a:bodyPr/>
        <a:lstStyle/>
        <a:p>
          <a:endParaRPr lang="es-EC"/>
        </a:p>
      </dgm:t>
    </dgm:pt>
    <dgm:pt modelId="{4D6CB45A-D8A6-4803-BC98-3BC475152C0A}" type="pres">
      <dgm:prSet presAssocID="{FA9D28BF-E916-42A1-AB04-1C8D3E246F57}" presName="desTx" presStyleLbl="f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C8DFC1-5771-4548-9149-C1262BD132C9}" srcId="{D0758AB4-4393-481F-8A22-069661F2441D}" destId="{6EAA3221-3A7D-4B2E-A658-DF9206FF058D}" srcOrd="4" destOrd="0" parTransId="{437BAAC7-B985-4222-8C66-EAA5B17E81A0}" sibTransId="{3DFCF1C2-D2CF-4E31-9EC8-2ACD286719FA}"/>
    <dgm:cxn modelId="{B6AC5F0C-1F74-4C47-A00C-DD76D64349EE}" srcId="{D0758AB4-4393-481F-8A22-069661F2441D}" destId="{F290415D-FBE4-4639-8A47-280DEEE0D7CF}" srcOrd="3" destOrd="0" parTransId="{8A3C795B-C640-4FFE-AFFE-44EFAC735F7E}" sibTransId="{C09BC89F-E938-4DEB-AC6F-627BE22DC7DB}"/>
    <dgm:cxn modelId="{6158B338-744B-457A-8184-3AC5CAF38767}" srcId="{D0758AB4-4393-481F-8A22-069661F2441D}" destId="{C641D63F-0D78-410D-80AB-AE1992BED8E4}" srcOrd="1" destOrd="0" parTransId="{D689721B-E87F-47A8-97D8-E8B7B2415106}" sibTransId="{47D7E36E-3D7B-4C78-88D8-A62BCDE2DF71}"/>
    <dgm:cxn modelId="{54CF123A-54C9-42E6-9494-F5692636BD12}" type="presOf" srcId="{032EF44A-2B2E-4E8E-98AC-533DD6696089}" destId="{4D6CB45A-D8A6-4803-BC98-3BC475152C0A}" srcOrd="0" destOrd="2" presId="urn:microsoft.com/office/officeart/2005/8/layout/process3"/>
    <dgm:cxn modelId="{AE15A337-97B4-4F76-9E45-DE6EADCB84A5}" type="presOf" srcId="{6EAA3221-3A7D-4B2E-A658-DF9206FF058D}" destId="{4D6CB45A-D8A6-4803-BC98-3BC475152C0A}" srcOrd="0" destOrd="6" presId="urn:microsoft.com/office/officeart/2005/8/layout/process3"/>
    <dgm:cxn modelId="{372F12D7-B1DD-41AC-A6CA-6CC6B5A9DA49}" type="presOf" srcId="{F290415D-FBE4-4639-8A47-280DEEE0D7CF}" destId="{4D6CB45A-D8A6-4803-BC98-3BC475152C0A}" srcOrd="0" destOrd="5" presId="urn:microsoft.com/office/officeart/2005/8/layout/process3"/>
    <dgm:cxn modelId="{678A6B45-EF6F-4494-993A-DCB6F95048AF}" srcId="{D0758AB4-4393-481F-8A22-069661F2441D}" destId="{032EF44A-2B2E-4E8E-98AC-533DD6696089}" srcOrd="0" destOrd="0" parTransId="{439DE754-0854-4D23-A6FA-EE2B4261D958}" sibTransId="{0AFD9D64-BB34-43C6-8950-D06EB3DEEBA7}"/>
    <dgm:cxn modelId="{CD516C54-DF28-42ED-88C9-8DB4F63707FD}" type="presOf" srcId="{FA9D28BF-E916-42A1-AB04-1C8D3E246F57}" destId="{422F6FEF-00A1-43A2-8B49-F9085A525723}" srcOrd="0" destOrd="0" presId="urn:microsoft.com/office/officeart/2005/8/layout/process3"/>
    <dgm:cxn modelId="{8FF4D914-7DC9-47CE-A450-C7D937087FA6}" srcId="{FA9D28BF-E916-42A1-AB04-1C8D3E246F57}" destId="{E177AD65-4B9D-45F3-AA19-2BB5D946103D}" srcOrd="0" destOrd="0" parTransId="{FFB79CAA-139E-4C0F-9018-54A4A4D43AAC}" sibTransId="{64B96046-1954-43B4-9860-BCA4D9AC1DE0}"/>
    <dgm:cxn modelId="{DA963FAF-CE5E-4854-BE03-21928515BF89}" type="presOf" srcId="{FA9D28BF-E916-42A1-AB04-1C8D3E246F57}" destId="{0AAF4B9E-CBCF-4397-A72C-11D2613D8159}" srcOrd="1" destOrd="0" presId="urn:microsoft.com/office/officeart/2005/8/layout/process3"/>
    <dgm:cxn modelId="{4CE2FDEB-023A-4E97-85A5-19F437FBBBF9}" srcId="{E177AD65-4B9D-45F3-AA19-2BB5D946103D}" destId="{D0758AB4-4393-481F-8A22-069661F2441D}" srcOrd="0" destOrd="0" parTransId="{7693C9DB-CDC5-449C-8A9A-D9EB34B384CE}" sibTransId="{2DF3C9D8-B779-411A-A073-4A4510DCA264}"/>
    <dgm:cxn modelId="{F9983FCE-219B-402A-A540-7A5DABDB666F}" type="presOf" srcId="{E177AD65-4B9D-45F3-AA19-2BB5D946103D}" destId="{4D6CB45A-D8A6-4803-BC98-3BC475152C0A}" srcOrd="0" destOrd="0" presId="urn:microsoft.com/office/officeart/2005/8/layout/process3"/>
    <dgm:cxn modelId="{120B1C8E-6B42-474A-9129-236EE0CED060}" srcId="{C447E231-CD41-43C9-BFD1-2A9544B40234}" destId="{FA9D28BF-E916-42A1-AB04-1C8D3E246F57}" srcOrd="0" destOrd="0" parTransId="{7053A6A3-DDCC-4FCE-A2E6-3BAF51C30889}" sibTransId="{FD7B12FA-3871-41A2-97D4-982BCC971F8E}"/>
    <dgm:cxn modelId="{AA99AC03-9862-40CA-BE90-ADCB753484C5}" srcId="{D0758AB4-4393-481F-8A22-069661F2441D}" destId="{F16D69F1-7F68-4200-9A11-E6165D097BAB}" srcOrd="2" destOrd="0" parTransId="{08FF97DE-778A-48CC-BB70-6FAE00D22E36}" sibTransId="{028CB889-5F65-499C-A6CD-6BCAE9E15F7E}"/>
    <dgm:cxn modelId="{FEA20EED-0932-4897-8751-615B014CA55C}" type="presOf" srcId="{F16D69F1-7F68-4200-9A11-E6165D097BAB}" destId="{4D6CB45A-D8A6-4803-BC98-3BC475152C0A}" srcOrd="0" destOrd="4" presId="urn:microsoft.com/office/officeart/2005/8/layout/process3"/>
    <dgm:cxn modelId="{86EEC069-7FC1-4C0E-830B-475E5B9E28FC}" type="presOf" srcId="{C641D63F-0D78-410D-80AB-AE1992BED8E4}" destId="{4D6CB45A-D8A6-4803-BC98-3BC475152C0A}" srcOrd="0" destOrd="3" presId="urn:microsoft.com/office/officeart/2005/8/layout/process3"/>
    <dgm:cxn modelId="{26FDA4FE-FFE1-4F12-AA70-3D3B23B04F29}" type="presOf" srcId="{D0758AB4-4393-481F-8A22-069661F2441D}" destId="{4D6CB45A-D8A6-4803-BC98-3BC475152C0A}" srcOrd="0" destOrd="1" presId="urn:microsoft.com/office/officeart/2005/8/layout/process3"/>
    <dgm:cxn modelId="{EC064741-BB3C-42A8-B023-EDE80571E4CD}" type="presOf" srcId="{C447E231-CD41-43C9-BFD1-2A9544B40234}" destId="{CBBFF125-7CE5-4E78-AB08-3FAFF863A031}" srcOrd="0" destOrd="0" presId="urn:microsoft.com/office/officeart/2005/8/layout/process3"/>
    <dgm:cxn modelId="{7D84FF4D-28F2-4386-B37E-6DAE9D2D8813}" type="presParOf" srcId="{CBBFF125-7CE5-4E78-AB08-3FAFF863A031}" destId="{6E931AFB-03E4-4F80-BE5A-409680B125D1}" srcOrd="0" destOrd="0" presId="urn:microsoft.com/office/officeart/2005/8/layout/process3"/>
    <dgm:cxn modelId="{5B0BA228-F552-441C-9AE4-1DE568C251B5}" type="presParOf" srcId="{6E931AFB-03E4-4F80-BE5A-409680B125D1}" destId="{422F6FEF-00A1-43A2-8B49-F9085A525723}" srcOrd="0" destOrd="0" presId="urn:microsoft.com/office/officeart/2005/8/layout/process3"/>
    <dgm:cxn modelId="{866BF4CA-254D-479D-A84C-04EAFBBC9017}" type="presParOf" srcId="{6E931AFB-03E4-4F80-BE5A-409680B125D1}" destId="{0AAF4B9E-CBCF-4397-A72C-11D2613D8159}" srcOrd="1" destOrd="0" presId="urn:microsoft.com/office/officeart/2005/8/layout/process3"/>
    <dgm:cxn modelId="{66D41691-AD03-4D74-99B8-32CBC2127566}" type="presParOf" srcId="{6E931AFB-03E4-4F80-BE5A-409680B125D1}" destId="{4D6CB45A-D8A6-4803-BC98-3BC475152C0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6503E-283B-4CCD-A5FA-51E0B2667BCD}" type="datetimeFigureOut">
              <a:rPr lang="es-EC" smtClean="0"/>
              <a:t>6/6/2023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B2787-A412-4A7E-BE1A-0EE0068C7EC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8381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BFB8-4A52-401E-BED2-003C2414103E}" type="slidenum">
              <a:rPr lang="es-EC" smtClean="0"/>
              <a:t>33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56441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BFB8-4A52-401E-BED2-003C2414103E}" type="slidenum">
              <a:rPr lang="es-EC" smtClean="0"/>
              <a:t>34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3378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BFB8-4A52-401E-BED2-003C2414103E}" type="slidenum">
              <a:rPr lang="es-EC" smtClean="0"/>
              <a:t>35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3594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BFB8-4A52-401E-BED2-003C2414103E}" type="slidenum">
              <a:rPr lang="es-EC" smtClean="0"/>
              <a:t>36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9327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BFB8-4A52-401E-BED2-003C2414103E}" type="slidenum">
              <a:rPr lang="es-EC" smtClean="0"/>
              <a:t>37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05897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8BFB8-4A52-401E-BED2-003C2414103E}" type="slidenum">
              <a:rPr lang="es-EC" smtClean="0"/>
              <a:t>38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053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MARIA JOSÉ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2787-A412-4A7E-BE1A-0EE0068C7EC1}" type="slidenum">
              <a:rPr lang="es-EC" smtClean="0"/>
              <a:t>78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083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/>
              <a:t>MARIA JOSÉ</a:t>
            </a:r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5B2787-A412-4A7E-BE1A-0EE0068C7EC1}" type="slidenum">
              <a:rPr lang="es-EC" smtClean="0"/>
              <a:t>81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278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8F4E9-D1FF-411E-9B96-284E7EE04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EE95CD-652B-48FF-9107-723C2AFB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AE53EE-E8BD-4799-9AD0-93C655D08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236CDB-FB17-4FA0-952B-44B61295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367971-D2F3-4100-9A13-E135B2C1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6903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360603-F3B1-491C-98F5-01CE0C740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5C9037-D27C-4910-8E93-6ED1F038E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FC3486-BF93-42FB-BC12-00624C35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6D53B6-F9AB-42AE-B517-8258EF42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6F2958-C7DD-4C5D-9971-77EEF7CA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8479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8548137-AC15-458A-8FB9-85B6912C36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E79A92-5FB3-44D5-8CA4-EE172A409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FF1E27-FC08-451C-8CAB-F6238DB8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EC134F-4CB8-442B-8BEB-CD185166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26E0F4-A1A9-4055-8854-38624B2F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3029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881186-90A3-4DA2-9DDC-D82260F0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1E514B-644C-4B05-A65F-EB4A94F1F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19E4D7-9890-4D2A-A4A3-AE3EBC69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20AA7-275C-4E1E-A545-C627662D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F15ECE-99FD-45D3-8728-A34458FB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2853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ADA879-A8FB-4AD9-AD92-6FBF1403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4BBF56-8BF1-45E3-88C3-0001CD644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7415E7-6898-4837-8CDE-57E4F50B9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6D6736-A7BD-46AC-9CE3-756BD7DF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40899F-7AEF-4370-892A-457E1F642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127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2D84E-057B-4C8A-A790-BE33FEC35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FA7F-A22B-47FC-AE49-95BE47738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DF4BD6-3E7C-4B46-B6AD-BF92F601D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4967B5-4749-430B-B036-37BEBC22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7480A4-7ADB-4B78-9A60-41ABBC96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FCEF7C-6E7C-4DF1-AE13-86969112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9188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25AA76-5DE7-4EF9-9180-43B6C983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819B98-F8E8-4DD0-AECB-38F736727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955122-B2A8-42E4-8FCF-658277B8A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43032B-C71F-406A-A568-6ED7F45E9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F77202-8A61-49AA-AAB9-AE41C0D2E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450719-21DD-4958-AA82-22895D61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1C36D0-9FDA-429F-AA38-BCC7F276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E1CFC0C-D526-4202-9DDF-D86AAB49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7620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079B9-3052-45E3-BA1F-5D83E139B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CEA970-4390-4E80-B57C-C51D70BB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AEA6F6-15F5-4B7E-AE0F-AB907702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99D14E-A86F-4CBA-8C1E-DA127BE4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5398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89C511-867D-4268-9EEE-1A92D25F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D5BEC1-FC9B-4A76-889A-00C88770C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80C310-21E9-44E9-BF3A-28198CA6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7993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66FEF-C9E4-4EC9-9D14-5EE96BF5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0FE44E-9D3D-4C6A-94A1-851543544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76784A-0346-433B-914E-17EA28DE7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8D817A-9EF4-4A28-89AC-BF18675D0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6443C4-3C37-4B41-AB2A-7F5C1E6F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F254CE-BE46-4731-B670-16EF8CE5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38083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B48C2-75F1-4EB7-A3AE-7892A0037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D3DE4E-FC93-42B5-BD6F-E1D25070B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03859F-F3F2-4752-9D0F-B577C81B1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C6756B-C0BE-4298-A515-E2D1775AE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3FCC63-8376-4B78-B40F-53507DB5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8C2A63-2D8B-418A-B475-8B23ECC0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0600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81175B-3112-445A-B6F2-18CB2B75F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419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6CAB5D-BE09-4531-9C14-966261DD8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419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BB0658-1C07-4587-9A77-FFB61001A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BD06-AA4B-4F4E-9364-A8A2CD2CECD5}" type="datetimeFigureOut">
              <a:rPr lang="es-419" smtClean="0"/>
              <a:t>6/6/2023</a:t>
            </a:fld>
            <a:endParaRPr lang="es-419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748544-7C87-4644-8ABA-F7DFBD082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28ADA2-0AA4-4341-8644-F4B62BB5F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15A96-FFD9-4E1A-BFFB-32633DCA76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463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F72018-BD5F-4F21-ABA3-B138DB73B90B}"/>
              </a:ext>
            </a:extLst>
          </p:cNvPr>
          <p:cNvSpPr txBox="1"/>
          <p:nvPr/>
        </p:nvSpPr>
        <p:spPr>
          <a:xfrm>
            <a:off x="417137" y="3854999"/>
            <a:ext cx="1157287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1. </a:t>
            </a:r>
            <a:r>
              <a:rPr lang="es-MX" sz="2400" b="1" dirty="0" smtClean="0">
                <a:solidFill>
                  <a:schemeClr val="bg1"/>
                </a:solidFill>
              </a:rPr>
              <a:t>OPERACIONES </a:t>
            </a:r>
            <a:r>
              <a:rPr lang="es-MX" sz="2400" b="1" dirty="0">
                <a:solidFill>
                  <a:schemeClr val="bg1"/>
                </a:solidFill>
              </a:rPr>
              <a:t>DE CARTERA DE CRÉDITOS Y CONTINGENTES</a:t>
            </a:r>
          </a:p>
          <a:p>
            <a:pPr algn="ctr"/>
            <a:endParaRPr lang="es-MX" sz="2400" b="1" dirty="0" smtClean="0">
              <a:solidFill>
                <a:schemeClr val="bg1"/>
              </a:solidFill>
            </a:endParaRPr>
          </a:p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2. CRONOGRAMA DE ENVÍO DE INFORMACIÓN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832C5E-6AC4-49EB-851B-98DE196B44CD}"/>
              </a:ext>
            </a:extLst>
          </p:cNvPr>
          <p:cNvSpPr txBox="1"/>
          <p:nvPr/>
        </p:nvSpPr>
        <p:spPr>
          <a:xfrm>
            <a:off x="5021829" y="582861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JUNIO 2023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OPERACIONES CONCEDIDAS – C01</a:t>
            </a:r>
            <a:endParaRPr lang="es-419" sz="2800" dirty="0"/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xmlns="" id="{9A6F9071-4A2E-4D54-A72C-E3C8DCE385AE}"/>
              </a:ext>
            </a:extLst>
          </p:cNvPr>
          <p:cNvGrpSpPr/>
          <p:nvPr/>
        </p:nvGrpSpPr>
        <p:grpSpPr>
          <a:xfrm>
            <a:off x="585787" y="1534039"/>
            <a:ext cx="2376488" cy="3733286"/>
            <a:chOff x="529709" y="2332603"/>
            <a:chExt cx="2269813" cy="2927388"/>
          </a:xfrm>
        </p:grpSpPr>
        <p:sp>
          <p:nvSpPr>
            <p:cNvPr id="4" name="Isosceles Triangle 8">
              <a:extLst>
                <a:ext uri="{FF2B5EF4-FFF2-40B4-BE49-F238E27FC236}">
                  <a16:creationId xmlns:a16="http://schemas.microsoft.com/office/drawing/2014/main" xmlns="" id="{43DB84C1-5722-4A86-9E9A-87BE03BBB609}"/>
                </a:ext>
              </a:extLst>
            </p:cNvPr>
            <p:cNvSpPr/>
            <p:nvPr/>
          </p:nvSpPr>
          <p:spPr>
            <a:xfrm>
              <a:off x="529709" y="2332603"/>
              <a:ext cx="583908" cy="503369"/>
            </a:xfrm>
            <a:prstGeom prst="triangl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5" name="Flowchart: Off-page Connector 9">
              <a:extLst>
                <a:ext uri="{FF2B5EF4-FFF2-40B4-BE49-F238E27FC236}">
                  <a16:creationId xmlns:a16="http://schemas.microsoft.com/office/drawing/2014/main" xmlns="" id="{EB99837B-0C9C-4E33-B892-58AE3049239B}"/>
                </a:ext>
              </a:extLst>
            </p:cNvPr>
            <p:cNvSpPr/>
            <p:nvPr/>
          </p:nvSpPr>
          <p:spPr>
            <a:xfrm>
              <a:off x="821663" y="2332603"/>
              <a:ext cx="1977859" cy="2927388"/>
            </a:xfrm>
            <a:prstGeom prst="flowChartOffpageConnec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457200" rtlCol="0" anchor="t"/>
            <a:lstStyle/>
            <a:p>
              <a:pPr lvl="0" algn="ctr"/>
              <a:r>
                <a:rPr lang="es-MX" sz="2400" dirty="0" smtClean="0">
                  <a:solidFill>
                    <a:schemeClr val="bg1"/>
                  </a:solidFill>
                </a:rPr>
                <a:t>Créditos vigentes a la fecha de corte</a:t>
              </a:r>
              <a:endParaRPr lang="es-EC" sz="1400" dirty="0"/>
            </a:p>
          </p:txBody>
        </p:sp>
        <p:pic>
          <p:nvPicPr>
            <p:cNvPr id="6" name="Graphic 10" descr="Coins with solid fill">
              <a:extLst>
                <a:ext uri="{FF2B5EF4-FFF2-40B4-BE49-F238E27FC236}">
                  <a16:creationId xmlns:a16="http://schemas.microsoft.com/office/drawing/2014/main" xmlns="" id="{0FEF91CE-74BD-4F36-9C4C-44324117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1400175" y="4103002"/>
              <a:ext cx="833470" cy="833470"/>
            </a:xfrm>
            <a:prstGeom prst="rect">
              <a:avLst/>
            </a:prstGeom>
          </p:spPr>
        </p:pic>
      </p:grpSp>
      <p:sp>
        <p:nvSpPr>
          <p:cNvPr id="7" name="Multiplication Sign 7">
            <a:extLst>
              <a:ext uri="{FF2B5EF4-FFF2-40B4-BE49-F238E27FC236}">
                <a16:creationId xmlns:a16="http://schemas.microsoft.com/office/drawing/2014/main" xmlns="" id="{9489E0B8-1951-4BA4-B942-2934B7E8A0A5}"/>
              </a:ext>
            </a:extLst>
          </p:cNvPr>
          <p:cNvSpPr/>
          <p:nvPr/>
        </p:nvSpPr>
        <p:spPr>
          <a:xfrm>
            <a:off x="4186272" y="3967795"/>
            <a:ext cx="1367034" cy="1367034"/>
          </a:xfrm>
          <a:prstGeom prst="mathMultiply">
            <a:avLst>
              <a:gd name="adj1" fmla="val 21363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pic>
        <p:nvPicPr>
          <p:cNvPr id="8" name="Graphic 8" descr="Checkmark with solid fill">
            <a:extLst>
              <a:ext uri="{FF2B5EF4-FFF2-40B4-BE49-F238E27FC236}">
                <a16:creationId xmlns:a16="http://schemas.microsoft.com/office/drawing/2014/main" xmlns="" id="{9536F859-ED27-4AE9-B1D8-BCC128180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12589" y="1534039"/>
            <a:ext cx="914400" cy="91440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03732E83-9F58-41B3-AB1B-1EC0843E54DE}"/>
              </a:ext>
            </a:extLst>
          </p:cNvPr>
          <p:cNvSpPr txBox="1"/>
          <p:nvPr/>
        </p:nvSpPr>
        <p:spPr>
          <a:xfrm>
            <a:off x="5915877" y="1439512"/>
            <a:ext cx="4132998" cy="1569660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419"/>
            </a:defPPr>
            <a:lvl1pPr algn="ctr">
              <a:defRPr sz="1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sz="1600" dirty="0" smtClean="0">
                <a:solidFill>
                  <a:schemeClr val="tx1"/>
                </a:solidFill>
              </a:rPr>
              <a:t>Mantener la información original del crédito.</a:t>
            </a:r>
            <a:endParaRPr lang="es-EC" sz="1600" dirty="0">
              <a:solidFill>
                <a:schemeClr val="tx1"/>
              </a:solidFill>
            </a:endParaRPr>
          </a:p>
          <a:p>
            <a:r>
              <a:rPr lang="es-EC" sz="1600" b="0" dirty="0" smtClean="0">
                <a:solidFill>
                  <a:schemeClr val="tx1"/>
                </a:solidFill>
              </a:rPr>
              <a:t>Número de operación.</a:t>
            </a:r>
          </a:p>
          <a:p>
            <a:r>
              <a:rPr lang="es-MX" sz="1600" b="0" dirty="0" smtClean="0">
                <a:solidFill>
                  <a:schemeClr val="tx1"/>
                </a:solidFill>
              </a:rPr>
              <a:t>Fecha de concesión y vencimiento.</a:t>
            </a:r>
          </a:p>
          <a:p>
            <a:r>
              <a:rPr lang="es-MX" sz="1600" b="0" dirty="0" smtClean="0">
                <a:solidFill>
                  <a:schemeClr val="tx1"/>
                </a:solidFill>
              </a:rPr>
              <a:t>Valor de la operación.</a:t>
            </a:r>
          </a:p>
          <a:p>
            <a:r>
              <a:rPr lang="es-MX" sz="1600" b="0" dirty="0" smtClean="0">
                <a:solidFill>
                  <a:schemeClr val="tx1"/>
                </a:solidFill>
              </a:rPr>
              <a:t>Tipo de crédito.</a:t>
            </a:r>
            <a:endParaRPr lang="es-EC" sz="1600" b="0" dirty="0">
              <a:solidFill>
                <a:schemeClr val="tx1"/>
              </a:solidFill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03732E83-9F58-41B3-AB1B-1EC0843E54DE}"/>
              </a:ext>
            </a:extLst>
          </p:cNvPr>
          <p:cNvSpPr txBox="1"/>
          <p:nvPr/>
        </p:nvSpPr>
        <p:spPr>
          <a:xfrm>
            <a:off x="5915877" y="3866482"/>
            <a:ext cx="4132998" cy="1815882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419"/>
            </a:defPPr>
            <a:lvl1pPr algn="ctr">
              <a:defRPr sz="1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sz="1600" dirty="0" smtClean="0">
                <a:solidFill>
                  <a:schemeClr val="tx1"/>
                </a:solidFill>
              </a:rPr>
              <a:t>Cambiar u omitir información de operaciones de crédito.</a:t>
            </a:r>
            <a:endParaRPr lang="es-EC" sz="1600" dirty="0">
              <a:solidFill>
                <a:schemeClr val="tx1"/>
              </a:solidFill>
            </a:endParaRPr>
          </a:p>
          <a:p>
            <a:r>
              <a:rPr lang="es-EC" sz="1600" b="0" dirty="0" smtClean="0">
                <a:solidFill>
                  <a:schemeClr val="tx1"/>
                </a:solidFill>
              </a:rPr>
              <a:t>Cambiar el número de operación.</a:t>
            </a:r>
          </a:p>
          <a:p>
            <a:r>
              <a:rPr lang="es-MX" sz="1600" b="0" dirty="0" smtClean="0">
                <a:solidFill>
                  <a:schemeClr val="tx1"/>
                </a:solidFill>
              </a:rPr>
              <a:t>Cambiar cualquier campo del crédito original reportado como segmento 4.</a:t>
            </a:r>
          </a:p>
          <a:p>
            <a:r>
              <a:rPr lang="es-MX" sz="1600" b="0" dirty="0" smtClean="0">
                <a:solidFill>
                  <a:schemeClr val="tx1"/>
                </a:solidFill>
              </a:rPr>
              <a:t>No reportar créditos que si fueron remitidos como segmento 4.</a:t>
            </a:r>
            <a:endParaRPr lang="es-EC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C01</a:t>
            </a:r>
            <a:endParaRPr lang="es-419" sz="2800" dirty="0"/>
          </a:p>
        </p:txBody>
      </p:sp>
      <p:graphicFrame>
        <p:nvGraphicFramePr>
          <p:cNvPr id="3" name="Diagram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432228"/>
              </p:ext>
            </p:extLst>
          </p:nvPr>
        </p:nvGraphicFramePr>
        <p:xfrm>
          <a:off x="287852" y="1638300"/>
          <a:ext cx="5998647" cy="3924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="" xmlns:a16="http://schemas.microsoft.com/office/drawing/2014/main" id="{A55BB635-3502-3448-B9A2-474519DCB103}"/>
              </a:ext>
            </a:extLst>
          </p:cNvPr>
          <p:cNvSpPr txBox="1">
            <a:spLocks/>
          </p:cNvSpPr>
          <p:nvPr/>
        </p:nvSpPr>
        <p:spPr>
          <a:xfrm>
            <a:off x="3758478" y="1033662"/>
            <a:ext cx="4168037" cy="452948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b="1" dirty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REGISTROS DUPLICADOS – C01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880970" y="1317875"/>
            <a:ext cx="2589134" cy="1193115"/>
            <a:chOff x="9649" y="452476"/>
            <a:chExt cx="2648777" cy="1590820"/>
          </a:xfrm>
        </p:grpSpPr>
        <p:sp>
          <p:nvSpPr>
            <p:cNvPr id="6" name="Rectángulo redondeado 5"/>
            <p:cNvSpPr/>
            <p:nvPr/>
          </p:nvSpPr>
          <p:spPr>
            <a:xfrm>
              <a:off x="9649" y="452476"/>
              <a:ext cx="2648777" cy="159082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56243" y="499070"/>
              <a:ext cx="2555589" cy="14976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dirty="0">
                  <a:solidFill>
                    <a:srgbClr val="41719C"/>
                  </a:solidFill>
                  <a:latin typeface="Stencil" panose="040409050D0802020404" pitchFamily="82" charset="0"/>
                </a:rPr>
                <a:t>CONSIDERAR</a:t>
              </a:r>
              <a:endParaRPr lang="es-MX" sz="2000" dirty="0">
                <a:solidFill>
                  <a:srgbClr val="41719C"/>
                </a:solidFill>
                <a:latin typeface="Stencil" panose="040409050D0802020404" pitchFamily="82" charset="0"/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6903951" y="2239937"/>
            <a:ext cx="40043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campo </a:t>
            </a:r>
            <a:r>
              <a:rPr lang="es-MX" b="1" i="1" dirty="0">
                <a:solidFill>
                  <a:schemeClr val="accent1">
                    <a:lumMod val="75000"/>
                  </a:schemeClr>
                </a:solidFill>
              </a:rPr>
              <a:t>número de operación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 debe ser único dentro de la base de datos de la estructura C01,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excepto cuando el </a:t>
            </a:r>
            <a:r>
              <a:rPr lang="es-MX" b="1" i="1" dirty="0">
                <a:solidFill>
                  <a:schemeClr val="accent3">
                    <a:lumMod val="75000"/>
                  </a:schemeClr>
                </a:solidFill>
              </a:rPr>
              <a:t>estado de la operación 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registre una reestructuración </a:t>
            </a:r>
            <a:r>
              <a:rPr lang="es-MX" b="1" dirty="0">
                <a:solidFill>
                  <a:schemeClr val="accent3">
                    <a:lumMod val="75000"/>
                  </a:schemeClr>
                </a:solidFill>
              </a:rPr>
              <a:t>“E”</a:t>
            </a:r>
            <a:r>
              <a:rPr lang="es-MX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903951" y="4151173"/>
            <a:ext cx="4076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es-MX" b="1" i="1" dirty="0">
                <a:solidFill>
                  <a:schemeClr val="accent1">
                    <a:lumMod val="75000"/>
                  </a:schemeClr>
                </a:solidFill>
              </a:rPr>
              <a:t>número de operación anterior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es obligatorio cuando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en el campo </a:t>
            </a:r>
            <a:r>
              <a:rPr lang="es-MX" b="1" i="1" dirty="0">
                <a:solidFill>
                  <a:schemeClr val="accent1">
                    <a:lumMod val="75000"/>
                  </a:schemeClr>
                </a:solidFill>
              </a:rPr>
              <a:t>estado de la operación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se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registren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los códigos: novación </a:t>
            </a:r>
            <a:r>
              <a:rPr lang="es-MX" b="1" i="1" dirty="0">
                <a:solidFill>
                  <a:schemeClr val="accent1">
                    <a:lumMod val="75000"/>
                  </a:schemeClr>
                </a:solidFill>
              </a:rPr>
              <a:t>“V”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refinanciamiento </a:t>
            </a:r>
            <a:r>
              <a:rPr lang="es-MX" b="1" i="1" dirty="0">
                <a:solidFill>
                  <a:schemeClr val="accent1">
                    <a:lumMod val="75000"/>
                  </a:schemeClr>
                </a:solidFill>
              </a:rPr>
              <a:t>“F”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, reestructuración </a:t>
            </a:r>
            <a:r>
              <a:rPr lang="es-MX" b="1" i="1" dirty="0">
                <a:solidFill>
                  <a:schemeClr val="accent1">
                    <a:lumMod val="75000"/>
                  </a:schemeClr>
                </a:solidFill>
              </a:rPr>
              <a:t>“E” 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</a:rPr>
              <a:t>o recompra de cartera </a:t>
            </a:r>
            <a:r>
              <a:rPr lang="es-MX" b="1" i="1" dirty="0">
                <a:solidFill>
                  <a:schemeClr val="accent1">
                    <a:lumMod val="75000"/>
                  </a:schemeClr>
                </a:solidFill>
              </a:rPr>
              <a:t>“R”.</a:t>
            </a:r>
          </a:p>
        </p:txBody>
      </p:sp>
    </p:spTree>
    <p:extLst>
      <p:ext uri="{BB962C8B-B14F-4D97-AF65-F5344CB8AC3E}">
        <p14:creationId xmlns:p14="http://schemas.microsoft.com/office/powerpoint/2010/main" val="39393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C01</a:t>
            </a:r>
            <a:endParaRPr lang="es-419" sz="2800" dirty="0"/>
          </a:p>
        </p:txBody>
      </p:sp>
      <p:sp>
        <p:nvSpPr>
          <p:cNvPr id="3" name="Rectángulo 2"/>
          <p:cNvSpPr/>
          <p:nvPr/>
        </p:nvSpPr>
        <p:spPr>
          <a:xfrm>
            <a:off x="406237" y="1456205"/>
            <a:ext cx="112904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Resolución No. 574-2020-F expedida el 18 de mayo de 2020, de acuerdo al Artículo 3: </a:t>
            </a:r>
            <a:r>
              <a:rPr lang="es-EC" sz="1600" i="1" dirty="0" smtClean="0"/>
              <a:t>La </a:t>
            </a:r>
            <a:r>
              <a:rPr lang="es-EC" sz="1600" i="1" dirty="0"/>
              <a:t>cartera de créditos adquirida en proceso de liquidación y fusión se mantendrá como cartera por vencer, por un plazo de tres años.</a:t>
            </a:r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471898"/>
              </p:ext>
            </p:extLst>
          </p:nvPr>
        </p:nvGraphicFramePr>
        <p:xfrm>
          <a:off x="952500" y="2778645"/>
          <a:ext cx="10001250" cy="197482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28500"/>
                <a:gridCol w="2566203"/>
                <a:gridCol w="1982973"/>
                <a:gridCol w="3323574"/>
              </a:tblGrid>
              <a:tr h="815962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Estructura</a:t>
                      </a:r>
                      <a:endParaRPr lang="es-MX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Origen de la operación</a:t>
                      </a:r>
                      <a:endParaRPr lang="es-MX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Tipo de operación</a:t>
                      </a:r>
                      <a:endParaRPr lang="es-MX" sz="1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Cartera</a:t>
                      </a:r>
                      <a:endParaRPr lang="es-MX" sz="1800" dirty="0"/>
                    </a:p>
                  </a:txBody>
                  <a:tcPr marL="68580" marR="68580" marT="34290" marB="34290" anchor="ctr"/>
                </a:tc>
              </a:tr>
              <a:tr h="313831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C01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“C”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“AEL”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 marL="68580" marR="68580" marT="34290" marB="34290"/>
                </a:tc>
              </a:tr>
              <a:tr h="815962"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C02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“AEL”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s-MX" sz="1800" dirty="0" smtClean="0"/>
                        <a:t>Por vencer</a:t>
                      </a:r>
                      <a:r>
                        <a:rPr lang="es-MX" sz="1800" baseline="0" dirty="0" smtClean="0"/>
                        <a:t> “de más de 360 días”.*</a:t>
                      </a:r>
                      <a:endParaRPr lang="es-MX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41293" y="4875581"/>
            <a:ext cx="4426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 smtClean="0"/>
              <a:t>* Independientemente del tipo de crédito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2928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C01</a:t>
            </a:r>
            <a:endParaRPr lang="es-419" sz="2800" dirty="0"/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1561315" y="1506181"/>
            <a:ext cx="3610759" cy="43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err="1" smtClean="0"/>
              <a:t>Nivel</a:t>
            </a:r>
            <a:r>
              <a:rPr lang="en-US" sz="1800" dirty="0" smtClean="0"/>
              <a:t> de </a:t>
            </a:r>
            <a:r>
              <a:rPr lang="en-US" sz="1800" dirty="0" err="1" smtClean="0"/>
              <a:t>estudios</a:t>
            </a:r>
            <a:endParaRPr lang="en-US" sz="1800" dirty="0"/>
          </a:p>
        </p:txBody>
      </p:sp>
      <p:sp>
        <p:nvSpPr>
          <p:cNvPr id="4" name="Text Placeholder 16"/>
          <p:cNvSpPr txBox="1">
            <a:spLocks/>
          </p:cNvSpPr>
          <p:nvPr/>
        </p:nvSpPr>
        <p:spPr>
          <a:xfrm>
            <a:off x="1561315" y="1948693"/>
            <a:ext cx="3439309" cy="1226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600" dirty="0"/>
              <a:t>Será de uso *obligatorio cuando el código del campo </a:t>
            </a:r>
            <a:r>
              <a:rPr lang="es-EC" sz="1600" b="1" i="1" dirty="0"/>
              <a:t>tipo de identificación</a:t>
            </a:r>
            <a:r>
              <a:rPr lang="es-EC" sz="1600" i="1" dirty="0"/>
              <a:t> </a:t>
            </a:r>
            <a:r>
              <a:rPr lang="es-EC" sz="1600" dirty="0"/>
              <a:t>sea </a:t>
            </a:r>
            <a:r>
              <a:rPr lang="es-EC" sz="1600" b="1" dirty="0"/>
              <a:t>“C”, “P”</a:t>
            </a:r>
            <a:r>
              <a:rPr lang="es-EC" sz="1600" dirty="0"/>
              <a:t> o </a:t>
            </a:r>
            <a:r>
              <a:rPr lang="es-EC" sz="1600" b="1" dirty="0"/>
              <a:t>“F”</a:t>
            </a:r>
            <a:r>
              <a:rPr lang="es-EC" sz="1600" dirty="0"/>
              <a:t>, caso contrario no deberá reportar el campo.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921011" y="1430067"/>
            <a:ext cx="597503" cy="59436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</a:t>
            </a:r>
            <a:endParaRPr lang="en-US" dirty="0"/>
          </a:p>
        </p:txBody>
      </p:sp>
      <p:sp>
        <p:nvSpPr>
          <p:cNvPr id="6" name="Text Placeholder 19"/>
          <p:cNvSpPr txBox="1">
            <a:spLocks/>
          </p:cNvSpPr>
          <p:nvPr/>
        </p:nvSpPr>
        <p:spPr>
          <a:xfrm>
            <a:off x="1561316" y="3863266"/>
            <a:ext cx="3772684" cy="431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Nivel</a:t>
            </a:r>
            <a:r>
              <a:rPr lang="en-US" sz="1800" dirty="0" smtClean="0"/>
              <a:t> de </a:t>
            </a:r>
            <a:r>
              <a:rPr lang="en-US" sz="1800" dirty="0" err="1" smtClean="0"/>
              <a:t>estudios</a:t>
            </a:r>
            <a:r>
              <a:rPr lang="en-US" sz="1800" dirty="0" smtClean="0"/>
              <a:t> </a:t>
            </a:r>
            <a:r>
              <a:rPr lang="en-US" sz="1800" dirty="0" err="1" smtClean="0"/>
              <a:t>esperados</a:t>
            </a:r>
            <a:endParaRPr lang="en-US" sz="1800" dirty="0"/>
          </a:p>
        </p:txBody>
      </p:sp>
      <p:sp>
        <p:nvSpPr>
          <p:cNvPr id="7" name="Text Placeholder 21"/>
          <p:cNvSpPr txBox="1">
            <a:spLocks/>
          </p:cNvSpPr>
          <p:nvPr/>
        </p:nvSpPr>
        <p:spPr>
          <a:xfrm>
            <a:off x="1589892" y="4324374"/>
            <a:ext cx="3610758" cy="1226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600" dirty="0"/>
              <a:t>Será *obligatorio únicamente cuando el </a:t>
            </a:r>
            <a:r>
              <a:rPr lang="es-EC" sz="1600" b="1" i="1" dirty="0"/>
              <a:t>tipo de crédito</a:t>
            </a:r>
            <a:r>
              <a:rPr lang="es-EC" sz="1600" dirty="0"/>
              <a:t> sea igual a </a:t>
            </a:r>
            <a:r>
              <a:rPr lang="es-EC" sz="1600" b="1" dirty="0"/>
              <a:t>“EC” y “ES”.</a:t>
            </a:r>
            <a:endParaRPr lang="es-EC" sz="1600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921011" y="3787152"/>
            <a:ext cx="597503" cy="594360"/>
          </a:xfrm>
          <a:prstGeom prst="ellipse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</a:t>
            </a:r>
            <a:endParaRPr lang="en-US" dirty="0"/>
          </a:p>
        </p:txBody>
      </p:sp>
      <p:sp>
        <p:nvSpPr>
          <p:cNvPr id="9" name="Text Placeholder 24"/>
          <p:cNvSpPr txBox="1">
            <a:spLocks/>
          </p:cNvSpPr>
          <p:nvPr/>
        </p:nvSpPr>
        <p:spPr>
          <a:xfrm>
            <a:off x="7378065" y="1510517"/>
            <a:ext cx="3680459" cy="431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 err="1"/>
              <a:t>Tipo</a:t>
            </a:r>
            <a:r>
              <a:rPr lang="en-US" sz="1800" dirty="0"/>
              <a:t> de </a:t>
            </a:r>
            <a:r>
              <a:rPr lang="en-US" sz="1800" dirty="0" err="1"/>
              <a:t>vivienda</a:t>
            </a:r>
            <a:endParaRPr lang="en-US" sz="1800" dirty="0"/>
          </a:p>
        </p:txBody>
      </p:sp>
      <p:sp>
        <p:nvSpPr>
          <p:cNvPr id="10" name="Text Placeholder 25"/>
          <p:cNvSpPr txBox="1">
            <a:spLocks/>
          </p:cNvSpPr>
          <p:nvPr/>
        </p:nvSpPr>
        <p:spPr>
          <a:xfrm>
            <a:off x="7444741" y="1995775"/>
            <a:ext cx="3223260" cy="12269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600" dirty="0"/>
              <a:t>Será de uso *obligatorio cuando el código del campo </a:t>
            </a:r>
            <a:r>
              <a:rPr lang="es-EC" sz="1600" b="1" i="1" dirty="0"/>
              <a:t>tipo de identificación</a:t>
            </a:r>
            <a:r>
              <a:rPr lang="es-EC" sz="1600" i="1" dirty="0"/>
              <a:t> </a:t>
            </a:r>
            <a:r>
              <a:rPr lang="es-EC" sz="1600" dirty="0"/>
              <a:t>sea </a:t>
            </a:r>
            <a:r>
              <a:rPr lang="es-EC" sz="1600" b="1" dirty="0"/>
              <a:t>“C”, “P”</a:t>
            </a:r>
            <a:r>
              <a:rPr lang="es-EC" sz="1600" dirty="0"/>
              <a:t> o </a:t>
            </a:r>
            <a:r>
              <a:rPr lang="es-EC" sz="1600" b="1" dirty="0"/>
              <a:t>“F”</a:t>
            </a:r>
            <a:r>
              <a:rPr lang="es-EC" sz="1600" dirty="0"/>
              <a:t>, caso contrario no deberá reportar el campo.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6737760" y="1434403"/>
            <a:ext cx="597503" cy="59436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</a:t>
            </a:r>
            <a:endParaRPr lang="en-US" dirty="0"/>
          </a:p>
        </p:txBody>
      </p:sp>
      <p:sp>
        <p:nvSpPr>
          <p:cNvPr id="12" name="Text Placeholder 28"/>
          <p:cNvSpPr txBox="1">
            <a:spLocks/>
          </p:cNvSpPr>
          <p:nvPr/>
        </p:nvSpPr>
        <p:spPr>
          <a:xfrm>
            <a:off x="7378065" y="3867602"/>
            <a:ext cx="3890009" cy="431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Número</a:t>
            </a:r>
            <a:r>
              <a:rPr lang="en-US" sz="1800" dirty="0" smtClean="0"/>
              <a:t> de </a:t>
            </a:r>
            <a:r>
              <a:rPr lang="en-US" sz="1800" dirty="0" err="1" smtClean="0"/>
              <a:t>participantes</a:t>
            </a:r>
            <a:r>
              <a:rPr lang="en-US" sz="1800" dirty="0" smtClean="0"/>
              <a:t> de </a:t>
            </a:r>
            <a:r>
              <a:rPr lang="en-US" sz="1800" dirty="0" err="1" smtClean="0"/>
              <a:t>crédito</a:t>
            </a:r>
            <a:r>
              <a:rPr lang="en-US" sz="1800" dirty="0" smtClean="0"/>
              <a:t> </a:t>
            </a:r>
            <a:r>
              <a:rPr lang="en-US" sz="1800" dirty="0" err="1" smtClean="0"/>
              <a:t>solidario</a:t>
            </a:r>
            <a:endParaRPr lang="en-US" sz="1800" dirty="0"/>
          </a:p>
        </p:txBody>
      </p:sp>
      <p:sp>
        <p:nvSpPr>
          <p:cNvPr id="13" name="Text Placeholder 30"/>
          <p:cNvSpPr txBox="1">
            <a:spLocks/>
          </p:cNvSpPr>
          <p:nvPr/>
        </p:nvSpPr>
        <p:spPr>
          <a:xfrm>
            <a:off x="7444741" y="4534556"/>
            <a:ext cx="3404234" cy="12269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600" dirty="0"/>
              <a:t>Será de uso *obligatorio cuando el campo </a:t>
            </a:r>
            <a:r>
              <a:rPr lang="es-EC" sz="1600" b="1" i="1" dirty="0"/>
              <a:t>clase de crédito</a:t>
            </a:r>
            <a:r>
              <a:rPr lang="es-EC" sz="1600" dirty="0"/>
              <a:t> corresponda al código </a:t>
            </a:r>
            <a:r>
              <a:rPr lang="es-EC" sz="1600" b="1" dirty="0"/>
              <a:t>“S”, </a:t>
            </a:r>
            <a:r>
              <a:rPr lang="es-EC" sz="1600" dirty="0"/>
              <a:t>por lo cual deberá ser mayor a cero, caso contrario no deberá reportar el campo</a:t>
            </a:r>
            <a:r>
              <a:rPr lang="es-EC" sz="1600" dirty="0" smtClean="0"/>
              <a:t>.</a:t>
            </a:r>
            <a:endParaRPr lang="es-EC" sz="1600" dirty="0"/>
          </a:p>
        </p:txBody>
      </p:sp>
      <p:sp>
        <p:nvSpPr>
          <p:cNvPr id="14" name="Text Placeholder 7"/>
          <p:cNvSpPr txBox="1">
            <a:spLocks/>
          </p:cNvSpPr>
          <p:nvPr/>
        </p:nvSpPr>
        <p:spPr>
          <a:xfrm>
            <a:off x="6737760" y="3791488"/>
            <a:ext cx="597503" cy="59436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6096000" y="2438400"/>
            <a:ext cx="6096000" cy="198120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dirty="0" smtClean="0"/>
              <a:t>SALDOS DE OPERACIONES</a:t>
            </a:r>
          </a:p>
          <a:p>
            <a:pPr algn="ctr"/>
            <a:r>
              <a:rPr lang="es-419" sz="3200" dirty="0" smtClean="0"/>
              <a:t>C02</a:t>
            </a:r>
            <a:endParaRPr lang="es-419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439FA0-B385-495C-AE9F-0207E766DF0C}"/>
              </a:ext>
            </a:extLst>
          </p:cNvPr>
          <p:cNvSpPr txBox="1"/>
          <p:nvPr/>
        </p:nvSpPr>
        <p:spPr>
          <a:xfrm>
            <a:off x="4800600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84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7253462" y="2476712"/>
            <a:ext cx="1458378" cy="3110145"/>
          </a:xfrm>
          <a:custGeom>
            <a:avLst/>
            <a:gdLst>
              <a:gd name="T0" fmla="*/ 89 w 6408"/>
              <a:gd name="T1" fmla="*/ 13555 h 13673"/>
              <a:gd name="T2" fmla="*/ 225 w 6408"/>
              <a:gd name="T3" fmla="*/ 13477 h 13673"/>
              <a:gd name="T4" fmla="*/ 351 w 6408"/>
              <a:gd name="T5" fmla="*/ 13337 h 13673"/>
              <a:gd name="T6" fmla="*/ 506 w 6408"/>
              <a:gd name="T7" fmla="*/ 13062 h 13673"/>
              <a:gd name="T8" fmla="*/ 546 w 6408"/>
              <a:gd name="T9" fmla="*/ 12913 h 13673"/>
              <a:gd name="T10" fmla="*/ 552 w 6408"/>
              <a:gd name="T11" fmla="*/ 12601 h 13673"/>
              <a:gd name="T12" fmla="*/ 478 w 6408"/>
              <a:gd name="T13" fmla="*/ 12263 h 13673"/>
              <a:gd name="T14" fmla="*/ 265 w 6408"/>
              <a:gd name="T15" fmla="*/ 11703 h 13673"/>
              <a:gd name="T16" fmla="*/ 153 w 6408"/>
              <a:gd name="T17" fmla="*/ 11391 h 13673"/>
              <a:gd name="T18" fmla="*/ 75 w 6408"/>
              <a:gd name="T19" fmla="*/ 11064 h 13673"/>
              <a:gd name="T20" fmla="*/ 8 w 6408"/>
              <a:gd name="T21" fmla="*/ 10488 h 13673"/>
              <a:gd name="T22" fmla="*/ 7 w 6408"/>
              <a:gd name="T23" fmla="*/ 9911 h 13673"/>
              <a:gd name="T24" fmla="*/ 96 w 6408"/>
              <a:gd name="T25" fmla="*/ 9224 h 13673"/>
              <a:gd name="T26" fmla="*/ 289 w 6408"/>
              <a:gd name="T27" fmla="*/ 8563 h 13673"/>
              <a:gd name="T28" fmla="*/ 562 w 6408"/>
              <a:gd name="T29" fmla="*/ 7986 h 13673"/>
              <a:gd name="T30" fmla="*/ 746 w 6408"/>
              <a:gd name="T31" fmla="*/ 7695 h 13673"/>
              <a:gd name="T32" fmla="*/ 956 w 6408"/>
              <a:gd name="T33" fmla="*/ 7421 h 13673"/>
              <a:gd name="T34" fmla="*/ 1192 w 6408"/>
              <a:gd name="T35" fmla="*/ 7165 h 13673"/>
              <a:gd name="T36" fmla="*/ 2082 w 6408"/>
              <a:gd name="T37" fmla="*/ 6288 h 13673"/>
              <a:gd name="T38" fmla="*/ 2619 w 6408"/>
              <a:gd name="T39" fmla="*/ 5711 h 13673"/>
              <a:gd name="T40" fmla="*/ 3102 w 6408"/>
              <a:gd name="T41" fmla="*/ 5095 h 13673"/>
              <a:gd name="T42" fmla="*/ 3426 w 6408"/>
              <a:gd name="T43" fmla="*/ 4569 h 13673"/>
              <a:gd name="T44" fmla="*/ 3600 w 6408"/>
              <a:gd name="T45" fmla="*/ 4211 h 13673"/>
              <a:gd name="T46" fmla="*/ 3746 w 6408"/>
              <a:gd name="T47" fmla="*/ 3832 h 13673"/>
              <a:gd name="T48" fmla="*/ 3860 w 6408"/>
              <a:gd name="T49" fmla="*/ 3429 h 13673"/>
              <a:gd name="T50" fmla="*/ 3938 w 6408"/>
              <a:gd name="T51" fmla="*/ 2998 h 13673"/>
              <a:gd name="T52" fmla="*/ 3978 w 6408"/>
              <a:gd name="T53" fmla="*/ 2540 h 13673"/>
              <a:gd name="T54" fmla="*/ 3977 w 6408"/>
              <a:gd name="T55" fmla="*/ 2049 h 13673"/>
              <a:gd name="T56" fmla="*/ 3930 w 6408"/>
              <a:gd name="T57" fmla="*/ 1524 h 13673"/>
              <a:gd name="T58" fmla="*/ 3835 w 6408"/>
              <a:gd name="T59" fmla="*/ 962 h 13673"/>
              <a:gd name="T60" fmla="*/ 3689 w 6408"/>
              <a:gd name="T61" fmla="*/ 362 h 13673"/>
              <a:gd name="T62" fmla="*/ 3591 w 6408"/>
              <a:gd name="T63" fmla="*/ 26 h 13673"/>
              <a:gd name="T64" fmla="*/ 3703 w 6408"/>
              <a:gd name="T65" fmla="*/ 169 h 13673"/>
              <a:gd name="T66" fmla="*/ 3964 w 6408"/>
              <a:gd name="T67" fmla="*/ 419 h 13673"/>
              <a:gd name="T68" fmla="*/ 4304 w 6408"/>
              <a:gd name="T69" fmla="*/ 847 h 13673"/>
              <a:gd name="T70" fmla="*/ 4714 w 6408"/>
              <a:gd name="T71" fmla="*/ 1447 h 13673"/>
              <a:gd name="T72" fmla="*/ 5061 w 6408"/>
              <a:gd name="T73" fmla="*/ 2034 h 13673"/>
              <a:gd name="T74" fmla="*/ 5478 w 6408"/>
              <a:gd name="T75" fmla="*/ 2881 h 13673"/>
              <a:gd name="T76" fmla="*/ 5823 w 6408"/>
              <a:gd name="T77" fmla="*/ 3769 h 13673"/>
              <a:gd name="T78" fmla="*/ 6092 w 6408"/>
              <a:gd name="T79" fmla="*/ 4691 h 13673"/>
              <a:gd name="T80" fmla="*/ 6281 w 6408"/>
              <a:gd name="T81" fmla="*/ 5635 h 13673"/>
              <a:gd name="T82" fmla="*/ 6387 w 6408"/>
              <a:gd name="T83" fmla="*/ 6590 h 13673"/>
              <a:gd name="T84" fmla="*/ 6404 w 6408"/>
              <a:gd name="T85" fmla="*/ 7549 h 13673"/>
              <a:gd name="T86" fmla="*/ 6328 w 6408"/>
              <a:gd name="T87" fmla="*/ 8500 h 13673"/>
              <a:gd name="T88" fmla="*/ 6153 w 6408"/>
              <a:gd name="T89" fmla="*/ 9434 h 13673"/>
              <a:gd name="T90" fmla="*/ 5922 w 6408"/>
              <a:gd name="T91" fmla="*/ 10213 h 13673"/>
              <a:gd name="T92" fmla="*/ 5749 w 6408"/>
              <a:gd name="T93" fmla="*/ 10654 h 13673"/>
              <a:gd name="T94" fmla="*/ 5543 w 6408"/>
              <a:gd name="T95" fmla="*/ 11078 h 13673"/>
              <a:gd name="T96" fmla="*/ 5306 w 6408"/>
              <a:gd name="T97" fmla="*/ 11482 h 13673"/>
              <a:gd name="T98" fmla="*/ 5037 w 6408"/>
              <a:gd name="T99" fmla="*/ 11863 h 13673"/>
              <a:gd name="T100" fmla="*/ 4736 w 6408"/>
              <a:gd name="T101" fmla="*/ 12217 h 13673"/>
              <a:gd name="T102" fmla="*/ 4404 w 6408"/>
              <a:gd name="T103" fmla="*/ 12542 h 13673"/>
              <a:gd name="T104" fmla="*/ 4041 w 6408"/>
              <a:gd name="T105" fmla="*/ 12834 h 13673"/>
              <a:gd name="T106" fmla="*/ 3646 w 6408"/>
              <a:gd name="T107" fmla="*/ 13088 h 13673"/>
              <a:gd name="T108" fmla="*/ 3221 w 6408"/>
              <a:gd name="T109" fmla="*/ 13303 h 13673"/>
              <a:gd name="T110" fmla="*/ 2923 w 6408"/>
              <a:gd name="T111" fmla="*/ 13421 h 13673"/>
              <a:gd name="T112" fmla="*/ 2397 w 6408"/>
              <a:gd name="T113" fmla="*/ 13567 h 13673"/>
              <a:gd name="T114" fmla="*/ 1714 w 6408"/>
              <a:gd name="T115" fmla="*/ 13659 h 13673"/>
              <a:gd name="T116" fmla="*/ 1021 w 6408"/>
              <a:gd name="T117" fmla="*/ 13664 h 13673"/>
              <a:gd name="T118" fmla="*/ 327 w 6408"/>
              <a:gd name="T119" fmla="*/ 13601 h 13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08" h="13673">
                <a:moveTo>
                  <a:pt x="32" y="13558"/>
                </a:moveTo>
                <a:lnTo>
                  <a:pt x="32" y="13558"/>
                </a:lnTo>
                <a:lnTo>
                  <a:pt x="41" y="13559"/>
                </a:lnTo>
                <a:lnTo>
                  <a:pt x="51" y="13559"/>
                </a:lnTo>
                <a:lnTo>
                  <a:pt x="60" y="13559"/>
                </a:lnTo>
                <a:lnTo>
                  <a:pt x="70" y="13559"/>
                </a:lnTo>
                <a:lnTo>
                  <a:pt x="89" y="13555"/>
                </a:lnTo>
                <a:lnTo>
                  <a:pt x="108" y="13550"/>
                </a:lnTo>
                <a:lnTo>
                  <a:pt x="127" y="13543"/>
                </a:lnTo>
                <a:lnTo>
                  <a:pt x="147" y="13533"/>
                </a:lnTo>
                <a:lnTo>
                  <a:pt x="167" y="13522"/>
                </a:lnTo>
                <a:lnTo>
                  <a:pt x="186" y="13509"/>
                </a:lnTo>
                <a:lnTo>
                  <a:pt x="206" y="13494"/>
                </a:lnTo>
                <a:lnTo>
                  <a:pt x="225" y="13477"/>
                </a:lnTo>
                <a:lnTo>
                  <a:pt x="243" y="13460"/>
                </a:lnTo>
                <a:lnTo>
                  <a:pt x="262" y="13442"/>
                </a:lnTo>
                <a:lnTo>
                  <a:pt x="280" y="13422"/>
                </a:lnTo>
                <a:lnTo>
                  <a:pt x="298" y="13402"/>
                </a:lnTo>
                <a:lnTo>
                  <a:pt x="316" y="13381"/>
                </a:lnTo>
                <a:lnTo>
                  <a:pt x="333" y="13359"/>
                </a:lnTo>
                <a:lnTo>
                  <a:pt x="351" y="13337"/>
                </a:lnTo>
                <a:lnTo>
                  <a:pt x="367" y="13314"/>
                </a:lnTo>
                <a:lnTo>
                  <a:pt x="398" y="13268"/>
                </a:lnTo>
                <a:lnTo>
                  <a:pt x="426" y="13222"/>
                </a:lnTo>
                <a:lnTo>
                  <a:pt x="451" y="13178"/>
                </a:lnTo>
                <a:lnTo>
                  <a:pt x="473" y="13136"/>
                </a:lnTo>
                <a:lnTo>
                  <a:pt x="492" y="13096"/>
                </a:lnTo>
                <a:lnTo>
                  <a:pt x="506" y="13062"/>
                </a:lnTo>
                <a:lnTo>
                  <a:pt x="517" y="13033"/>
                </a:lnTo>
                <a:lnTo>
                  <a:pt x="517" y="13033"/>
                </a:lnTo>
                <a:lnTo>
                  <a:pt x="524" y="13010"/>
                </a:lnTo>
                <a:lnTo>
                  <a:pt x="531" y="12986"/>
                </a:lnTo>
                <a:lnTo>
                  <a:pt x="536" y="12962"/>
                </a:lnTo>
                <a:lnTo>
                  <a:pt x="541" y="12937"/>
                </a:lnTo>
                <a:lnTo>
                  <a:pt x="546" y="12913"/>
                </a:lnTo>
                <a:lnTo>
                  <a:pt x="550" y="12890"/>
                </a:lnTo>
                <a:lnTo>
                  <a:pt x="555" y="12842"/>
                </a:lnTo>
                <a:lnTo>
                  <a:pt x="559" y="12794"/>
                </a:lnTo>
                <a:lnTo>
                  <a:pt x="560" y="12745"/>
                </a:lnTo>
                <a:lnTo>
                  <a:pt x="560" y="12697"/>
                </a:lnTo>
                <a:lnTo>
                  <a:pt x="557" y="12649"/>
                </a:lnTo>
                <a:lnTo>
                  <a:pt x="552" y="12601"/>
                </a:lnTo>
                <a:lnTo>
                  <a:pt x="546" y="12552"/>
                </a:lnTo>
                <a:lnTo>
                  <a:pt x="538" y="12503"/>
                </a:lnTo>
                <a:lnTo>
                  <a:pt x="529" y="12455"/>
                </a:lnTo>
                <a:lnTo>
                  <a:pt x="518" y="12407"/>
                </a:lnTo>
                <a:lnTo>
                  <a:pt x="505" y="12359"/>
                </a:lnTo>
                <a:lnTo>
                  <a:pt x="492" y="12311"/>
                </a:lnTo>
                <a:lnTo>
                  <a:pt x="478" y="12263"/>
                </a:lnTo>
                <a:lnTo>
                  <a:pt x="462" y="12215"/>
                </a:lnTo>
                <a:lnTo>
                  <a:pt x="446" y="12167"/>
                </a:lnTo>
                <a:lnTo>
                  <a:pt x="430" y="12120"/>
                </a:lnTo>
                <a:lnTo>
                  <a:pt x="412" y="12073"/>
                </a:lnTo>
                <a:lnTo>
                  <a:pt x="377" y="11978"/>
                </a:lnTo>
                <a:lnTo>
                  <a:pt x="340" y="11886"/>
                </a:lnTo>
                <a:lnTo>
                  <a:pt x="265" y="11703"/>
                </a:lnTo>
                <a:lnTo>
                  <a:pt x="230" y="11613"/>
                </a:lnTo>
                <a:lnTo>
                  <a:pt x="214" y="11570"/>
                </a:lnTo>
                <a:lnTo>
                  <a:pt x="198" y="11526"/>
                </a:lnTo>
                <a:lnTo>
                  <a:pt x="198" y="11526"/>
                </a:lnTo>
                <a:lnTo>
                  <a:pt x="183" y="11481"/>
                </a:lnTo>
                <a:lnTo>
                  <a:pt x="168" y="11436"/>
                </a:lnTo>
                <a:lnTo>
                  <a:pt x="153" y="11391"/>
                </a:lnTo>
                <a:lnTo>
                  <a:pt x="140" y="11345"/>
                </a:lnTo>
                <a:lnTo>
                  <a:pt x="128" y="11298"/>
                </a:lnTo>
                <a:lnTo>
                  <a:pt x="116" y="11252"/>
                </a:lnTo>
                <a:lnTo>
                  <a:pt x="105" y="11206"/>
                </a:lnTo>
                <a:lnTo>
                  <a:pt x="94" y="11159"/>
                </a:lnTo>
                <a:lnTo>
                  <a:pt x="84" y="11111"/>
                </a:lnTo>
                <a:lnTo>
                  <a:pt x="75" y="11064"/>
                </a:lnTo>
                <a:lnTo>
                  <a:pt x="66" y="11017"/>
                </a:lnTo>
                <a:lnTo>
                  <a:pt x="58" y="10969"/>
                </a:lnTo>
                <a:lnTo>
                  <a:pt x="44" y="10874"/>
                </a:lnTo>
                <a:lnTo>
                  <a:pt x="32" y="10777"/>
                </a:lnTo>
                <a:lnTo>
                  <a:pt x="22" y="10681"/>
                </a:lnTo>
                <a:lnTo>
                  <a:pt x="14" y="10584"/>
                </a:lnTo>
                <a:lnTo>
                  <a:pt x="8" y="10488"/>
                </a:lnTo>
                <a:lnTo>
                  <a:pt x="3" y="10391"/>
                </a:lnTo>
                <a:lnTo>
                  <a:pt x="1" y="10295"/>
                </a:lnTo>
                <a:lnTo>
                  <a:pt x="0" y="10199"/>
                </a:lnTo>
                <a:lnTo>
                  <a:pt x="1" y="10104"/>
                </a:lnTo>
                <a:lnTo>
                  <a:pt x="3" y="10009"/>
                </a:lnTo>
                <a:lnTo>
                  <a:pt x="3" y="10009"/>
                </a:lnTo>
                <a:lnTo>
                  <a:pt x="7" y="9911"/>
                </a:lnTo>
                <a:lnTo>
                  <a:pt x="14" y="9811"/>
                </a:lnTo>
                <a:lnTo>
                  <a:pt x="22" y="9713"/>
                </a:lnTo>
                <a:lnTo>
                  <a:pt x="33" y="9614"/>
                </a:lnTo>
                <a:lnTo>
                  <a:pt x="45" y="9516"/>
                </a:lnTo>
                <a:lnTo>
                  <a:pt x="60" y="9418"/>
                </a:lnTo>
                <a:lnTo>
                  <a:pt x="77" y="9321"/>
                </a:lnTo>
                <a:lnTo>
                  <a:pt x="96" y="9224"/>
                </a:lnTo>
                <a:lnTo>
                  <a:pt x="117" y="9127"/>
                </a:lnTo>
                <a:lnTo>
                  <a:pt x="140" y="9032"/>
                </a:lnTo>
                <a:lnTo>
                  <a:pt x="167" y="8936"/>
                </a:lnTo>
                <a:lnTo>
                  <a:pt x="194" y="8842"/>
                </a:lnTo>
                <a:lnTo>
                  <a:pt x="224" y="8748"/>
                </a:lnTo>
                <a:lnTo>
                  <a:pt x="255" y="8656"/>
                </a:lnTo>
                <a:lnTo>
                  <a:pt x="289" y="8563"/>
                </a:lnTo>
                <a:lnTo>
                  <a:pt x="325" y="8472"/>
                </a:lnTo>
                <a:lnTo>
                  <a:pt x="364" y="8381"/>
                </a:lnTo>
                <a:lnTo>
                  <a:pt x="404" y="8292"/>
                </a:lnTo>
                <a:lnTo>
                  <a:pt x="446" y="8203"/>
                </a:lnTo>
                <a:lnTo>
                  <a:pt x="490" y="8116"/>
                </a:lnTo>
                <a:lnTo>
                  <a:pt x="538" y="8029"/>
                </a:lnTo>
                <a:lnTo>
                  <a:pt x="562" y="7986"/>
                </a:lnTo>
                <a:lnTo>
                  <a:pt x="586" y="7944"/>
                </a:lnTo>
                <a:lnTo>
                  <a:pt x="612" y="7901"/>
                </a:lnTo>
                <a:lnTo>
                  <a:pt x="637" y="7860"/>
                </a:lnTo>
                <a:lnTo>
                  <a:pt x="663" y="7818"/>
                </a:lnTo>
                <a:lnTo>
                  <a:pt x="690" y="7777"/>
                </a:lnTo>
                <a:lnTo>
                  <a:pt x="718" y="7737"/>
                </a:lnTo>
                <a:lnTo>
                  <a:pt x="746" y="7695"/>
                </a:lnTo>
                <a:lnTo>
                  <a:pt x="774" y="7655"/>
                </a:lnTo>
                <a:lnTo>
                  <a:pt x="803" y="7615"/>
                </a:lnTo>
                <a:lnTo>
                  <a:pt x="832" y="7576"/>
                </a:lnTo>
                <a:lnTo>
                  <a:pt x="862" y="7536"/>
                </a:lnTo>
                <a:lnTo>
                  <a:pt x="893" y="7497"/>
                </a:lnTo>
                <a:lnTo>
                  <a:pt x="924" y="7459"/>
                </a:lnTo>
                <a:lnTo>
                  <a:pt x="956" y="7421"/>
                </a:lnTo>
                <a:lnTo>
                  <a:pt x="988" y="7384"/>
                </a:lnTo>
                <a:lnTo>
                  <a:pt x="1020" y="7346"/>
                </a:lnTo>
                <a:lnTo>
                  <a:pt x="1054" y="7309"/>
                </a:lnTo>
                <a:lnTo>
                  <a:pt x="1088" y="7272"/>
                </a:lnTo>
                <a:lnTo>
                  <a:pt x="1122" y="7237"/>
                </a:lnTo>
                <a:lnTo>
                  <a:pt x="1156" y="7201"/>
                </a:lnTo>
                <a:lnTo>
                  <a:pt x="1192" y="7165"/>
                </a:lnTo>
                <a:lnTo>
                  <a:pt x="1192" y="7165"/>
                </a:lnTo>
                <a:lnTo>
                  <a:pt x="1354" y="7005"/>
                </a:lnTo>
                <a:lnTo>
                  <a:pt x="1517" y="6847"/>
                </a:lnTo>
                <a:lnTo>
                  <a:pt x="1680" y="6688"/>
                </a:lnTo>
                <a:lnTo>
                  <a:pt x="1842" y="6529"/>
                </a:lnTo>
                <a:lnTo>
                  <a:pt x="2003" y="6369"/>
                </a:lnTo>
                <a:lnTo>
                  <a:pt x="2082" y="6288"/>
                </a:lnTo>
                <a:lnTo>
                  <a:pt x="2162" y="6208"/>
                </a:lnTo>
                <a:lnTo>
                  <a:pt x="2240" y="6127"/>
                </a:lnTo>
                <a:lnTo>
                  <a:pt x="2318" y="6044"/>
                </a:lnTo>
                <a:lnTo>
                  <a:pt x="2394" y="5962"/>
                </a:lnTo>
                <a:lnTo>
                  <a:pt x="2471" y="5879"/>
                </a:lnTo>
                <a:lnTo>
                  <a:pt x="2546" y="5796"/>
                </a:lnTo>
                <a:lnTo>
                  <a:pt x="2619" y="5711"/>
                </a:lnTo>
                <a:lnTo>
                  <a:pt x="2693" y="5626"/>
                </a:lnTo>
                <a:lnTo>
                  <a:pt x="2764" y="5540"/>
                </a:lnTo>
                <a:lnTo>
                  <a:pt x="2835" y="5453"/>
                </a:lnTo>
                <a:lnTo>
                  <a:pt x="2904" y="5365"/>
                </a:lnTo>
                <a:lnTo>
                  <a:pt x="2971" y="5276"/>
                </a:lnTo>
                <a:lnTo>
                  <a:pt x="3038" y="5185"/>
                </a:lnTo>
                <a:lnTo>
                  <a:pt x="3102" y="5095"/>
                </a:lnTo>
                <a:lnTo>
                  <a:pt x="3166" y="5002"/>
                </a:lnTo>
                <a:lnTo>
                  <a:pt x="3226" y="4908"/>
                </a:lnTo>
                <a:lnTo>
                  <a:pt x="3286" y="4813"/>
                </a:lnTo>
                <a:lnTo>
                  <a:pt x="3344" y="4717"/>
                </a:lnTo>
                <a:lnTo>
                  <a:pt x="3372" y="4667"/>
                </a:lnTo>
                <a:lnTo>
                  <a:pt x="3399" y="4619"/>
                </a:lnTo>
                <a:lnTo>
                  <a:pt x="3426" y="4569"/>
                </a:lnTo>
                <a:lnTo>
                  <a:pt x="3452" y="4520"/>
                </a:lnTo>
                <a:lnTo>
                  <a:pt x="3478" y="4469"/>
                </a:lnTo>
                <a:lnTo>
                  <a:pt x="3504" y="4418"/>
                </a:lnTo>
                <a:lnTo>
                  <a:pt x="3529" y="4367"/>
                </a:lnTo>
                <a:lnTo>
                  <a:pt x="3554" y="4316"/>
                </a:lnTo>
                <a:lnTo>
                  <a:pt x="3577" y="4263"/>
                </a:lnTo>
                <a:lnTo>
                  <a:pt x="3600" y="4211"/>
                </a:lnTo>
                <a:lnTo>
                  <a:pt x="3623" y="4159"/>
                </a:lnTo>
                <a:lnTo>
                  <a:pt x="3645" y="4105"/>
                </a:lnTo>
                <a:lnTo>
                  <a:pt x="3666" y="4051"/>
                </a:lnTo>
                <a:lnTo>
                  <a:pt x="3688" y="3997"/>
                </a:lnTo>
                <a:lnTo>
                  <a:pt x="3708" y="3942"/>
                </a:lnTo>
                <a:lnTo>
                  <a:pt x="3727" y="3887"/>
                </a:lnTo>
                <a:lnTo>
                  <a:pt x="3746" y="3832"/>
                </a:lnTo>
                <a:lnTo>
                  <a:pt x="3764" y="3776"/>
                </a:lnTo>
                <a:lnTo>
                  <a:pt x="3782" y="3719"/>
                </a:lnTo>
                <a:lnTo>
                  <a:pt x="3799" y="3662"/>
                </a:lnTo>
                <a:lnTo>
                  <a:pt x="3815" y="3605"/>
                </a:lnTo>
                <a:lnTo>
                  <a:pt x="3830" y="3546"/>
                </a:lnTo>
                <a:lnTo>
                  <a:pt x="3845" y="3488"/>
                </a:lnTo>
                <a:lnTo>
                  <a:pt x="3860" y="3429"/>
                </a:lnTo>
                <a:lnTo>
                  <a:pt x="3874" y="3368"/>
                </a:lnTo>
                <a:lnTo>
                  <a:pt x="3886" y="3308"/>
                </a:lnTo>
                <a:lnTo>
                  <a:pt x="3898" y="3248"/>
                </a:lnTo>
                <a:lnTo>
                  <a:pt x="3909" y="3186"/>
                </a:lnTo>
                <a:lnTo>
                  <a:pt x="3920" y="3124"/>
                </a:lnTo>
                <a:lnTo>
                  <a:pt x="3930" y="3062"/>
                </a:lnTo>
                <a:lnTo>
                  <a:pt x="3938" y="2998"/>
                </a:lnTo>
                <a:lnTo>
                  <a:pt x="3947" y="2935"/>
                </a:lnTo>
                <a:lnTo>
                  <a:pt x="3954" y="2870"/>
                </a:lnTo>
                <a:lnTo>
                  <a:pt x="3960" y="2805"/>
                </a:lnTo>
                <a:lnTo>
                  <a:pt x="3966" y="2740"/>
                </a:lnTo>
                <a:lnTo>
                  <a:pt x="3971" y="2673"/>
                </a:lnTo>
                <a:lnTo>
                  <a:pt x="3975" y="2607"/>
                </a:lnTo>
                <a:lnTo>
                  <a:pt x="3978" y="2540"/>
                </a:lnTo>
                <a:lnTo>
                  <a:pt x="3981" y="2471"/>
                </a:lnTo>
                <a:lnTo>
                  <a:pt x="3982" y="2403"/>
                </a:lnTo>
                <a:lnTo>
                  <a:pt x="3983" y="2334"/>
                </a:lnTo>
                <a:lnTo>
                  <a:pt x="3983" y="2263"/>
                </a:lnTo>
                <a:lnTo>
                  <a:pt x="3982" y="2193"/>
                </a:lnTo>
                <a:lnTo>
                  <a:pt x="3980" y="2121"/>
                </a:lnTo>
                <a:lnTo>
                  <a:pt x="3977" y="2049"/>
                </a:lnTo>
                <a:lnTo>
                  <a:pt x="3973" y="1976"/>
                </a:lnTo>
                <a:lnTo>
                  <a:pt x="3968" y="1902"/>
                </a:lnTo>
                <a:lnTo>
                  <a:pt x="3963" y="1828"/>
                </a:lnTo>
                <a:lnTo>
                  <a:pt x="3956" y="1753"/>
                </a:lnTo>
                <a:lnTo>
                  <a:pt x="3948" y="1678"/>
                </a:lnTo>
                <a:lnTo>
                  <a:pt x="3940" y="1601"/>
                </a:lnTo>
                <a:lnTo>
                  <a:pt x="3930" y="1524"/>
                </a:lnTo>
                <a:lnTo>
                  <a:pt x="3920" y="1446"/>
                </a:lnTo>
                <a:lnTo>
                  <a:pt x="3909" y="1367"/>
                </a:lnTo>
                <a:lnTo>
                  <a:pt x="3896" y="1288"/>
                </a:lnTo>
                <a:lnTo>
                  <a:pt x="3883" y="1207"/>
                </a:lnTo>
                <a:lnTo>
                  <a:pt x="3868" y="1127"/>
                </a:lnTo>
                <a:lnTo>
                  <a:pt x="3852" y="1044"/>
                </a:lnTo>
                <a:lnTo>
                  <a:pt x="3835" y="962"/>
                </a:lnTo>
                <a:lnTo>
                  <a:pt x="3817" y="878"/>
                </a:lnTo>
                <a:lnTo>
                  <a:pt x="3799" y="795"/>
                </a:lnTo>
                <a:lnTo>
                  <a:pt x="3779" y="709"/>
                </a:lnTo>
                <a:lnTo>
                  <a:pt x="3758" y="624"/>
                </a:lnTo>
                <a:lnTo>
                  <a:pt x="3736" y="538"/>
                </a:lnTo>
                <a:lnTo>
                  <a:pt x="3713" y="450"/>
                </a:lnTo>
                <a:lnTo>
                  <a:pt x="3689" y="362"/>
                </a:lnTo>
                <a:lnTo>
                  <a:pt x="3663" y="272"/>
                </a:lnTo>
                <a:lnTo>
                  <a:pt x="3637" y="183"/>
                </a:lnTo>
                <a:lnTo>
                  <a:pt x="3609" y="91"/>
                </a:lnTo>
                <a:lnTo>
                  <a:pt x="3581" y="0"/>
                </a:lnTo>
                <a:lnTo>
                  <a:pt x="3581" y="0"/>
                </a:lnTo>
                <a:lnTo>
                  <a:pt x="3586" y="13"/>
                </a:lnTo>
                <a:lnTo>
                  <a:pt x="3591" y="26"/>
                </a:lnTo>
                <a:lnTo>
                  <a:pt x="3599" y="39"/>
                </a:lnTo>
                <a:lnTo>
                  <a:pt x="3607" y="53"/>
                </a:lnTo>
                <a:lnTo>
                  <a:pt x="3616" y="67"/>
                </a:lnTo>
                <a:lnTo>
                  <a:pt x="3626" y="81"/>
                </a:lnTo>
                <a:lnTo>
                  <a:pt x="3649" y="110"/>
                </a:lnTo>
                <a:lnTo>
                  <a:pt x="3674" y="140"/>
                </a:lnTo>
                <a:lnTo>
                  <a:pt x="3703" y="169"/>
                </a:lnTo>
                <a:lnTo>
                  <a:pt x="3733" y="200"/>
                </a:lnTo>
                <a:lnTo>
                  <a:pt x="3764" y="230"/>
                </a:lnTo>
                <a:lnTo>
                  <a:pt x="3827" y="288"/>
                </a:lnTo>
                <a:lnTo>
                  <a:pt x="3888" y="344"/>
                </a:lnTo>
                <a:lnTo>
                  <a:pt x="3916" y="371"/>
                </a:lnTo>
                <a:lnTo>
                  <a:pt x="3941" y="395"/>
                </a:lnTo>
                <a:lnTo>
                  <a:pt x="3964" y="419"/>
                </a:lnTo>
                <a:lnTo>
                  <a:pt x="3983" y="440"/>
                </a:lnTo>
                <a:lnTo>
                  <a:pt x="3983" y="440"/>
                </a:lnTo>
                <a:lnTo>
                  <a:pt x="4050" y="520"/>
                </a:lnTo>
                <a:lnTo>
                  <a:pt x="4114" y="601"/>
                </a:lnTo>
                <a:lnTo>
                  <a:pt x="4178" y="682"/>
                </a:lnTo>
                <a:lnTo>
                  <a:pt x="4242" y="765"/>
                </a:lnTo>
                <a:lnTo>
                  <a:pt x="4304" y="847"/>
                </a:lnTo>
                <a:lnTo>
                  <a:pt x="4365" y="931"/>
                </a:lnTo>
                <a:lnTo>
                  <a:pt x="4426" y="1015"/>
                </a:lnTo>
                <a:lnTo>
                  <a:pt x="4485" y="1101"/>
                </a:lnTo>
                <a:lnTo>
                  <a:pt x="4544" y="1186"/>
                </a:lnTo>
                <a:lnTo>
                  <a:pt x="4602" y="1273"/>
                </a:lnTo>
                <a:lnTo>
                  <a:pt x="4659" y="1359"/>
                </a:lnTo>
                <a:lnTo>
                  <a:pt x="4714" y="1447"/>
                </a:lnTo>
                <a:lnTo>
                  <a:pt x="4770" y="1534"/>
                </a:lnTo>
                <a:lnTo>
                  <a:pt x="4824" y="1623"/>
                </a:lnTo>
                <a:lnTo>
                  <a:pt x="4877" y="1711"/>
                </a:lnTo>
                <a:lnTo>
                  <a:pt x="4930" y="1801"/>
                </a:lnTo>
                <a:lnTo>
                  <a:pt x="4930" y="1801"/>
                </a:lnTo>
                <a:lnTo>
                  <a:pt x="4996" y="1917"/>
                </a:lnTo>
                <a:lnTo>
                  <a:pt x="5061" y="2034"/>
                </a:lnTo>
                <a:lnTo>
                  <a:pt x="5125" y="2152"/>
                </a:lnTo>
                <a:lnTo>
                  <a:pt x="5187" y="2271"/>
                </a:lnTo>
                <a:lnTo>
                  <a:pt x="5248" y="2391"/>
                </a:lnTo>
                <a:lnTo>
                  <a:pt x="5308" y="2512"/>
                </a:lnTo>
                <a:lnTo>
                  <a:pt x="5365" y="2634"/>
                </a:lnTo>
                <a:lnTo>
                  <a:pt x="5422" y="2757"/>
                </a:lnTo>
                <a:lnTo>
                  <a:pt x="5478" y="2881"/>
                </a:lnTo>
                <a:lnTo>
                  <a:pt x="5531" y="3005"/>
                </a:lnTo>
                <a:lnTo>
                  <a:pt x="5583" y="3131"/>
                </a:lnTo>
                <a:lnTo>
                  <a:pt x="5635" y="3257"/>
                </a:lnTo>
                <a:lnTo>
                  <a:pt x="5684" y="3384"/>
                </a:lnTo>
                <a:lnTo>
                  <a:pt x="5731" y="3512"/>
                </a:lnTo>
                <a:lnTo>
                  <a:pt x="5777" y="3641"/>
                </a:lnTo>
                <a:lnTo>
                  <a:pt x="5823" y="3769"/>
                </a:lnTo>
                <a:lnTo>
                  <a:pt x="5866" y="3899"/>
                </a:lnTo>
                <a:lnTo>
                  <a:pt x="5907" y="4030"/>
                </a:lnTo>
                <a:lnTo>
                  <a:pt x="5947" y="4161"/>
                </a:lnTo>
                <a:lnTo>
                  <a:pt x="5986" y="4292"/>
                </a:lnTo>
                <a:lnTo>
                  <a:pt x="6023" y="4425"/>
                </a:lnTo>
                <a:lnTo>
                  <a:pt x="6058" y="4558"/>
                </a:lnTo>
                <a:lnTo>
                  <a:pt x="6092" y="4691"/>
                </a:lnTo>
                <a:lnTo>
                  <a:pt x="6124" y="4824"/>
                </a:lnTo>
                <a:lnTo>
                  <a:pt x="6155" y="4959"/>
                </a:lnTo>
                <a:lnTo>
                  <a:pt x="6184" y="5093"/>
                </a:lnTo>
                <a:lnTo>
                  <a:pt x="6211" y="5228"/>
                </a:lnTo>
                <a:lnTo>
                  <a:pt x="6236" y="5363"/>
                </a:lnTo>
                <a:lnTo>
                  <a:pt x="6260" y="5499"/>
                </a:lnTo>
                <a:lnTo>
                  <a:pt x="6281" y="5635"/>
                </a:lnTo>
                <a:lnTo>
                  <a:pt x="6302" y="5771"/>
                </a:lnTo>
                <a:lnTo>
                  <a:pt x="6321" y="5906"/>
                </a:lnTo>
                <a:lnTo>
                  <a:pt x="6338" y="6043"/>
                </a:lnTo>
                <a:lnTo>
                  <a:pt x="6353" y="6180"/>
                </a:lnTo>
                <a:lnTo>
                  <a:pt x="6366" y="6317"/>
                </a:lnTo>
                <a:lnTo>
                  <a:pt x="6378" y="6453"/>
                </a:lnTo>
                <a:lnTo>
                  <a:pt x="6387" y="6590"/>
                </a:lnTo>
                <a:lnTo>
                  <a:pt x="6395" y="6728"/>
                </a:lnTo>
                <a:lnTo>
                  <a:pt x="6401" y="6865"/>
                </a:lnTo>
                <a:lnTo>
                  <a:pt x="6405" y="7001"/>
                </a:lnTo>
                <a:lnTo>
                  <a:pt x="6408" y="7138"/>
                </a:lnTo>
                <a:lnTo>
                  <a:pt x="6408" y="7276"/>
                </a:lnTo>
                <a:lnTo>
                  <a:pt x="6407" y="7413"/>
                </a:lnTo>
                <a:lnTo>
                  <a:pt x="6404" y="7549"/>
                </a:lnTo>
                <a:lnTo>
                  <a:pt x="6399" y="7685"/>
                </a:lnTo>
                <a:lnTo>
                  <a:pt x="6392" y="7822"/>
                </a:lnTo>
                <a:lnTo>
                  <a:pt x="6383" y="7958"/>
                </a:lnTo>
                <a:lnTo>
                  <a:pt x="6372" y="8095"/>
                </a:lnTo>
                <a:lnTo>
                  <a:pt x="6359" y="8229"/>
                </a:lnTo>
                <a:lnTo>
                  <a:pt x="6344" y="8365"/>
                </a:lnTo>
                <a:lnTo>
                  <a:pt x="6328" y="8500"/>
                </a:lnTo>
                <a:lnTo>
                  <a:pt x="6308" y="8635"/>
                </a:lnTo>
                <a:lnTo>
                  <a:pt x="6287" y="8769"/>
                </a:lnTo>
                <a:lnTo>
                  <a:pt x="6264" y="8903"/>
                </a:lnTo>
                <a:lnTo>
                  <a:pt x="6240" y="9037"/>
                </a:lnTo>
                <a:lnTo>
                  <a:pt x="6213" y="9169"/>
                </a:lnTo>
                <a:lnTo>
                  <a:pt x="6184" y="9302"/>
                </a:lnTo>
                <a:lnTo>
                  <a:pt x="6153" y="9434"/>
                </a:lnTo>
                <a:lnTo>
                  <a:pt x="6119" y="9566"/>
                </a:lnTo>
                <a:lnTo>
                  <a:pt x="6084" y="9696"/>
                </a:lnTo>
                <a:lnTo>
                  <a:pt x="6047" y="9826"/>
                </a:lnTo>
                <a:lnTo>
                  <a:pt x="6008" y="9956"/>
                </a:lnTo>
                <a:lnTo>
                  <a:pt x="5966" y="10085"/>
                </a:lnTo>
                <a:lnTo>
                  <a:pt x="5922" y="10213"/>
                </a:lnTo>
                <a:lnTo>
                  <a:pt x="5922" y="10213"/>
                </a:lnTo>
                <a:lnTo>
                  <a:pt x="5899" y="10277"/>
                </a:lnTo>
                <a:lnTo>
                  <a:pt x="5876" y="10340"/>
                </a:lnTo>
                <a:lnTo>
                  <a:pt x="5852" y="10403"/>
                </a:lnTo>
                <a:lnTo>
                  <a:pt x="5828" y="10467"/>
                </a:lnTo>
                <a:lnTo>
                  <a:pt x="5802" y="10530"/>
                </a:lnTo>
                <a:lnTo>
                  <a:pt x="5775" y="10592"/>
                </a:lnTo>
                <a:lnTo>
                  <a:pt x="5749" y="10654"/>
                </a:lnTo>
                <a:lnTo>
                  <a:pt x="5722" y="10716"/>
                </a:lnTo>
                <a:lnTo>
                  <a:pt x="5694" y="10777"/>
                </a:lnTo>
                <a:lnTo>
                  <a:pt x="5665" y="10839"/>
                </a:lnTo>
                <a:lnTo>
                  <a:pt x="5636" y="10899"/>
                </a:lnTo>
                <a:lnTo>
                  <a:pt x="5605" y="10959"/>
                </a:lnTo>
                <a:lnTo>
                  <a:pt x="5575" y="11019"/>
                </a:lnTo>
                <a:lnTo>
                  <a:pt x="5543" y="11078"/>
                </a:lnTo>
                <a:lnTo>
                  <a:pt x="5512" y="11137"/>
                </a:lnTo>
                <a:lnTo>
                  <a:pt x="5479" y="11196"/>
                </a:lnTo>
                <a:lnTo>
                  <a:pt x="5446" y="11254"/>
                </a:lnTo>
                <a:lnTo>
                  <a:pt x="5411" y="11312"/>
                </a:lnTo>
                <a:lnTo>
                  <a:pt x="5377" y="11370"/>
                </a:lnTo>
                <a:lnTo>
                  <a:pt x="5342" y="11426"/>
                </a:lnTo>
                <a:lnTo>
                  <a:pt x="5306" y="11482"/>
                </a:lnTo>
                <a:lnTo>
                  <a:pt x="5270" y="11539"/>
                </a:lnTo>
                <a:lnTo>
                  <a:pt x="5232" y="11594"/>
                </a:lnTo>
                <a:lnTo>
                  <a:pt x="5195" y="11649"/>
                </a:lnTo>
                <a:lnTo>
                  <a:pt x="5156" y="11704"/>
                </a:lnTo>
                <a:lnTo>
                  <a:pt x="5117" y="11758"/>
                </a:lnTo>
                <a:lnTo>
                  <a:pt x="5077" y="11811"/>
                </a:lnTo>
                <a:lnTo>
                  <a:pt x="5037" y="11863"/>
                </a:lnTo>
                <a:lnTo>
                  <a:pt x="4996" y="11916"/>
                </a:lnTo>
                <a:lnTo>
                  <a:pt x="4955" y="11968"/>
                </a:lnTo>
                <a:lnTo>
                  <a:pt x="4911" y="12019"/>
                </a:lnTo>
                <a:lnTo>
                  <a:pt x="4869" y="12070"/>
                </a:lnTo>
                <a:lnTo>
                  <a:pt x="4825" y="12120"/>
                </a:lnTo>
                <a:lnTo>
                  <a:pt x="4781" y="12169"/>
                </a:lnTo>
                <a:lnTo>
                  <a:pt x="4736" y="12217"/>
                </a:lnTo>
                <a:lnTo>
                  <a:pt x="4690" y="12266"/>
                </a:lnTo>
                <a:lnTo>
                  <a:pt x="4645" y="12314"/>
                </a:lnTo>
                <a:lnTo>
                  <a:pt x="4598" y="12360"/>
                </a:lnTo>
                <a:lnTo>
                  <a:pt x="4550" y="12407"/>
                </a:lnTo>
                <a:lnTo>
                  <a:pt x="4502" y="12453"/>
                </a:lnTo>
                <a:lnTo>
                  <a:pt x="4454" y="12498"/>
                </a:lnTo>
                <a:lnTo>
                  <a:pt x="4404" y="12542"/>
                </a:lnTo>
                <a:lnTo>
                  <a:pt x="4354" y="12585"/>
                </a:lnTo>
                <a:lnTo>
                  <a:pt x="4303" y="12629"/>
                </a:lnTo>
                <a:lnTo>
                  <a:pt x="4252" y="12671"/>
                </a:lnTo>
                <a:lnTo>
                  <a:pt x="4200" y="12713"/>
                </a:lnTo>
                <a:lnTo>
                  <a:pt x="4148" y="12753"/>
                </a:lnTo>
                <a:lnTo>
                  <a:pt x="4095" y="12794"/>
                </a:lnTo>
                <a:lnTo>
                  <a:pt x="4041" y="12834"/>
                </a:lnTo>
                <a:lnTo>
                  <a:pt x="3986" y="12872"/>
                </a:lnTo>
                <a:lnTo>
                  <a:pt x="3931" y="12910"/>
                </a:lnTo>
                <a:lnTo>
                  <a:pt x="3876" y="12947"/>
                </a:lnTo>
                <a:lnTo>
                  <a:pt x="3819" y="12984"/>
                </a:lnTo>
                <a:lnTo>
                  <a:pt x="3762" y="13019"/>
                </a:lnTo>
                <a:lnTo>
                  <a:pt x="3705" y="13054"/>
                </a:lnTo>
                <a:lnTo>
                  <a:pt x="3646" y="13088"/>
                </a:lnTo>
                <a:lnTo>
                  <a:pt x="3588" y="13121"/>
                </a:lnTo>
                <a:lnTo>
                  <a:pt x="3528" y="13154"/>
                </a:lnTo>
                <a:lnTo>
                  <a:pt x="3468" y="13186"/>
                </a:lnTo>
                <a:lnTo>
                  <a:pt x="3407" y="13216"/>
                </a:lnTo>
                <a:lnTo>
                  <a:pt x="3346" y="13246"/>
                </a:lnTo>
                <a:lnTo>
                  <a:pt x="3284" y="13275"/>
                </a:lnTo>
                <a:lnTo>
                  <a:pt x="3221" y="13303"/>
                </a:lnTo>
                <a:lnTo>
                  <a:pt x="3158" y="13331"/>
                </a:lnTo>
                <a:lnTo>
                  <a:pt x="3158" y="13331"/>
                </a:lnTo>
                <a:lnTo>
                  <a:pt x="3111" y="13350"/>
                </a:lnTo>
                <a:lnTo>
                  <a:pt x="3064" y="13369"/>
                </a:lnTo>
                <a:lnTo>
                  <a:pt x="3018" y="13387"/>
                </a:lnTo>
                <a:lnTo>
                  <a:pt x="2970" y="13404"/>
                </a:lnTo>
                <a:lnTo>
                  <a:pt x="2923" y="13421"/>
                </a:lnTo>
                <a:lnTo>
                  <a:pt x="2876" y="13437"/>
                </a:lnTo>
                <a:lnTo>
                  <a:pt x="2829" y="13453"/>
                </a:lnTo>
                <a:lnTo>
                  <a:pt x="2781" y="13468"/>
                </a:lnTo>
                <a:lnTo>
                  <a:pt x="2686" y="13497"/>
                </a:lnTo>
                <a:lnTo>
                  <a:pt x="2590" y="13523"/>
                </a:lnTo>
                <a:lnTo>
                  <a:pt x="2494" y="13546"/>
                </a:lnTo>
                <a:lnTo>
                  <a:pt x="2397" y="13567"/>
                </a:lnTo>
                <a:lnTo>
                  <a:pt x="2301" y="13587"/>
                </a:lnTo>
                <a:lnTo>
                  <a:pt x="2203" y="13604"/>
                </a:lnTo>
                <a:lnTo>
                  <a:pt x="2107" y="13619"/>
                </a:lnTo>
                <a:lnTo>
                  <a:pt x="2008" y="13632"/>
                </a:lnTo>
                <a:lnTo>
                  <a:pt x="1910" y="13643"/>
                </a:lnTo>
                <a:lnTo>
                  <a:pt x="1812" y="13652"/>
                </a:lnTo>
                <a:lnTo>
                  <a:pt x="1714" y="13659"/>
                </a:lnTo>
                <a:lnTo>
                  <a:pt x="1616" y="13665"/>
                </a:lnTo>
                <a:lnTo>
                  <a:pt x="1516" y="13669"/>
                </a:lnTo>
                <a:lnTo>
                  <a:pt x="1418" y="13672"/>
                </a:lnTo>
                <a:lnTo>
                  <a:pt x="1319" y="13673"/>
                </a:lnTo>
                <a:lnTo>
                  <a:pt x="1220" y="13672"/>
                </a:lnTo>
                <a:lnTo>
                  <a:pt x="1121" y="13668"/>
                </a:lnTo>
                <a:lnTo>
                  <a:pt x="1021" y="13664"/>
                </a:lnTo>
                <a:lnTo>
                  <a:pt x="922" y="13659"/>
                </a:lnTo>
                <a:lnTo>
                  <a:pt x="823" y="13652"/>
                </a:lnTo>
                <a:lnTo>
                  <a:pt x="724" y="13644"/>
                </a:lnTo>
                <a:lnTo>
                  <a:pt x="625" y="13635"/>
                </a:lnTo>
                <a:lnTo>
                  <a:pt x="526" y="13625"/>
                </a:lnTo>
                <a:lnTo>
                  <a:pt x="427" y="13614"/>
                </a:lnTo>
                <a:lnTo>
                  <a:pt x="327" y="13601"/>
                </a:lnTo>
                <a:lnTo>
                  <a:pt x="229" y="13588"/>
                </a:lnTo>
                <a:lnTo>
                  <a:pt x="130" y="13573"/>
                </a:lnTo>
                <a:lnTo>
                  <a:pt x="32" y="13558"/>
                </a:lnTo>
                <a:lnTo>
                  <a:pt x="32" y="13558"/>
                </a:lnTo>
                <a:close/>
              </a:path>
            </a:pathLst>
          </a:custGeom>
          <a:solidFill>
            <a:srgbClr val="F7B6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5156901" y="5208043"/>
            <a:ext cx="3187501" cy="1341208"/>
          </a:xfrm>
          <a:custGeom>
            <a:avLst/>
            <a:gdLst>
              <a:gd name="T0" fmla="*/ 18 w 14013"/>
              <a:gd name="T1" fmla="*/ 1202 h 5897"/>
              <a:gd name="T2" fmla="*/ 131 w 14013"/>
              <a:gd name="T3" fmla="*/ 1311 h 5897"/>
              <a:gd name="T4" fmla="*/ 301 w 14013"/>
              <a:gd name="T5" fmla="*/ 1392 h 5897"/>
              <a:gd name="T6" fmla="*/ 608 w 14013"/>
              <a:gd name="T7" fmla="*/ 1466 h 5897"/>
              <a:gd name="T8" fmla="*/ 761 w 14013"/>
              <a:gd name="T9" fmla="*/ 1463 h 5897"/>
              <a:gd name="T10" fmla="*/ 1064 w 14013"/>
              <a:gd name="T11" fmla="*/ 1383 h 5897"/>
              <a:gd name="T12" fmla="*/ 1368 w 14013"/>
              <a:gd name="T13" fmla="*/ 1218 h 5897"/>
              <a:gd name="T14" fmla="*/ 1848 w 14013"/>
              <a:gd name="T15" fmla="*/ 859 h 5897"/>
              <a:gd name="T16" fmla="*/ 2117 w 14013"/>
              <a:gd name="T17" fmla="*/ 666 h 5897"/>
              <a:gd name="T18" fmla="*/ 2409 w 14013"/>
              <a:gd name="T19" fmla="*/ 500 h 5897"/>
              <a:gd name="T20" fmla="*/ 2945 w 14013"/>
              <a:gd name="T21" fmla="*/ 276 h 5897"/>
              <a:gd name="T22" fmla="*/ 3500 w 14013"/>
              <a:gd name="T23" fmla="*/ 116 h 5897"/>
              <a:gd name="T24" fmla="*/ 4184 w 14013"/>
              <a:gd name="T25" fmla="*/ 12 h 5897"/>
              <a:gd name="T26" fmla="*/ 4873 w 14013"/>
              <a:gd name="T27" fmla="*/ 15 h 5897"/>
              <a:gd name="T28" fmla="*/ 5502 w 14013"/>
              <a:gd name="T29" fmla="*/ 118 h 5897"/>
              <a:gd name="T30" fmla="*/ 5832 w 14013"/>
              <a:gd name="T31" fmla="*/ 213 h 5897"/>
              <a:gd name="T32" fmla="*/ 6154 w 14013"/>
              <a:gd name="T33" fmla="*/ 340 h 5897"/>
              <a:gd name="T34" fmla="*/ 6466 w 14013"/>
              <a:gd name="T35" fmla="*/ 496 h 5897"/>
              <a:gd name="T36" fmla="*/ 7554 w 14013"/>
              <a:gd name="T37" fmla="*/ 1110 h 5897"/>
              <a:gd name="T38" fmla="*/ 8258 w 14013"/>
              <a:gd name="T39" fmla="*/ 1466 h 5897"/>
              <a:gd name="T40" fmla="*/ 8983 w 14013"/>
              <a:gd name="T41" fmla="*/ 1760 h 5897"/>
              <a:gd name="T42" fmla="*/ 9578 w 14013"/>
              <a:gd name="T43" fmla="*/ 1926 h 5897"/>
              <a:gd name="T44" fmla="*/ 9970 w 14013"/>
              <a:gd name="T45" fmla="*/ 1994 h 5897"/>
              <a:gd name="T46" fmla="*/ 10375 w 14013"/>
              <a:gd name="T47" fmla="*/ 2030 h 5897"/>
              <a:gd name="T48" fmla="*/ 10795 w 14013"/>
              <a:gd name="T49" fmla="*/ 2028 h 5897"/>
              <a:gd name="T50" fmla="*/ 11229 w 14013"/>
              <a:gd name="T51" fmla="*/ 1984 h 5897"/>
              <a:gd name="T52" fmla="*/ 11682 w 14013"/>
              <a:gd name="T53" fmla="*/ 1897 h 5897"/>
              <a:gd name="T54" fmla="*/ 12153 w 14013"/>
              <a:gd name="T55" fmla="*/ 1759 h 5897"/>
              <a:gd name="T56" fmla="*/ 12645 w 14013"/>
              <a:gd name="T57" fmla="*/ 1569 h 5897"/>
              <a:gd name="T58" fmla="*/ 13158 w 14013"/>
              <a:gd name="T59" fmla="*/ 1323 h 5897"/>
              <a:gd name="T60" fmla="*/ 13695 w 14013"/>
              <a:gd name="T61" fmla="*/ 1016 h 5897"/>
              <a:gd name="T62" fmla="*/ 13991 w 14013"/>
              <a:gd name="T63" fmla="*/ 830 h 5897"/>
              <a:gd name="T64" fmla="*/ 13883 w 14013"/>
              <a:gd name="T65" fmla="*/ 977 h 5897"/>
              <a:gd name="T66" fmla="*/ 13716 w 14013"/>
              <a:gd name="T67" fmla="*/ 1296 h 5897"/>
              <a:gd name="T68" fmla="*/ 13398 w 14013"/>
              <a:gd name="T69" fmla="*/ 1742 h 5897"/>
              <a:gd name="T70" fmla="*/ 12936 w 14013"/>
              <a:gd name="T71" fmla="*/ 2302 h 5897"/>
              <a:gd name="T72" fmla="*/ 12467 w 14013"/>
              <a:gd name="T73" fmla="*/ 2797 h 5897"/>
              <a:gd name="T74" fmla="*/ 11768 w 14013"/>
              <a:gd name="T75" fmla="*/ 3430 h 5897"/>
              <a:gd name="T76" fmla="*/ 11009 w 14013"/>
              <a:gd name="T77" fmla="*/ 4009 h 5897"/>
              <a:gd name="T78" fmla="*/ 10197 w 14013"/>
              <a:gd name="T79" fmla="*/ 4521 h 5897"/>
              <a:gd name="T80" fmla="*/ 9343 w 14013"/>
              <a:gd name="T81" fmla="*/ 4965 h 5897"/>
              <a:gd name="T82" fmla="*/ 8453 w 14013"/>
              <a:gd name="T83" fmla="*/ 5330 h 5897"/>
              <a:gd name="T84" fmla="*/ 7536 w 14013"/>
              <a:gd name="T85" fmla="*/ 5610 h 5897"/>
              <a:gd name="T86" fmla="*/ 6601 w 14013"/>
              <a:gd name="T87" fmla="*/ 5799 h 5897"/>
              <a:gd name="T88" fmla="*/ 5655 w 14013"/>
              <a:gd name="T89" fmla="*/ 5890 h 5897"/>
              <a:gd name="T90" fmla="*/ 4843 w 14013"/>
              <a:gd name="T91" fmla="*/ 5884 h 5897"/>
              <a:gd name="T92" fmla="*/ 4371 w 14013"/>
              <a:gd name="T93" fmla="*/ 5840 h 5897"/>
              <a:gd name="T94" fmla="*/ 3906 w 14013"/>
              <a:gd name="T95" fmla="*/ 5759 h 5897"/>
              <a:gd name="T96" fmla="*/ 3452 w 14013"/>
              <a:gd name="T97" fmla="*/ 5643 h 5897"/>
              <a:gd name="T98" fmla="*/ 3011 w 14013"/>
              <a:gd name="T99" fmla="*/ 5489 h 5897"/>
              <a:gd name="T100" fmla="*/ 2588 w 14013"/>
              <a:gd name="T101" fmla="*/ 5298 h 5897"/>
              <a:gd name="T102" fmla="*/ 2185 w 14013"/>
              <a:gd name="T103" fmla="*/ 5068 h 5897"/>
              <a:gd name="T104" fmla="*/ 1804 w 14013"/>
              <a:gd name="T105" fmla="*/ 4800 h 5897"/>
              <a:gd name="T106" fmla="*/ 1450 w 14013"/>
              <a:gd name="T107" fmla="*/ 4491 h 5897"/>
              <a:gd name="T108" fmla="*/ 1126 w 14013"/>
              <a:gd name="T109" fmla="*/ 4142 h 5897"/>
              <a:gd name="T110" fmla="*/ 930 w 14013"/>
              <a:gd name="T111" fmla="*/ 3888 h 5897"/>
              <a:gd name="T112" fmla="*/ 645 w 14013"/>
              <a:gd name="T113" fmla="*/ 3423 h 5897"/>
              <a:gd name="T114" fmla="*/ 367 w 14013"/>
              <a:gd name="T115" fmla="*/ 2792 h 5897"/>
              <a:gd name="T116" fmla="*/ 171 w 14013"/>
              <a:gd name="T117" fmla="*/ 2128 h 5897"/>
              <a:gd name="T118" fmla="*/ 40 w 14013"/>
              <a:gd name="T119" fmla="*/ 1443 h 5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13" h="5897">
                <a:moveTo>
                  <a:pt x="0" y="1148"/>
                </a:moveTo>
                <a:lnTo>
                  <a:pt x="0" y="1148"/>
                </a:lnTo>
                <a:lnTo>
                  <a:pt x="2" y="1157"/>
                </a:lnTo>
                <a:lnTo>
                  <a:pt x="4" y="1166"/>
                </a:lnTo>
                <a:lnTo>
                  <a:pt x="7" y="1175"/>
                </a:lnTo>
                <a:lnTo>
                  <a:pt x="10" y="1184"/>
                </a:lnTo>
                <a:lnTo>
                  <a:pt x="18" y="1202"/>
                </a:lnTo>
                <a:lnTo>
                  <a:pt x="29" y="1219"/>
                </a:lnTo>
                <a:lnTo>
                  <a:pt x="41" y="1235"/>
                </a:lnTo>
                <a:lnTo>
                  <a:pt x="56" y="1251"/>
                </a:lnTo>
                <a:lnTo>
                  <a:pt x="73" y="1267"/>
                </a:lnTo>
                <a:lnTo>
                  <a:pt x="91" y="1282"/>
                </a:lnTo>
                <a:lnTo>
                  <a:pt x="110" y="1296"/>
                </a:lnTo>
                <a:lnTo>
                  <a:pt x="131" y="1311"/>
                </a:lnTo>
                <a:lnTo>
                  <a:pt x="152" y="1324"/>
                </a:lnTo>
                <a:lnTo>
                  <a:pt x="175" y="1337"/>
                </a:lnTo>
                <a:lnTo>
                  <a:pt x="199" y="1349"/>
                </a:lnTo>
                <a:lnTo>
                  <a:pt x="223" y="1361"/>
                </a:lnTo>
                <a:lnTo>
                  <a:pt x="250" y="1372"/>
                </a:lnTo>
                <a:lnTo>
                  <a:pt x="275" y="1382"/>
                </a:lnTo>
                <a:lnTo>
                  <a:pt x="301" y="1392"/>
                </a:lnTo>
                <a:lnTo>
                  <a:pt x="327" y="1402"/>
                </a:lnTo>
                <a:lnTo>
                  <a:pt x="380" y="1419"/>
                </a:lnTo>
                <a:lnTo>
                  <a:pt x="432" y="1433"/>
                </a:lnTo>
                <a:lnTo>
                  <a:pt x="482" y="1445"/>
                </a:lnTo>
                <a:lnTo>
                  <a:pt x="528" y="1455"/>
                </a:lnTo>
                <a:lnTo>
                  <a:pt x="571" y="1462"/>
                </a:lnTo>
                <a:lnTo>
                  <a:pt x="608" y="1466"/>
                </a:lnTo>
                <a:lnTo>
                  <a:pt x="639" y="1468"/>
                </a:lnTo>
                <a:lnTo>
                  <a:pt x="639" y="1468"/>
                </a:lnTo>
                <a:lnTo>
                  <a:pt x="664" y="1468"/>
                </a:lnTo>
                <a:lnTo>
                  <a:pt x="688" y="1468"/>
                </a:lnTo>
                <a:lnTo>
                  <a:pt x="713" y="1467"/>
                </a:lnTo>
                <a:lnTo>
                  <a:pt x="737" y="1465"/>
                </a:lnTo>
                <a:lnTo>
                  <a:pt x="761" y="1463"/>
                </a:lnTo>
                <a:lnTo>
                  <a:pt x="786" y="1460"/>
                </a:lnTo>
                <a:lnTo>
                  <a:pt x="834" y="1452"/>
                </a:lnTo>
                <a:lnTo>
                  <a:pt x="881" y="1442"/>
                </a:lnTo>
                <a:lnTo>
                  <a:pt x="927" y="1430"/>
                </a:lnTo>
                <a:lnTo>
                  <a:pt x="974" y="1416"/>
                </a:lnTo>
                <a:lnTo>
                  <a:pt x="1019" y="1400"/>
                </a:lnTo>
                <a:lnTo>
                  <a:pt x="1064" y="1383"/>
                </a:lnTo>
                <a:lnTo>
                  <a:pt x="1109" y="1364"/>
                </a:lnTo>
                <a:lnTo>
                  <a:pt x="1154" y="1343"/>
                </a:lnTo>
                <a:lnTo>
                  <a:pt x="1197" y="1320"/>
                </a:lnTo>
                <a:lnTo>
                  <a:pt x="1241" y="1296"/>
                </a:lnTo>
                <a:lnTo>
                  <a:pt x="1283" y="1271"/>
                </a:lnTo>
                <a:lnTo>
                  <a:pt x="1327" y="1245"/>
                </a:lnTo>
                <a:lnTo>
                  <a:pt x="1368" y="1218"/>
                </a:lnTo>
                <a:lnTo>
                  <a:pt x="1410" y="1191"/>
                </a:lnTo>
                <a:lnTo>
                  <a:pt x="1451" y="1162"/>
                </a:lnTo>
                <a:lnTo>
                  <a:pt x="1493" y="1133"/>
                </a:lnTo>
                <a:lnTo>
                  <a:pt x="1533" y="1102"/>
                </a:lnTo>
                <a:lnTo>
                  <a:pt x="1613" y="1042"/>
                </a:lnTo>
                <a:lnTo>
                  <a:pt x="1693" y="981"/>
                </a:lnTo>
                <a:lnTo>
                  <a:pt x="1848" y="859"/>
                </a:lnTo>
                <a:lnTo>
                  <a:pt x="1924" y="801"/>
                </a:lnTo>
                <a:lnTo>
                  <a:pt x="1962" y="773"/>
                </a:lnTo>
                <a:lnTo>
                  <a:pt x="2000" y="745"/>
                </a:lnTo>
                <a:lnTo>
                  <a:pt x="2000" y="745"/>
                </a:lnTo>
                <a:lnTo>
                  <a:pt x="2039" y="718"/>
                </a:lnTo>
                <a:lnTo>
                  <a:pt x="2078" y="692"/>
                </a:lnTo>
                <a:lnTo>
                  <a:pt x="2117" y="666"/>
                </a:lnTo>
                <a:lnTo>
                  <a:pt x="2157" y="641"/>
                </a:lnTo>
                <a:lnTo>
                  <a:pt x="2199" y="616"/>
                </a:lnTo>
                <a:lnTo>
                  <a:pt x="2240" y="592"/>
                </a:lnTo>
                <a:lnTo>
                  <a:pt x="2281" y="567"/>
                </a:lnTo>
                <a:lnTo>
                  <a:pt x="2323" y="544"/>
                </a:lnTo>
                <a:lnTo>
                  <a:pt x="2367" y="522"/>
                </a:lnTo>
                <a:lnTo>
                  <a:pt x="2409" y="500"/>
                </a:lnTo>
                <a:lnTo>
                  <a:pt x="2452" y="479"/>
                </a:lnTo>
                <a:lnTo>
                  <a:pt x="2495" y="458"/>
                </a:lnTo>
                <a:lnTo>
                  <a:pt x="2584" y="418"/>
                </a:lnTo>
                <a:lnTo>
                  <a:pt x="2672" y="379"/>
                </a:lnTo>
                <a:lnTo>
                  <a:pt x="2763" y="342"/>
                </a:lnTo>
                <a:lnTo>
                  <a:pt x="2853" y="308"/>
                </a:lnTo>
                <a:lnTo>
                  <a:pt x="2945" y="276"/>
                </a:lnTo>
                <a:lnTo>
                  <a:pt x="3036" y="245"/>
                </a:lnTo>
                <a:lnTo>
                  <a:pt x="3128" y="215"/>
                </a:lnTo>
                <a:lnTo>
                  <a:pt x="3219" y="188"/>
                </a:lnTo>
                <a:lnTo>
                  <a:pt x="3312" y="163"/>
                </a:lnTo>
                <a:lnTo>
                  <a:pt x="3404" y="139"/>
                </a:lnTo>
                <a:lnTo>
                  <a:pt x="3404" y="139"/>
                </a:lnTo>
                <a:lnTo>
                  <a:pt x="3500" y="116"/>
                </a:lnTo>
                <a:lnTo>
                  <a:pt x="3597" y="95"/>
                </a:lnTo>
                <a:lnTo>
                  <a:pt x="3694" y="76"/>
                </a:lnTo>
                <a:lnTo>
                  <a:pt x="3792" y="59"/>
                </a:lnTo>
                <a:lnTo>
                  <a:pt x="3889" y="43"/>
                </a:lnTo>
                <a:lnTo>
                  <a:pt x="3987" y="31"/>
                </a:lnTo>
                <a:lnTo>
                  <a:pt x="4085" y="20"/>
                </a:lnTo>
                <a:lnTo>
                  <a:pt x="4184" y="12"/>
                </a:lnTo>
                <a:lnTo>
                  <a:pt x="4283" y="5"/>
                </a:lnTo>
                <a:lnTo>
                  <a:pt x="4381" y="1"/>
                </a:lnTo>
                <a:lnTo>
                  <a:pt x="4480" y="0"/>
                </a:lnTo>
                <a:lnTo>
                  <a:pt x="4578" y="0"/>
                </a:lnTo>
                <a:lnTo>
                  <a:pt x="4677" y="3"/>
                </a:lnTo>
                <a:lnTo>
                  <a:pt x="4774" y="7"/>
                </a:lnTo>
                <a:lnTo>
                  <a:pt x="4873" y="15"/>
                </a:lnTo>
                <a:lnTo>
                  <a:pt x="4970" y="24"/>
                </a:lnTo>
                <a:lnTo>
                  <a:pt x="5068" y="36"/>
                </a:lnTo>
                <a:lnTo>
                  <a:pt x="5166" y="50"/>
                </a:lnTo>
                <a:lnTo>
                  <a:pt x="5262" y="67"/>
                </a:lnTo>
                <a:lnTo>
                  <a:pt x="5359" y="85"/>
                </a:lnTo>
                <a:lnTo>
                  <a:pt x="5454" y="106"/>
                </a:lnTo>
                <a:lnTo>
                  <a:pt x="5502" y="118"/>
                </a:lnTo>
                <a:lnTo>
                  <a:pt x="5550" y="129"/>
                </a:lnTo>
                <a:lnTo>
                  <a:pt x="5597" y="142"/>
                </a:lnTo>
                <a:lnTo>
                  <a:pt x="5644" y="155"/>
                </a:lnTo>
                <a:lnTo>
                  <a:pt x="5692" y="169"/>
                </a:lnTo>
                <a:lnTo>
                  <a:pt x="5739" y="183"/>
                </a:lnTo>
                <a:lnTo>
                  <a:pt x="5786" y="198"/>
                </a:lnTo>
                <a:lnTo>
                  <a:pt x="5832" y="213"/>
                </a:lnTo>
                <a:lnTo>
                  <a:pt x="5879" y="231"/>
                </a:lnTo>
                <a:lnTo>
                  <a:pt x="5926" y="247"/>
                </a:lnTo>
                <a:lnTo>
                  <a:pt x="5971" y="265"/>
                </a:lnTo>
                <a:lnTo>
                  <a:pt x="6017" y="282"/>
                </a:lnTo>
                <a:lnTo>
                  <a:pt x="6064" y="301"/>
                </a:lnTo>
                <a:lnTo>
                  <a:pt x="6109" y="320"/>
                </a:lnTo>
                <a:lnTo>
                  <a:pt x="6154" y="340"/>
                </a:lnTo>
                <a:lnTo>
                  <a:pt x="6199" y="360"/>
                </a:lnTo>
                <a:lnTo>
                  <a:pt x="6245" y="381"/>
                </a:lnTo>
                <a:lnTo>
                  <a:pt x="6289" y="403"/>
                </a:lnTo>
                <a:lnTo>
                  <a:pt x="6333" y="426"/>
                </a:lnTo>
                <a:lnTo>
                  <a:pt x="6377" y="449"/>
                </a:lnTo>
                <a:lnTo>
                  <a:pt x="6422" y="472"/>
                </a:lnTo>
                <a:lnTo>
                  <a:pt x="6466" y="496"/>
                </a:lnTo>
                <a:lnTo>
                  <a:pt x="6466" y="496"/>
                </a:lnTo>
                <a:lnTo>
                  <a:pt x="6664" y="609"/>
                </a:lnTo>
                <a:lnTo>
                  <a:pt x="6861" y="721"/>
                </a:lnTo>
                <a:lnTo>
                  <a:pt x="7059" y="834"/>
                </a:lnTo>
                <a:lnTo>
                  <a:pt x="7256" y="945"/>
                </a:lnTo>
                <a:lnTo>
                  <a:pt x="7455" y="1056"/>
                </a:lnTo>
                <a:lnTo>
                  <a:pt x="7554" y="1110"/>
                </a:lnTo>
                <a:lnTo>
                  <a:pt x="7654" y="1164"/>
                </a:lnTo>
                <a:lnTo>
                  <a:pt x="7753" y="1216"/>
                </a:lnTo>
                <a:lnTo>
                  <a:pt x="7854" y="1268"/>
                </a:lnTo>
                <a:lnTo>
                  <a:pt x="7954" y="1320"/>
                </a:lnTo>
                <a:lnTo>
                  <a:pt x="8055" y="1370"/>
                </a:lnTo>
                <a:lnTo>
                  <a:pt x="8157" y="1419"/>
                </a:lnTo>
                <a:lnTo>
                  <a:pt x="8258" y="1466"/>
                </a:lnTo>
                <a:lnTo>
                  <a:pt x="8360" y="1513"/>
                </a:lnTo>
                <a:lnTo>
                  <a:pt x="8462" y="1558"/>
                </a:lnTo>
                <a:lnTo>
                  <a:pt x="8565" y="1602"/>
                </a:lnTo>
                <a:lnTo>
                  <a:pt x="8668" y="1644"/>
                </a:lnTo>
                <a:lnTo>
                  <a:pt x="8773" y="1685"/>
                </a:lnTo>
                <a:lnTo>
                  <a:pt x="8878" y="1723"/>
                </a:lnTo>
                <a:lnTo>
                  <a:pt x="8983" y="1760"/>
                </a:lnTo>
                <a:lnTo>
                  <a:pt x="9090" y="1795"/>
                </a:lnTo>
                <a:lnTo>
                  <a:pt x="9196" y="1827"/>
                </a:lnTo>
                <a:lnTo>
                  <a:pt x="9305" y="1859"/>
                </a:lnTo>
                <a:lnTo>
                  <a:pt x="9414" y="1888"/>
                </a:lnTo>
                <a:lnTo>
                  <a:pt x="9468" y="1901"/>
                </a:lnTo>
                <a:lnTo>
                  <a:pt x="9523" y="1914"/>
                </a:lnTo>
                <a:lnTo>
                  <a:pt x="9578" y="1926"/>
                </a:lnTo>
                <a:lnTo>
                  <a:pt x="9633" y="1938"/>
                </a:lnTo>
                <a:lnTo>
                  <a:pt x="9689" y="1949"/>
                </a:lnTo>
                <a:lnTo>
                  <a:pt x="9745" y="1959"/>
                </a:lnTo>
                <a:lnTo>
                  <a:pt x="9801" y="1969"/>
                </a:lnTo>
                <a:lnTo>
                  <a:pt x="9857" y="1978"/>
                </a:lnTo>
                <a:lnTo>
                  <a:pt x="9914" y="1987"/>
                </a:lnTo>
                <a:lnTo>
                  <a:pt x="9970" y="1994"/>
                </a:lnTo>
                <a:lnTo>
                  <a:pt x="10027" y="2001"/>
                </a:lnTo>
                <a:lnTo>
                  <a:pt x="10084" y="2008"/>
                </a:lnTo>
                <a:lnTo>
                  <a:pt x="10142" y="2014"/>
                </a:lnTo>
                <a:lnTo>
                  <a:pt x="10200" y="2019"/>
                </a:lnTo>
                <a:lnTo>
                  <a:pt x="10258" y="2023"/>
                </a:lnTo>
                <a:lnTo>
                  <a:pt x="10317" y="2026"/>
                </a:lnTo>
                <a:lnTo>
                  <a:pt x="10375" y="2030"/>
                </a:lnTo>
                <a:lnTo>
                  <a:pt x="10434" y="2032"/>
                </a:lnTo>
                <a:lnTo>
                  <a:pt x="10494" y="2034"/>
                </a:lnTo>
                <a:lnTo>
                  <a:pt x="10553" y="2034"/>
                </a:lnTo>
                <a:lnTo>
                  <a:pt x="10612" y="2034"/>
                </a:lnTo>
                <a:lnTo>
                  <a:pt x="10673" y="2033"/>
                </a:lnTo>
                <a:lnTo>
                  <a:pt x="10733" y="2031"/>
                </a:lnTo>
                <a:lnTo>
                  <a:pt x="10795" y="2028"/>
                </a:lnTo>
                <a:lnTo>
                  <a:pt x="10856" y="2024"/>
                </a:lnTo>
                <a:lnTo>
                  <a:pt x="10917" y="2019"/>
                </a:lnTo>
                <a:lnTo>
                  <a:pt x="10979" y="2014"/>
                </a:lnTo>
                <a:lnTo>
                  <a:pt x="11041" y="2008"/>
                </a:lnTo>
                <a:lnTo>
                  <a:pt x="11103" y="2001"/>
                </a:lnTo>
                <a:lnTo>
                  <a:pt x="11167" y="1993"/>
                </a:lnTo>
                <a:lnTo>
                  <a:pt x="11229" y="1984"/>
                </a:lnTo>
                <a:lnTo>
                  <a:pt x="11293" y="1975"/>
                </a:lnTo>
                <a:lnTo>
                  <a:pt x="11357" y="1964"/>
                </a:lnTo>
                <a:lnTo>
                  <a:pt x="11421" y="1952"/>
                </a:lnTo>
                <a:lnTo>
                  <a:pt x="11485" y="1940"/>
                </a:lnTo>
                <a:lnTo>
                  <a:pt x="11551" y="1926"/>
                </a:lnTo>
                <a:lnTo>
                  <a:pt x="11616" y="1912"/>
                </a:lnTo>
                <a:lnTo>
                  <a:pt x="11682" y="1897"/>
                </a:lnTo>
                <a:lnTo>
                  <a:pt x="11748" y="1880"/>
                </a:lnTo>
                <a:lnTo>
                  <a:pt x="11814" y="1863"/>
                </a:lnTo>
                <a:lnTo>
                  <a:pt x="11882" y="1843"/>
                </a:lnTo>
                <a:lnTo>
                  <a:pt x="11948" y="1824"/>
                </a:lnTo>
                <a:lnTo>
                  <a:pt x="12016" y="1803"/>
                </a:lnTo>
                <a:lnTo>
                  <a:pt x="12085" y="1782"/>
                </a:lnTo>
                <a:lnTo>
                  <a:pt x="12153" y="1759"/>
                </a:lnTo>
                <a:lnTo>
                  <a:pt x="12222" y="1736"/>
                </a:lnTo>
                <a:lnTo>
                  <a:pt x="12291" y="1711"/>
                </a:lnTo>
                <a:lnTo>
                  <a:pt x="12361" y="1685"/>
                </a:lnTo>
                <a:lnTo>
                  <a:pt x="12431" y="1657"/>
                </a:lnTo>
                <a:lnTo>
                  <a:pt x="12502" y="1629"/>
                </a:lnTo>
                <a:lnTo>
                  <a:pt x="12573" y="1600"/>
                </a:lnTo>
                <a:lnTo>
                  <a:pt x="12645" y="1569"/>
                </a:lnTo>
                <a:lnTo>
                  <a:pt x="12716" y="1538"/>
                </a:lnTo>
                <a:lnTo>
                  <a:pt x="12789" y="1505"/>
                </a:lnTo>
                <a:lnTo>
                  <a:pt x="12862" y="1471"/>
                </a:lnTo>
                <a:lnTo>
                  <a:pt x="12936" y="1436"/>
                </a:lnTo>
                <a:lnTo>
                  <a:pt x="13009" y="1399"/>
                </a:lnTo>
                <a:lnTo>
                  <a:pt x="13084" y="1362"/>
                </a:lnTo>
                <a:lnTo>
                  <a:pt x="13158" y="1323"/>
                </a:lnTo>
                <a:lnTo>
                  <a:pt x="13233" y="1283"/>
                </a:lnTo>
                <a:lnTo>
                  <a:pt x="13309" y="1242"/>
                </a:lnTo>
                <a:lnTo>
                  <a:pt x="13385" y="1199"/>
                </a:lnTo>
                <a:lnTo>
                  <a:pt x="13462" y="1156"/>
                </a:lnTo>
                <a:lnTo>
                  <a:pt x="13539" y="1110"/>
                </a:lnTo>
                <a:lnTo>
                  <a:pt x="13617" y="1064"/>
                </a:lnTo>
                <a:lnTo>
                  <a:pt x="13695" y="1016"/>
                </a:lnTo>
                <a:lnTo>
                  <a:pt x="13774" y="968"/>
                </a:lnTo>
                <a:lnTo>
                  <a:pt x="13853" y="917"/>
                </a:lnTo>
                <a:lnTo>
                  <a:pt x="13933" y="865"/>
                </a:lnTo>
                <a:lnTo>
                  <a:pt x="14013" y="813"/>
                </a:lnTo>
                <a:lnTo>
                  <a:pt x="14013" y="813"/>
                </a:lnTo>
                <a:lnTo>
                  <a:pt x="14002" y="821"/>
                </a:lnTo>
                <a:lnTo>
                  <a:pt x="13991" y="830"/>
                </a:lnTo>
                <a:lnTo>
                  <a:pt x="13980" y="841"/>
                </a:lnTo>
                <a:lnTo>
                  <a:pt x="13969" y="852"/>
                </a:lnTo>
                <a:lnTo>
                  <a:pt x="13959" y="865"/>
                </a:lnTo>
                <a:lnTo>
                  <a:pt x="13947" y="878"/>
                </a:lnTo>
                <a:lnTo>
                  <a:pt x="13925" y="908"/>
                </a:lnTo>
                <a:lnTo>
                  <a:pt x="13904" y="941"/>
                </a:lnTo>
                <a:lnTo>
                  <a:pt x="13883" y="977"/>
                </a:lnTo>
                <a:lnTo>
                  <a:pt x="13863" y="1014"/>
                </a:lnTo>
                <a:lnTo>
                  <a:pt x="13843" y="1052"/>
                </a:lnTo>
                <a:lnTo>
                  <a:pt x="13804" y="1129"/>
                </a:lnTo>
                <a:lnTo>
                  <a:pt x="13766" y="1202"/>
                </a:lnTo>
                <a:lnTo>
                  <a:pt x="13749" y="1236"/>
                </a:lnTo>
                <a:lnTo>
                  <a:pt x="13732" y="1268"/>
                </a:lnTo>
                <a:lnTo>
                  <a:pt x="13716" y="1296"/>
                </a:lnTo>
                <a:lnTo>
                  <a:pt x="13701" y="1321"/>
                </a:lnTo>
                <a:lnTo>
                  <a:pt x="13701" y="1321"/>
                </a:lnTo>
                <a:lnTo>
                  <a:pt x="13643" y="1406"/>
                </a:lnTo>
                <a:lnTo>
                  <a:pt x="13582" y="1492"/>
                </a:lnTo>
                <a:lnTo>
                  <a:pt x="13522" y="1575"/>
                </a:lnTo>
                <a:lnTo>
                  <a:pt x="13461" y="1658"/>
                </a:lnTo>
                <a:lnTo>
                  <a:pt x="13398" y="1742"/>
                </a:lnTo>
                <a:lnTo>
                  <a:pt x="13335" y="1823"/>
                </a:lnTo>
                <a:lnTo>
                  <a:pt x="13271" y="1905"/>
                </a:lnTo>
                <a:lnTo>
                  <a:pt x="13205" y="1985"/>
                </a:lnTo>
                <a:lnTo>
                  <a:pt x="13139" y="2066"/>
                </a:lnTo>
                <a:lnTo>
                  <a:pt x="13071" y="2145"/>
                </a:lnTo>
                <a:lnTo>
                  <a:pt x="13004" y="2224"/>
                </a:lnTo>
                <a:lnTo>
                  <a:pt x="12936" y="2302"/>
                </a:lnTo>
                <a:lnTo>
                  <a:pt x="12866" y="2378"/>
                </a:lnTo>
                <a:lnTo>
                  <a:pt x="12797" y="2455"/>
                </a:lnTo>
                <a:lnTo>
                  <a:pt x="12726" y="2531"/>
                </a:lnTo>
                <a:lnTo>
                  <a:pt x="12654" y="2607"/>
                </a:lnTo>
                <a:lnTo>
                  <a:pt x="12654" y="2607"/>
                </a:lnTo>
                <a:lnTo>
                  <a:pt x="12562" y="2702"/>
                </a:lnTo>
                <a:lnTo>
                  <a:pt x="12467" y="2797"/>
                </a:lnTo>
                <a:lnTo>
                  <a:pt x="12370" y="2890"/>
                </a:lnTo>
                <a:lnTo>
                  <a:pt x="12274" y="2984"/>
                </a:lnTo>
                <a:lnTo>
                  <a:pt x="12175" y="3075"/>
                </a:lnTo>
                <a:lnTo>
                  <a:pt x="12075" y="3166"/>
                </a:lnTo>
                <a:lnTo>
                  <a:pt x="11974" y="3255"/>
                </a:lnTo>
                <a:lnTo>
                  <a:pt x="11872" y="3344"/>
                </a:lnTo>
                <a:lnTo>
                  <a:pt x="11768" y="3430"/>
                </a:lnTo>
                <a:lnTo>
                  <a:pt x="11662" y="3517"/>
                </a:lnTo>
                <a:lnTo>
                  <a:pt x="11557" y="3602"/>
                </a:lnTo>
                <a:lnTo>
                  <a:pt x="11449" y="3686"/>
                </a:lnTo>
                <a:lnTo>
                  <a:pt x="11341" y="3768"/>
                </a:lnTo>
                <a:lnTo>
                  <a:pt x="11231" y="3850"/>
                </a:lnTo>
                <a:lnTo>
                  <a:pt x="11120" y="3929"/>
                </a:lnTo>
                <a:lnTo>
                  <a:pt x="11009" y="4009"/>
                </a:lnTo>
                <a:lnTo>
                  <a:pt x="10896" y="4086"/>
                </a:lnTo>
                <a:lnTo>
                  <a:pt x="10781" y="4161"/>
                </a:lnTo>
                <a:lnTo>
                  <a:pt x="10667" y="4237"/>
                </a:lnTo>
                <a:lnTo>
                  <a:pt x="10551" y="4310"/>
                </a:lnTo>
                <a:lnTo>
                  <a:pt x="10433" y="4382"/>
                </a:lnTo>
                <a:lnTo>
                  <a:pt x="10316" y="4452"/>
                </a:lnTo>
                <a:lnTo>
                  <a:pt x="10197" y="4521"/>
                </a:lnTo>
                <a:lnTo>
                  <a:pt x="10077" y="4590"/>
                </a:lnTo>
                <a:lnTo>
                  <a:pt x="9958" y="4656"/>
                </a:lnTo>
                <a:lnTo>
                  <a:pt x="9836" y="4720"/>
                </a:lnTo>
                <a:lnTo>
                  <a:pt x="9714" y="4784"/>
                </a:lnTo>
                <a:lnTo>
                  <a:pt x="9591" y="4845"/>
                </a:lnTo>
                <a:lnTo>
                  <a:pt x="9467" y="4905"/>
                </a:lnTo>
                <a:lnTo>
                  <a:pt x="9343" y="4965"/>
                </a:lnTo>
                <a:lnTo>
                  <a:pt x="9218" y="5022"/>
                </a:lnTo>
                <a:lnTo>
                  <a:pt x="9092" y="5077"/>
                </a:lnTo>
                <a:lnTo>
                  <a:pt x="8965" y="5131"/>
                </a:lnTo>
                <a:lnTo>
                  <a:pt x="8838" y="5183"/>
                </a:lnTo>
                <a:lnTo>
                  <a:pt x="8711" y="5234"/>
                </a:lnTo>
                <a:lnTo>
                  <a:pt x="8582" y="5283"/>
                </a:lnTo>
                <a:lnTo>
                  <a:pt x="8453" y="5330"/>
                </a:lnTo>
                <a:lnTo>
                  <a:pt x="8323" y="5375"/>
                </a:lnTo>
                <a:lnTo>
                  <a:pt x="8194" y="5419"/>
                </a:lnTo>
                <a:lnTo>
                  <a:pt x="8063" y="5461"/>
                </a:lnTo>
                <a:lnTo>
                  <a:pt x="7932" y="5501"/>
                </a:lnTo>
                <a:lnTo>
                  <a:pt x="7801" y="5539"/>
                </a:lnTo>
                <a:lnTo>
                  <a:pt x="7669" y="5576"/>
                </a:lnTo>
                <a:lnTo>
                  <a:pt x="7536" y="5610"/>
                </a:lnTo>
                <a:lnTo>
                  <a:pt x="7403" y="5644"/>
                </a:lnTo>
                <a:lnTo>
                  <a:pt x="7270" y="5674"/>
                </a:lnTo>
                <a:lnTo>
                  <a:pt x="7137" y="5703"/>
                </a:lnTo>
                <a:lnTo>
                  <a:pt x="7004" y="5730"/>
                </a:lnTo>
                <a:lnTo>
                  <a:pt x="6869" y="5755"/>
                </a:lnTo>
                <a:lnTo>
                  <a:pt x="6735" y="5778"/>
                </a:lnTo>
                <a:lnTo>
                  <a:pt x="6601" y="5799"/>
                </a:lnTo>
                <a:lnTo>
                  <a:pt x="6466" y="5819"/>
                </a:lnTo>
                <a:lnTo>
                  <a:pt x="6331" y="5836"/>
                </a:lnTo>
                <a:lnTo>
                  <a:pt x="6196" y="5851"/>
                </a:lnTo>
                <a:lnTo>
                  <a:pt x="6062" y="5864"/>
                </a:lnTo>
                <a:lnTo>
                  <a:pt x="5926" y="5875"/>
                </a:lnTo>
                <a:lnTo>
                  <a:pt x="5791" y="5884"/>
                </a:lnTo>
                <a:lnTo>
                  <a:pt x="5655" y="5890"/>
                </a:lnTo>
                <a:lnTo>
                  <a:pt x="5520" y="5895"/>
                </a:lnTo>
                <a:lnTo>
                  <a:pt x="5385" y="5897"/>
                </a:lnTo>
                <a:lnTo>
                  <a:pt x="5249" y="5897"/>
                </a:lnTo>
                <a:lnTo>
                  <a:pt x="5113" y="5895"/>
                </a:lnTo>
                <a:lnTo>
                  <a:pt x="4978" y="5891"/>
                </a:lnTo>
                <a:lnTo>
                  <a:pt x="4843" y="5884"/>
                </a:lnTo>
                <a:lnTo>
                  <a:pt x="4843" y="5884"/>
                </a:lnTo>
                <a:lnTo>
                  <a:pt x="4775" y="5880"/>
                </a:lnTo>
                <a:lnTo>
                  <a:pt x="4707" y="5875"/>
                </a:lnTo>
                <a:lnTo>
                  <a:pt x="4640" y="5869"/>
                </a:lnTo>
                <a:lnTo>
                  <a:pt x="4572" y="5863"/>
                </a:lnTo>
                <a:lnTo>
                  <a:pt x="4505" y="5856"/>
                </a:lnTo>
                <a:lnTo>
                  <a:pt x="4437" y="5848"/>
                </a:lnTo>
                <a:lnTo>
                  <a:pt x="4371" y="5840"/>
                </a:lnTo>
                <a:lnTo>
                  <a:pt x="4304" y="5830"/>
                </a:lnTo>
                <a:lnTo>
                  <a:pt x="4237" y="5820"/>
                </a:lnTo>
                <a:lnTo>
                  <a:pt x="4171" y="5810"/>
                </a:lnTo>
                <a:lnTo>
                  <a:pt x="4105" y="5797"/>
                </a:lnTo>
                <a:lnTo>
                  <a:pt x="4038" y="5785"/>
                </a:lnTo>
                <a:lnTo>
                  <a:pt x="3972" y="5772"/>
                </a:lnTo>
                <a:lnTo>
                  <a:pt x="3906" y="5759"/>
                </a:lnTo>
                <a:lnTo>
                  <a:pt x="3840" y="5744"/>
                </a:lnTo>
                <a:lnTo>
                  <a:pt x="3775" y="5729"/>
                </a:lnTo>
                <a:lnTo>
                  <a:pt x="3710" y="5714"/>
                </a:lnTo>
                <a:lnTo>
                  <a:pt x="3645" y="5697"/>
                </a:lnTo>
                <a:lnTo>
                  <a:pt x="3581" y="5680"/>
                </a:lnTo>
                <a:lnTo>
                  <a:pt x="3516" y="5662"/>
                </a:lnTo>
                <a:lnTo>
                  <a:pt x="3452" y="5643"/>
                </a:lnTo>
                <a:lnTo>
                  <a:pt x="3388" y="5622"/>
                </a:lnTo>
                <a:lnTo>
                  <a:pt x="3324" y="5602"/>
                </a:lnTo>
                <a:lnTo>
                  <a:pt x="3262" y="5581"/>
                </a:lnTo>
                <a:lnTo>
                  <a:pt x="3198" y="5559"/>
                </a:lnTo>
                <a:lnTo>
                  <a:pt x="3136" y="5537"/>
                </a:lnTo>
                <a:lnTo>
                  <a:pt x="3074" y="5513"/>
                </a:lnTo>
                <a:lnTo>
                  <a:pt x="3011" y="5489"/>
                </a:lnTo>
                <a:lnTo>
                  <a:pt x="2950" y="5465"/>
                </a:lnTo>
                <a:lnTo>
                  <a:pt x="2889" y="5438"/>
                </a:lnTo>
                <a:lnTo>
                  <a:pt x="2827" y="5412"/>
                </a:lnTo>
                <a:lnTo>
                  <a:pt x="2767" y="5384"/>
                </a:lnTo>
                <a:lnTo>
                  <a:pt x="2707" y="5356"/>
                </a:lnTo>
                <a:lnTo>
                  <a:pt x="2647" y="5328"/>
                </a:lnTo>
                <a:lnTo>
                  <a:pt x="2588" y="5298"/>
                </a:lnTo>
                <a:lnTo>
                  <a:pt x="2529" y="5268"/>
                </a:lnTo>
                <a:lnTo>
                  <a:pt x="2470" y="5236"/>
                </a:lnTo>
                <a:lnTo>
                  <a:pt x="2413" y="5204"/>
                </a:lnTo>
                <a:lnTo>
                  <a:pt x="2355" y="5172"/>
                </a:lnTo>
                <a:lnTo>
                  <a:pt x="2297" y="5138"/>
                </a:lnTo>
                <a:lnTo>
                  <a:pt x="2241" y="5104"/>
                </a:lnTo>
                <a:lnTo>
                  <a:pt x="2185" y="5068"/>
                </a:lnTo>
                <a:lnTo>
                  <a:pt x="2128" y="5032"/>
                </a:lnTo>
                <a:lnTo>
                  <a:pt x="2073" y="4996"/>
                </a:lnTo>
                <a:lnTo>
                  <a:pt x="2019" y="4958"/>
                </a:lnTo>
                <a:lnTo>
                  <a:pt x="1964" y="4920"/>
                </a:lnTo>
                <a:lnTo>
                  <a:pt x="1910" y="4880"/>
                </a:lnTo>
                <a:lnTo>
                  <a:pt x="1857" y="4840"/>
                </a:lnTo>
                <a:lnTo>
                  <a:pt x="1804" y="4800"/>
                </a:lnTo>
                <a:lnTo>
                  <a:pt x="1752" y="4758"/>
                </a:lnTo>
                <a:lnTo>
                  <a:pt x="1700" y="4715"/>
                </a:lnTo>
                <a:lnTo>
                  <a:pt x="1650" y="4672"/>
                </a:lnTo>
                <a:lnTo>
                  <a:pt x="1598" y="4628"/>
                </a:lnTo>
                <a:lnTo>
                  <a:pt x="1549" y="4584"/>
                </a:lnTo>
                <a:lnTo>
                  <a:pt x="1499" y="4537"/>
                </a:lnTo>
                <a:lnTo>
                  <a:pt x="1450" y="4491"/>
                </a:lnTo>
                <a:lnTo>
                  <a:pt x="1402" y="4444"/>
                </a:lnTo>
                <a:lnTo>
                  <a:pt x="1355" y="4396"/>
                </a:lnTo>
                <a:lnTo>
                  <a:pt x="1308" y="4346"/>
                </a:lnTo>
                <a:lnTo>
                  <a:pt x="1261" y="4296"/>
                </a:lnTo>
                <a:lnTo>
                  <a:pt x="1215" y="4246"/>
                </a:lnTo>
                <a:lnTo>
                  <a:pt x="1171" y="4195"/>
                </a:lnTo>
                <a:lnTo>
                  <a:pt x="1126" y="4142"/>
                </a:lnTo>
                <a:lnTo>
                  <a:pt x="1082" y="4089"/>
                </a:lnTo>
                <a:lnTo>
                  <a:pt x="1082" y="4089"/>
                </a:lnTo>
                <a:lnTo>
                  <a:pt x="1051" y="4049"/>
                </a:lnTo>
                <a:lnTo>
                  <a:pt x="1020" y="4010"/>
                </a:lnTo>
                <a:lnTo>
                  <a:pt x="990" y="3969"/>
                </a:lnTo>
                <a:lnTo>
                  <a:pt x="960" y="3929"/>
                </a:lnTo>
                <a:lnTo>
                  <a:pt x="930" y="3888"/>
                </a:lnTo>
                <a:lnTo>
                  <a:pt x="902" y="3848"/>
                </a:lnTo>
                <a:lnTo>
                  <a:pt x="874" y="3806"/>
                </a:lnTo>
                <a:lnTo>
                  <a:pt x="846" y="3764"/>
                </a:lnTo>
                <a:lnTo>
                  <a:pt x="793" y="3681"/>
                </a:lnTo>
                <a:lnTo>
                  <a:pt x="741" y="3596"/>
                </a:lnTo>
                <a:lnTo>
                  <a:pt x="692" y="3510"/>
                </a:lnTo>
                <a:lnTo>
                  <a:pt x="645" y="3423"/>
                </a:lnTo>
                <a:lnTo>
                  <a:pt x="600" y="3336"/>
                </a:lnTo>
                <a:lnTo>
                  <a:pt x="556" y="3247"/>
                </a:lnTo>
                <a:lnTo>
                  <a:pt x="515" y="3158"/>
                </a:lnTo>
                <a:lnTo>
                  <a:pt x="475" y="3067"/>
                </a:lnTo>
                <a:lnTo>
                  <a:pt x="438" y="2976"/>
                </a:lnTo>
                <a:lnTo>
                  <a:pt x="401" y="2884"/>
                </a:lnTo>
                <a:lnTo>
                  <a:pt x="367" y="2792"/>
                </a:lnTo>
                <a:lnTo>
                  <a:pt x="334" y="2699"/>
                </a:lnTo>
                <a:lnTo>
                  <a:pt x="304" y="2605"/>
                </a:lnTo>
                <a:lnTo>
                  <a:pt x="274" y="2510"/>
                </a:lnTo>
                <a:lnTo>
                  <a:pt x="247" y="2416"/>
                </a:lnTo>
                <a:lnTo>
                  <a:pt x="219" y="2320"/>
                </a:lnTo>
                <a:lnTo>
                  <a:pt x="194" y="2225"/>
                </a:lnTo>
                <a:lnTo>
                  <a:pt x="171" y="2128"/>
                </a:lnTo>
                <a:lnTo>
                  <a:pt x="149" y="2032"/>
                </a:lnTo>
                <a:lnTo>
                  <a:pt x="128" y="1934"/>
                </a:lnTo>
                <a:lnTo>
                  <a:pt x="108" y="1836"/>
                </a:lnTo>
                <a:lnTo>
                  <a:pt x="90" y="1739"/>
                </a:lnTo>
                <a:lnTo>
                  <a:pt x="72" y="1640"/>
                </a:lnTo>
                <a:lnTo>
                  <a:pt x="55" y="1542"/>
                </a:lnTo>
                <a:lnTo>
                  <a:pt x="40" y="1443"/>
                </a:lnTo>
                <a:lnTo>
                  <a:pt x="26" y="1345"/>
                </a:lnTo>
                <a:lnTo>
                  <a:pt x="13" y="1246"/>
                </a:lnTo>
                <a:lnTo>
                  <a:pt x="0" y="1148"/>
                </a:lnTo>
                <a:lnTo>
                  <a:pt x="0" y="1148"/>
                </a:lnTo>
                <a:close/>
              </a:path>
            </a:pathLst>
          </a:custGeom>
          <a:solidFill>
            <a:srgbClr val="0D93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812280" y="3549451"/>
            <a:ext cx="1895209" cy="2946334"/>
          </a:xfrm>
          <a:custGeom>
            <a:avLst/>
            <a:gdLst>
              <a:gd name="T0" fmla="*/ 2920 w 8330"/>
              <a:gd name="T1" fmla="*/ 36 h 12948"/>
              <a:gd name="T2" fmla="*/ 2859 w 8330"/>
              <a:gd name="T3" fmla="*/ 180 h 12948"/>
              <a:gd name="T4" fmla="*/ 2844 w 8330"/>
              <a:gd name="T5" fmla="*/ 369 h 12948"/>
              <a:gd name="T6" fmla="*/ 2885 w 8330"/>
              <a:gd name="T7" fmla="*/ 682 h 12948"/>
              <a:gd name="T8" fmla="*/ 2944 w 8330"/>
              <a:gd name="T9" fmla="*/ 823 h 12948"/>
              <a:gd name="T10" fmla="*/ 3128 w 8330"/>
              <a:gd name="T11" fmla="*/ 1077 h 12948"/>
              <a:gd name="T12" fmla="*/ 3391 w 8330"/>
              <a:gd name="T13" fmla="*/ 1301 h 12948"/>
              <a:gd name="T14" fmla="*/ 3900 w 8330"/>
              <a:gd name="T15" fmla="*/ 1619 h 12948"/>
              <a:gd name="T16" fmla="*/ 4176 w 8330"/>
              <a:gd name="T17" fmla="*/ 1801 h 12948"/>
              <a:gd name="T18" fmla="*/ 4437 w 8330"/>
              <a:gd name="T19" fmla="*/ 2013 h 12948"/>
              <a:gd name="T20" fmla="*/ 4839 w 8330"/>
              <a:gd name="T21" fmla="*/ 2431 h 12948"/>
              <a:gd name="T22" fmla="*/ 5188 w 8330"/>
              <a:gd name="T23" fmla="*/ 2891 h 12948"/>
              <a:gd name="T24" fmla="*/ 5532 w 8330"/>
              <a:gd name="T25" fmla="*/ 3492 h 12948"/>
              <a:gd name="T26" fmla="*/ 5777 w 8330"/>
              <a:gd name="T27" fmla="*/ 4135 h 12948"/>
              <a:gd name="T28" fmla="*/ 5909 w 8330"/>
              <a:gd name="T29" fmla="*/ 4759 h 12948"/>
              <a:gd name="T30" fmla="*/ 5938 w 8330"/>
              <a:gd name="T31" fmla="*/ 5102 h 12948"/>
              <a:gd name="T32" fmla="*/ 5936 w 8330"/>
              <a:gd name="T33" fmla="*/ 5448 h 12948"/>
              <a:gd name="T34" fmla="*/ 5903 w 8330"/>
              <a:gd name="T35" fmla="*/ 5794 h 12948"/>
              <a:gd name="T36" fmla="*/ 5723 w 8330"/>
              <a:gd name="T37" fmla="*/ 7031 h 12948"/>
              <a:gd name="T38" fmla="*/ 5645 w 8330"/>
              <a:gd name="T39" fmla="*/ 7815 h 12948"/>
              <a:gd name="T40" fmla="*/ 5633 w 8330"/>
              <a:gd name="T41" fmla="*/ 8599 h 12948"/>
              <a:gd name="T42" fmla="*/ 5692 w 8330"/>
              <a:gd name="T43" fmla="*/ 9213 h 12948"/>
              <a:gd name="T44" fmla="*/ 5769 w 8330"/>
              <a:gd name="T45" fmla="*/ 9603 h 12948"/>
              <a:gd name="T46" fmla="*/ 5882 w 8330"/>
              <a:gd name="T47" fmla="*/ 9993 h 12948"/>
              <a:gd name="T48" fmla="*/ 6036 w 8330"/>
              <a:gd name="T49" fmla="*/ 10383 h 12948"/>
              <a:gd name="T50" fmla="*/ 6233 w 8330"/>
              <a:gd name="T51" fmla="*/ 10774 h 12948"/>
              <a:gd name="T52" fmla="*/ 6478 w 8330"/>
              <a:gd name="T53" fmla="*/ 11164 h 12948"/>
              <a:gd name="T54" fmla="*/ 6776 w 8330"/>
              <a:gd name="T55" fmla="*/ 11554 h 12948"/>
              <a:gd name="T56" fmla="*/ 7130 w 8330"/>
              <a:gd name="T57" fmla="*/ 11944 h 12948"/>
              <a:gd name="T58" fmla="*/ 7545 w 8330"/>
              <a:gd name="T59" fmla="*/ 12334 h 12948"/>
              <a:gd name="T60" fmla="*/ 8025 w 8330"/>
              <a:gd name="T61" fmla="*/ 12724 h 12948"/>
              <a:gd name="T62" fmla="*/ 8306 w 8330"/>
              <a:gd name="T63" fmla="*/ 12933 h 12948"/>
              <a:gd name="T64" fmla="*/ 8130 w 8330"/>
              <a:gd name="T65" fmla="*/ 12885 h 12948"/>
              <a:gd name="T66" fmla="*/ 7772 w 8330"/>
              <a:gd name="T67" fmla="*/ 12845 h 12948"/>
              <a:gd name="T68" fmla="*/ 7242 w 8330"/>
              <a:gd name="T69" fmla="*/ 12708 h 12948"/>
              <a:gd name="T70" fmla="*/ 6553 w 8330"/>
              <a:gd name="T71" fmla="*/ 12479 h 12948"/>
              <a:gd name="T72" fmla="*/ 5921 w 8330"/>
              <a:gd name="T73" fmla="*/ 12221 h 12948"/>
              <a:gd name="T74" fmla="*/ 5077 w 8330"/>
              <a:gd name="T75" fmla="*/ 11797 h 12948"/>
              <a:gd name="T76" fmla="*/ 4266 w 8330"/>
              <a:gd name="T77" fmla="*/ 11298 h 12948"/>
              <a:gd name="T78" fmla="*/ 3494 w 8330"/>
              <a:gd name="T79" fmla="*/ 10726 h 12948"/>
              <a:gd name="T80" fmla="*/ 2772 w 8330"/>
              <a:gd name="T81" fmla="*/ 10089 h 12948"/>
              <a:gd name="T82" fmla="*/ 2111 w 8330"/>
              <a:gd name="T83" fmla="*/ 9391 h 12948"/>
              <a:gd name="T84" fmla="*/ 1518 w 8330"/>
              <a:gd name="T85" fmla="*/ 8638 h 12948"/>
              <a:gd name="T86" fmla="*/ 1004 w 8330"/>
              <a:gd name="T87" fmla="*/ 7833 h 12948"/>
              <a:gd name="T88" fmla="*/ 579 w 8330"/>
              <a:gd name="T89" fmla="*/ 6984 h 12948"/>
              <a:gd name="T90" fmla="*/ 292 w 8330"/>
              <a:gd name="T91" fmla="*/ 6224 h 12948"/>
              <a:gd name="T92" fmla="*/ 164 w 8330"/>
              <a:gd name="T93" fmla="*/ 5768 h 12948"/>
              <a:gd name="T94" fmla="*/ 71 w 8330"/>
              <a:gd name="T95" fmla="*/ 5305 h 12948"/>
              <a:gd name="T96" fmla="*/ 16 w 8330"/>
              <a:gd name="T97" fmla="*/ 4840 h 12948"/>
              <a:gd name="T98" fmla="*/ 0 w 8330"/>
              <a:gd name="T99" fmla="*/ 4374 h 12948"/>
              <a:gd name="T100" fmla="*/ 26 w 8330"/>
              <a:gd name="T101" fmla="*/ 3909 h 12948"/>
              <a:gd name="T102" fmla="*/ 94 w 8330"/>
              <a:gd name="T103" fmla="*/ 3451 h 12948"/>
              <a:gd name="T104" fmla="*/ 208 w 8330"/>
              <a:gd name="T105" fmla="*/ 2999 h 12948"/>
              <a:gd name="T106" fmla="*/ 368 w 8330"/>
              <a:gd name="T107" fmla="*/ 2558 h 12948"/>
              <a:gd name="T108" fmla="*/ 577 w 8330"/>
              <a:gd name="T109" fmla="*/ 2130 h 12948"/>
              <a:gd name="T110" fmla="*/ 743 w 8330"/>
              <a:gd name="T111" fmla="*/ 1856 h 12948"/>
              <a:gd name="T112" fmla="*/ 1074 w 8330"/>
              <a:gd name="T113" fmla="*/ 1422 h 12948"/>
              <a:gd name="T114" fmla="*/ 1562 w 8330"/>
              <a:gd name="T115" fmla="*/ 935 h 12948"/>
              <a:gd name="T116" fmla="*/ 2111 w 8330"/>
              <a:gd name="T117" fmla="*/ 513 h 12948"/>
              <a:gd name="T118" fmla="*/ 2702 w 8330"/>
              <a:gd name="T119" fmla="*/ 144 h 1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30" h="12948">
                <a:moveTo>
                  <a:pt x="2964" y="0"/>
                </a:moveTo>
                <a:lnTo>
                  <a:pt x="2964" y="0"/>
                </a:lnTo>
                <a:lnTo>
                  <a:pt x="2956" y="5"/>
                </a:lnTo>
                <a:lnTo>
                  <a:pt x="2948" y="10"/>
                </a:lnTo>
                <a:lnTo>
                  <a:pt x="2940" y="16"/>
                </a:lnTo>
                <a:lnTo>
                  <a:pt x="2933" y="22"/>
                </a:lnTo>
                <a:lnTo>
                  <a:pt x="2920" y="36"/>
                </a:lnTo>
                <a:lnTo>
                  <a:pt x="2908" y="52"/>
                </a:lnTo>
                <a:lnTo>
                  <a:pt x="2897" y="70"/>
                </a:lnTo>
                <a:lnTo>
                  <a:pt x="2887" y="89"/>
                </a:lnTo>
                <a:lnTo>
                  <a:pt x="2879" y="110"/>
                </a:lnTo>
                <a:lnTo>
                  <a:pt x="2871" y="132"/>
                </a:lnTo>
                <a:lnTo>
                  <a:pt x="2865" y="156"/>
                </a:lnTo>
                <a:lnTo>
                  <a:pt x="2859" y="180"/>
                </a:lnTo>
                <a:lnTo>
                  <a:pt x="2855" y="205"/>
                </a:lnTo>
                <a:lnTo>
                  <a:pt x="2851" y="231"/>
                </a:lnTo>
                <a:lnTo>
                  <a:pt x="2848" y="258"/>
                </a:lnTo>
                <a:lnTo>
                  <a:pt x="2846" y="285"/>
                </a:lnTo>
                <a:lnTo>
                  <a:pt x="2845" y="312"/>
                </a:lnTo>
                <a:lnTo>
                  <a:pt x="2844" y="341"/>
                </a:lnTo>
                <a:lnTo>
                  <a:pt x="2844" y="369"/>
                </a:lnTo>
                <a:lnTo>
                  <a:pt x="2845" y="397"/>
                </a:lnTo>
                <a:lnTo>
                  <a:pt x="2848" y="452"/>
                </a:lnTo>
                <a:lnTo>
                  <a:pt x="2853" y="506"/>
                </a:lnTo>
                <a:lnTo>
                  <a:pt x="2860" y="557"/>
                </a:lnTo>
                <a:lnTo>
                  <a:pt x="2868" y="603"/>
                </a:lnTo>
                <a:lnTo>
                  <a:pt x="2876" y="645"/>
                </a:lnTo>
                <a:lnTo>
                  <a:pt x="2885" y="682"/>
                </a:lnTo>
                <a:lnTo>
                  <a:pt x="2895" y="711"/>
                </a:lnTo>
                <a:lnTo>
                  <a:pt x="2895" y="711"/>
                </a:lnTo>
                <a:lnTo>
                  <a:pt x="2903" y="734"/>
                </a:lnTo>
                <a:lnTo>
                  <a:pt x="2913" y="757"/>
                </a:lnTo>
                <a:lnTo>
                  <a:pt x="2922" y="779"/>
                </a:lnTo>
                <a:lnTo>
                  <a:pt x="2933" y="801"/>
                </a:lnTo>
                <a:lnTo>
                  <a:pt x="2944" y="823"/>
                </a:lnTo>
                <a:lnTo>
                  <a:pt x="2955" y="844"/>
                </a:lnTo>
                <a:lnTo>
                  <a:pt x="2980" y="887"/>
                </a:lnTo>
                <a:lnTo>
                  <a:pt x="3007" y="927"/>
                </a:lnTo>
                <a:lnTo>
                  <a:pt x="3035" y="966"/>
                </a:lnTo>
                <a:lnTo>
                  <a:pt x="3064" y="1004"/>
                </a:lnTo>
                <a:lnTo>
                  <a:pt x="3095" y="1042"/>
                </a:lnTo>
                <a:lnTo>
                  <a:pt x="3128" y="1077"/>
                </a:lnTo>
                <a:lnTo>
                  <a:pt x="3163" y="1112"/>
                </a:lnTo>
                <a:lnTo>
                  <a:pt x="3198" y="1146"/>
                </a:lnTo>
                <a:lnTo>
                  <a:pt x="3235" y="1178"/>
                </a:lnTo>
                <a:lnTo>
                  <a:pt x="3272" y="1210"/>
                </a:lnTo>
                <a:lnTo>
                  <a:pt x="3311" y="1242"/>
                </a:lnTo>
                <a:lnTo>
                  <a:pt x="3351" y="1272"/>
                </a:lnTo>
                <a:lnTo>
                  <a:pt x="3391" y="1301"/>
                </a:lnTo>
                <a:lnTo>
                  <a:pt x="3432" y="1330"/>
                </a:lnTo>
                <a:lnTo>
                  <a:pt x="3474" y="1358"/>
                </a:lnTo>
                <a:lnTo>
                  <a:pt x="3516" y="1386"/>
                </a:lnTo>
                <a:lnTo>
                  <a:pt x="3559" y="1414"/>
                </a:lnTo>
                <a:lnTo>
                  <a:pt x="3644" y="1466"/>
                </a:lnTo>
                <a:lnTo>
                  <a:pt x="3730" y="1518"/>
                </a:lnTo>
                <a:lnTo>
                  <a:pt x="3900" y="1619"/>
                </a:lnTo>
                <a:lnTo>
                  <a:pt x="3981" y="1669"/>
                </a:lnTo>
                <a:lnTo>
                  <a:pt x="4021" y="1694"/>
                </a:lnTo>
                <a:lnTo>
                  <a:pt x="4060" y="1719"/>
                </a:lnTo>
                <a:lnTo>
                  <a:pt x="4060" y="1719"/>
                </a:lnTo>
                <a:lnTo>
                  <a:pt x="4099" y="1745"/>
                </a:lnTo>
                <a:lnTo>
                  <a:pt x="4138" y="1773"/>
                </a:lnTo>
                <a:lnTo>
                  <a:pt x="4176" y="1801"/>
                </a:lnTo>
                <a:lnTo>
                  <a:pt x="4215" y="1829"/>
                </a:lnTo>
                <a:lnTo>
                  <a:pt x="4253" y="1858"/>
                </a:lnTo>
                <a:lnTo>
                  <a:pt x="4290" y="1888"/>
                </a:lnTo>
                <a:lnTo>
                  <a:pt x="4327" y="1918"/>
                </a:lnTo>
                <a:lnTo>
                  <a:pt x="4364" y="1950"/>
                </a:lnTo>
                <a:lnTo>
                  <a:pt x="4401" y="1981"/>
                </a:lnTo>
                <a:lnTo>
                  <a:pt x="4437" y="2013"/>
                </a:lnTo>
                <a:lnTo>
                  <a:pt x="4472" y="2045"/>
                </a:lnTo>
                <a:lnTo>
                  <a:pt x="4507" y="2078"/>
                </a:lnTo>
                <a:lnTo>
                  <a:pt x="4577" y="2146"/>
                </a:lnTo>
                <a:lnTo>
                  <a:pt x="4645" y="2215"/>
                </a:lnTo>
                <a:lnTo>
                  <a:pt x="4711" y="2285"/>
                </a:lnTo>
                <a:lnTo>
                  <a:pt x="4776" y="2358"/>
                </a:lnTo>
                <a:lnTo>
                  <a:pt x="4839" y="2431"/>
                </a:lnTo>
                <a:lnTo>
                  <a:pt x="4900" y="2506"/>
                </a:lnTo>
                <a:lnTo>
                  <a:pt x="4961" y="2581"/>
                </a:lnTo>
                <a:lnTo>
                  <a:pt x="5019" y="2657"/>
                </a:lnTo>
                <a:lnTo>
                  <a:pt x="5076" y="2733"/>
                </a:lnTo>
                <a:lnTo>
                  <a:pt x="5132" y="2809"/>
                </a:lnTo>
                <a:lnTo>
                  <a:pt x="5132" y="2809"/>
                </a:lnTo>
                <a:lnTo>
                  <a:pt x="5188" y="2891"/>
                </a:lnTo>
                <a:lnTo>
                  <a:pt x="5243" y="2974"/>
                </a:lnTo>
                <a:lnTo>
                  <a:pt x="5296" y="3058"/>
                </a:lnTo>
                <a:lnTo>
                  <a:pt x="5347" y="3142"/>
                </a:lnTo>
                <a:lnTo>
                  <a:pt x="5396" y="3229"/>
                </a:lnTo>
                <a:lnTo>
                  <a:pt x="5444" y="3315"/>
                </a:lnTo>
                <a:lnTo>
                  <a:pt x="5489" y="3403"/>
                </a:lnTo>
                <a:lnTo>
                  <a:pt x="5532" y="3492"/>
                </a:lnTo>
                <a:lnTo>
                  <a:pt x="5573" y="3582"/>
                </a:lnTo>
                <a:lnTo>
                  <a:pt x="5612" y="3672"/>
                </a:lnTo>
                <a:lnTo>
                  <a:pt x="5650" y="3763"/>
                </a:lnTo>
                <a:lnTo>
                  <a:pt x="5685" y="3855"/>
                </a:lnTo>
                <a:lnTo>
                  <a:pt x="5718" y="3948"/>
                </a:lnTo>
                <a:lnTo>
                  <a:pt x="5749" y="4041"/>
                </a:lnTo>
                <a:lnTo>
                  <a:pt x="5777" y="4135"/>
                </a:lnTo>
                <a:lnTo>
                  <a:pt x="5805" y="4229"/>
                </a:lnTo>
                <a:lnTo>
                  <a:pt x="5829" y="4325"/>
                </a:lnTo>
                <a:lnTo>
                  <a:pt x="5851" y="4420"/>
                </a:lnTo>
                <a:lnTo>
                  <a:pt x="5870" y="4517"/>
                </a:lnTo>
                <a:lnTo>
                  <a:pt x="5887" y="4613"/>
                </a:lnTo>
                <a:lnTo>
                  <a:pt x="5902" y="4711"/>
                </a:lnTo>
                <a:lnTo>
                  <a:pt x="5909" y="4759"/>
                </a:lnTo>
                <a:lnTo>
                  <a:pt x="5915" y="4808"/>
                </a:lnTo>
                <a:lnTo>
                  <a:pt x="5920" y="4857"/>
                </a:lnTo>
                <a:lnTo>
                  <a:pt x="5925" y="4906"/>
                </a:lnTo>
                <a:lnTo>
                  <a:pt x="5929" y="4954"/>
                </a:lnTo>
                <a:lnTo>
                  <a:pt x="5933" y="5004"/>
                </a:lnTo>
                <a:lnTo>
                  <a:pt x="5936" y="5053"/>
                </a:lnTo>
                <a:lnTo>
                  <a:pt x="5938" y="5102"/>
                </a:lnTo>
                <a:lnTo>
                  <a:pt x="5940" y="5151"/>
                </a:lnTo>
                <a:lnTo>
                  <a:pt x="5941" y="5201"/>
                </a:lnTo>
                <a:lnTo>
                  <a:pt x="5941" y="5250"/>
                </a:lnTo>
                <a:lnTo>
                  <a:pt x="5941" y="5299"/>
                </a:lnTo>
                <a:lnTo>
                  <a:pt x="5940" y="5348"/>
                </a:lnTo>
                <a:lnTo>
                  <a:pt x="5938" y="5399"/>
                </a:lnTo>
                <a:lnTo>
                  <a:pt x="5936" y="5448"/>
                </a:lnTo>
                <a:lnTo>
                  <a:pt x="5934" y="5497"/>
                </a:lnTo>
                <a:lnTo>
                  <a:pt x="5930" y="5547"/>
                </a:lnTo>
                <a:lnTo>
                  <a:pt x="5926" y="5596"/>
                </a:lnTo>
                <a:lnTo>
                  <a:pt x="5921" y="5646"/>
                </a:lnTo>
                <a:lnTo>
                  <a:pt x="5916" y="5695"/>
                </a:lnTo>
                <a:lnTo>
                  <a:pt x="5910" y="5745"/>
                </a:lnTo>
                <a:lnTo>
                  <a:pt x="5903" y="5794"/>
                </a:lnTo>
                <a:lnTo>
                  <a:pt x="5903" y="5794"/>
                </a:lnTo>
                <a:lnTo>
                  <a:pt x="5870" y="6019"/>
                </a:lnTo>
                <a:lnTo>
                  <a:pt x="5836" y="6244"/>
                </a:lnTo>
                <a:lnTo>
                  <a:pt x="5803" y="6470"/>
                </a:lnTo>
                <a:lnTo>
                  <a:pt x="5769" y="6694"/>
                </a:lnTo>
                <a:lnTo>
                  <a:pt x="5738" y="6919"/>
                </a:lnTo>
                <a:lnTo>
                  <a:pt x="5723" y="7031"/>
                </a:lnTo>
                <a:lnTo>
                  <a:pt x="5709" y="7143"/>
                </a:lnTo>
                <a:lnTo>
                  <a:pt x="5696" y="7255"/>
                </a:lnTo>
                <a:lnTo>
                  <a:pt x="5683" y="7368"/>
                </a:lnTo>
                <a:lnTo>
                  <a:pt x="5672" y="7479"/>
                </a:lnTo>
                <a:lnTo>
                  <a:pt x="5662" y="7592"/>
                </a:lnTo>
                <a:lnTo>
                  <a:pt x="5652" y="7704"/>
                </a:lnTo>
                <a:lnTo>
                  <a:pt x="5645" y="7815"/>
                </a:lnTo>
                <a:lnTo>
                  <a:pt x="5638" y="7928"/>
                </a:lnTo>
                <a:lnTo>
                  <a:pt x="5633" y="8039"/>
                </a:lnTo>
                <a:lnTo>
                  <a:pt x="5629" y="8151"/>
                </a:lnTo>
                <a:lnTo>
                  <a:pt x="5628" y="8263"/>
                </a:lnTo>
                <a:lnTo>
                  <a:pt x="5627" y="8375"/>
                </a:lnTo>
                <a:lnTo>
                  <a:pt x="5629" y="8487"/>
                </a:lnTo>
                <a:lnTo>
                  <a:pt x="5633" y="8599"/>
                </a:lnTo>
                <a:lnTo>
                  <a:pt x="5638" y="8710"/>
                </a:lnTo>
                <a:lnTo>
                  <a:pt x="5646" y="8822"/>
                </a:lnTo>
                <a:lnTo>
                  <a:pt x="5656" y="8933"/>
                </a:lnTo>
                <a:lnTo>
                  <a:pt x="5669" y="9045"/>
                </a:lnTo>
                <a:lnTo>
                  <a:pt x="5676" y="9101"/>
                </a:lnTo>
                <a:lnTo>
                  <a:pt x="5684" y="9157"/>
                </a:lnTo>
                <a:lnTo>
                  <a:pt x="5692" y="9213"/>
                </a:lnTo>
                <a:lnTo>
                  <a:pt x="5701" y="9268"/>
                </a:lnTo>
                <a:lnTo>
                  <a:pt x="5710" y="9325"/>
                </a:lnTo>
                <a:lnTo>
                  <a:pt x="5721" y="9380"/>
                </a:lnTo>
                <a:lnTo>
                  <a:pt x="5732" y="9436"/>
                </a:lnTo>
                <a:lnTo>
                  <a:pt x="5743" y="9491"/>
                </a:lnTo>
                <a:lnTo>
                  <a:pt x="5756" y="9548"/>
                </a:lnTo>
                <a:lnTo>
                  <a:pt x="5769" y="9603"/>
                </a:lnTo>
                <a:lnTo>
                  <a:pt x="5783" y="9658"/>
                </a:lnTo>
                <a:lnTo>
                  <a:pt x="5798" y="9715"/>
                </a:lnTo>
                <a:lnTo>
                  <a:pt x="5814" y="9770"/>
                </a:lnTo>
                <a:lnTo>
                  <a:pt x="5830" y="9826"/>
                </a:lnTo>
                <a:lnTo>
                  <a:pt x="5846" y="9882"/>
                </a:lnTo>
                <a:lnTo>
                  <a:pt x="5864" y="9938"/>
                </a:lnTo>
                <a:lnTo>
                  <a:pt x="5882" y="9993"/>
                </a:lnTo>
                <a:lnTo>
                  <a:pt x="5902" y="10050"/>
                </a:lnTo>
                <a:lnTo>
                  <a:pt x="5922" y="10105"/>
                </a:lnTo>
                <a:lnTo>
                  <a:pt x="5943" y="10160"/>
                </a:lnTo>
                <a:lnTo>
                  <a:pt x="5964" y="10217"/>
                </a:lnTo>
                <a:lnTo>
                  <a:pt x="5988" y="10272"/>
                </a:lnTo>
                <a:lnTo>
                  <a:pt x="6011" y="10328"/>
                </a:lnTo>
                <a:lnTo>
                  <a:pt x="6036" y="10383"/>
                </a:lnTo>
                <a:lnTo>
                  <a:pt x="6061" y="10440"/>
                </a:lnTo>
                <a:lnTo>
                  <a:pt x="6087" y="10495"/>
                </a:lnTo>
                <a:lnTo>
                  <a:pt x="6114" y="10550"/>
                </a:lnTo>
                <a:lnTo>
                  <a:pt x="6142" y="10607"/>
                </a:lnTo>
                <a:lnTo>
                  <a:pt x="6172" y="10662"/>
                </a:lnTo>
                <a:lnTo>
                  <a:pt x="6202" y="10718"/>
                </a:lnTo>
                <a:lnTo>
                  <a:pt x="6233" y="10774"/>
                </a:lnTo>
                <a:lnTo>
                  <a:pt x="6265" y="10830"/>
                </a:lnTo>
                <a:lnTo>
                  <a:pt x="6297" y="10885"/>
                </a:lnTo>
                <a:lnTo>
                  <a:pt x="6332" y="10941"/>
                </a:lnTo>
                <a:lnTo>
                  <a:pt x="6367" y="10997"/>
                </a:lnTo>
                <a:lnTo>
                  <a:pt x="6403" y="11052"/>
                </a:lnTo>
                <a:lnTo>
                  <a:pt x="6440" y="11108"/>
                </a:lnTo>
                <a:lnTo>
                  <a:pt x="6478" y="11164"/>
                </a:lnTo>
                <a:lnTo>
                  <a:pt x="6518" y="11219"/>
                </a:lnTo>
                <a:lnTo>
                  <a:pt x="6558" y="11275"/>
                </a:lnTo>
                <a:lnTo>
                  <a:pt x="6599" y="11331"/>
                </a:lnTo>
                <a:lnTo>
                  <a:pt x="6641" y="11387"/>
                </a:lnTo>
                <a:lnTo>
                  <a:pt x="6686" y="11442"/>
                </a:lnTo>
                <a:lnTo>
                  <a:pt x="6730" y="11498"/>
                </a:lnTo>
                <a:lnTo>
                  <a:pt x="6776" y="11554"/>
                </a:lnTo>
                <a:lnTo>
                  <a:pt x="6823" y="11609"/>
                </a:lnTo>
                <a:lnTo>
                  <a:pt x="6872" y="11666"/>
                </a:lnTo>
                <a:lnTo>
                  <a:pt x="6921" y="11721"/>
                </a:lnTo>
                <a:lnTo>
                  <a:pt x="6971" y="11776"/>
                </a:lnTo>
                <a:lnTo>
                  <a:pt x="7024" y="11832"/>
                </a:lnTo>
                <a:lnTo>
                  <a:pt x="7076" y="11888"/>
                </a:lnTo>
                <a:lnTo>
                  <a:pt x="7130" y="11944"/>
                </a:lnTo>
                <a:lnTo>
                  <a:pt x="7185" y="11999"/>
                </a:lnTo>
                <a:lnTo>
                  <a:pt x="7243" y="12056"/>
                </a:lnTo>
                <a:lnTo>
                  <a:pt x="7300" y="12111"/>
                </a:lnTo>
                <a:lnTo>
                  <a:pt x="7359" y="12166"/>
                </a:lnTo>
                <a:lnTo>
                  <a:pt x="7421" y="12223"/>
                </a:lnTo>
                <a:lnTo>
                  <a:pt x="7482" y="12278"/>
                </a:lnTo>
                <a:lnTo>
                  <a:pt x="7545" y="12334"/>
                </a:lnTo>
                <a:lnTo>
                  <a:pt x="7610" y="12390"/>
                </a:lnTo>
                <a:lnTo>
                  <a:pt x="7675" y="12446"/>
                </a:lnTo>
                <a:lnTo>
                  <a:pt x="7743" y="12501"/>
                </a:lnTo>
                <a:lnTo>
                  <a:pt x="7811" y="12557"/>
                </a:lnTo>
                <a:lnTo>
                  <a:pt x="7881" y="12613"/>
                </a:lnTo>
                <a:lnTo>
                  <a:pt x="7953" y="12668"/>
                </a:lnTo>
                <a:lnTo>
                  <a:pt x="8025" y="12724"/>
                </a:lnTo>
                <a:lnTo>
                  <a:pt x="8100" y="12780"/>
                </a:lnTo>
                <a:lnTo>
                  <a:pt x="8175" y="12836"/>
                </a:lnTo>
                <a:lnTo>
                  <a:pt x="8251" y="12891"/>
                </a:lnTo>
                <a:lnTo>
                  <a:pt x="8330" y="12948"/>
                </a:lnTo>
                <a:lnTo>
                  <a:pt x="8330" y="12948"/>
                </a:lnTo>
                <a:lnTo>
                  <a:pt x="8319" y="12940"/>
                </a:lnTo>
                <a:lnTo>
                  <a:pt x="8306" y="12933"/>
                </a:lnTo>
                <a:lnTo>
                  <a:pt x="8292" y="12927"/>
                </a:lnTo>
                <a:lnTo>
                  <a:pt x="8278" y="12921"/>
                </a:lnTo>
                <a:lnTo>
                  <a:pt x="8262" y="12915"/>
                </a:lnTo>
                <a:lnTo>
                  <a:pt x="8244" y="12909"/>
                </a:lnTo>
                <a:lnTo>
                  <a:pt x="8209" y="12900"/>
                </a:lnTo>
                <a:lnTo>
                  <a:pt x="8170" y="12892"/>
                </a:lnTo>
                <a:lnTo>
                  <a:pt x="8130" y="12885"/>
                </a:lnTo>
                <a:lnTo>
                  <a:pt x="8088" y="12879"/>
                </a:lnTo>
                <a:lnTo>
                  <a:pt x="8045" y="12874"/>
                </a:lnTo>
                <a:lnTo>
                  <a:pt x="7960" y="12866"/>
                </a:lnTo>
                <a:lnTo>
                  <a:pt x="7877" y="12858"/>
                </a:lnTo>
                <a:lnTo>
                  <a:pt x="7839" y="12854"/>
                </a:lnTo>
                <a:lnTo>
                  <a:pt x="7804" y="12850"/>
                </a:lnTo>
                <a:lnTo>
                  <a:pt x="7772" y="12845"/>
                </a:lnTo>
                <a:lnTo>
                  <a:pt x="7744" y="12839"/>
                </a:lnTo>
                <a:lnTo>
                  <a:pt x="7744" y="12839"/>
                </a:lnTo>
                <a:lnTo>
                  <a:pt x="7642" y="12815"/>
                </a:lnTo>
                <a:lnTo>
                  <a:pt x="7541" y="12791"/>
                </a:lnTo>
                <a:lnTo>
                  <a:pt x="7441" y="12765"/>
                </a:lnTo>
                <a:lnTo>
                  <a:pt x="7341" y="12737"/>
                </a:lnTo>
                <a:lnTo>
                  <a:pt x="7242" y="12708"/>
                </a:lnTo>
                <a:lnTo>
                  <a:pt x="7142" y="12679"/>
                </a:lnTo>
                <a:lnTo>
                  <a:pt x="7043" y="12648"/>
                </a:lnTo>
                <a:lnTo>
                  <a:pt x="6944" y="12617"/>
                </a:lnTo>
                <a:lnTo>
                  <a:pt x="6845" y="12584"/>
                </a:lnTo>
                <a:lnTo>
                  <a:pt x="6748" y="12549"/>
                </a:lnTo>
                <a:lnTo>
                  <a:pt x="6649" y="12515"/>
                </a:lnTo>
                <a:lnTo>
                  <a:pt x="6553" y="12479"/>
                </a:lnTo>
                <a:lnTo>
                  <a:pt x="6455" y="12443"/>
                </a:lnTo>
                <a:lnTo>
                  <a:pt x="6359" y="12405"/>
                </a:lnTo>
                <a:lnTo>
                  <a:pt x="6262" y="12366"/>
                </a:lnTo>
                <a:lnTo>
                  <a:pt x="6167" y="12327"/>
                </a:lnTo>
                <a:lnTo>
                  <a:pt x="6167" y="12327"/>
                </a:lnTo>
                <a:lnTo>
                  <a:pt x="6044" y="12275"/>
                </a:lnTo>
                <a:lnTo>
                  <a:pt x="5921" y="12221"/>
                </a:lnTo>
                <a:lnTo>
                  <a:pt x="5800" y="12165"/>
                </a:lnTo>
                <a:lnTo>
                  <a:pt x="5678" y="12108"/>
                </a:lnTo>
                <a:lnTo>
                  <a:pt x="5556" y="12049"/>
                </a:lnTo>
                <a:lnTo>
                  <a:pt x="5436" y="11988"/>
                </a:lnTo>
                <a:lnTo>
                  <a:pt x="5316" y="11926"/>
                </a:lnTo>
                <a:lnTo>
                  <a:pt x="5196" y="11863"/>
                </a:lnTo>
                <a:lnTo>
                  <a:pt x="5077" y="11797"/>
                </a:lnTo>
                <a:lnTo>
                  <a:pt x="4960" y="11731"/>
                </a:lnTo>
                <a:lnTo>
                  <a:pt x="4842" y="11663"/>
                </a:lnTo>
                <a:lnTo>
                  <a:pt x="4725" y="11592"/>
                </a:lnTo>
                <a:lnTo>
                  <a:pt x="4609" y="11521"/>
                </a:lnTo>
                <a:lnTo>
                  <a:pt x="4494" y="11447"/>
                </a:lnTo>
                <a:lnTo>
                  <a:pt x="4379" y="11373"/>
                </a:lnTo>
                <a:lnTo>
                  <a:pt x="4266" y="11298"/>
                </a:lnTo>
                <a:lnTo>
                  <a:pt x="4152" y="11220"/>
                </a:lnTo>
                <a:lnTo>
                  <a:pt x="4041" y="11142"/>
                </a:lnTo>
                <a:lnTo>
                  <a:pt x="3929" y="11061"/>
                </a:lnTo>
                <a:lnTo>
                  <a:pt x="3819" y="10980"/>
                </a:lnTo>
                <a:lnTo>
                  <a:pt x="3710" y="10896"/>
                </a:lnTo>
                <a:lnTo>
                  <a:pt x="3601" y="10812"/>
                </a:lnTo>
                <a:lnTo>
                  <a:pt x="3494" y="10726"/>
                </a:lnTo>
                <a:lnTo>
                  <a:pt x="3388" y="10639"/>
                </a:lnTo>
                <a:lnTo>
                  <a:pt x="3282" y="10550"/>
                </a:lnTo>
                <a:lnTo>
                  <a:pt x="3178" y="10461"/>
                </a:lnTo>
                <a:lnTo>
                  <a:pt x="3075" y="10370"/>
                </a:lnTo>
                <a:lnTo>
                  <a:pt x="2973" y="10278"/>
                </a:lnTo>
                <a:lnTo>
                  <a:pt x="2872" y="10184"/>
                </a:lnTo>
                <a:lnTo>
                  <a:pt x="2772" y="10089"/>
                </a:lnTo>
                <a:lnTo>
                  <a:pt x="2674" y="9993"/>
                </a:lnTo>
                <a:lnTo>
                  <a:pt x="2577" y="9896"/>
                </a:lnTo>
                <a:lnTo>
                  <a:pt x="2481" y="9797"/>
                </a:lnTo>
                <a:lnTo>
                  <a:pt x="2386" y="9698"/>
                </a:lnTo>
                <a:lnTo>
                  <a:pt x="2294" y="9596"/>
                </a:lnTo>
                <a:lnTo>
                  <a:pt x="2201" y="9495"/>
                </a:lnTo>
                <a:lnTo>
                  <a:pt x="2111" y="9391"/>
                </a:lnTo>
                <a:lnTo>
                  <a:pt x="2022" y="9286"/>
                </a:lnTo>
                <a:lnTo>
                  <a:pt x="1935" y="9181"/>
                </a:lnTo>
                <a:lnTo>
                  <a:pt x="1848" y="9074"/>
                </a:lnTo>
                <a:lnTo>
                  <a:pt x="1764" y="8967"/>
                </a:lnTo>
                <a:lnTo>
                  <a:pt x="1680" y="8858"/>
                </a:lnTo>
                <a:lnTo>
                  <a:pt x="1599" y="8748"/>
                </a:lnTo>
                <a:lnTo>
                  <a:pt x="1518" y="8638"/>
                </a:lnTo>
                <a:lnTo>
                  <a:pt x="1440" y="8525"/>
                </a:lnTo>
                <a:lnTo>
                  <a:pt x="1363" y="8412"/>
                </a:lnTo>
                <a:lnTo>
                  <a:pt x="1288" y="8299"/>
                </a:lnTo>
                <a:lnTo>
                  <a:pt x="1214" y="8183"/>
                </a:lnTo>
                <a:lnTo>
                  <a:pt x="1143" y="8068"/>
                </a:lnTo>
                <a:lnTo>
                  <a:pt x="1073" y="7951"/>
                </a:lnTo>
                <a:lnTo>
                  <a:pt x="1004" y="7833"/>
                </a:lnTo>
                <a:lnTo>
                  <a:pt x="938" y="7715"/>
                </a:lnTo>
                <a:lnTo>
                  <a:pt x="874" y="7595"/>
                </a:lnTo>
                <a:lnTo>
                  <a:pt x="811" y="7474"/>
                </a:lnTo>
                <a:lnTo>
                  <a:pt x="750" y="7354"/>
                </a:lnTo>
                <a:lnTo>
                  <a:pt x="692" y="7231"/>
                </a:lnTo>
                <a:lnTo>
                  <a:pt x="634" y="7108"/>
                </a:lnTo>
                <a:lnTo>
                  <a:pt x="579" y="6984"/>
                </a:lnTo>
                <a:lnTo>
                  <a:pt x="527" y="6859"/>
                </a:lnTo>
                <a:lnTo>
                  <a:pt x="475" y="6734"/>
                </a:lnTo>
                <a:lnTo>
                  <a:pt x="426" y="6607"/>
                </a:lnTo>
                <a:lnTo>
                  <a:pt x="380" y="6481"/>
                </a:lnTo>
                <a:lnTo>
                  <a:pt x="334" y="6353"/>
                </a:lnTo>
                <a:lnTo>
                  <a:pt x="292" y="6224"/>
                </a:lnTo>
                <a:lnTo>
                  <a:pt x="292" y="6224"/>
                </a:lnTo>
                <a:lnTo>
                  <a:pt x="271" y="6159"/>
                </a:lnTo>
                <a:lnTo>
                  <a:pt x="252" y="6095"/>
                </a:lnTo>
                <a:lnTo>
                  <a:pt x="233" y="6029"/>
                </a:lnTo>
                <a:lnTo>
                  <a:pt x="215" y="5964"/>
                </a:lnTo>
                <a:lnTo>
                  <a:pt x="197" y="5899"/>
                </a:lnTo>
                <a:lnTo>
                  <a:pt x="180" y="5833"/>
                </a:lnTo>
                <a:lnTo>
                  <a:pt x="164" y="5768"/>
                </a:lnTo>
                <a:lnTo>
                  <a:pt x="148" y="5701"/>
                </a:lnTo>
                <a:lnTo>
                  <a:pt x="133" y="5636"/>
                </a:lnTo>
                <a:lnTo>
                  <a:pt x="119" y="5570"/>
                </a:lnTo>
                <a:lnTo>
                  <a:pt x="106" y="5504"/>
                </a:lnTo>
                <a:lnTo>
                  <a:pt x="93" y="5438"/>
                </a:lnTo>
                <a:lnTo>
                  <a:pt x="82" y="5372"/>
                </a:lnTo>
                <a:lnTo>
                  <a:pt x="71" y="5305"/>
                </a:lnTo>
                <a:lnTo>
                  <a:pt x="61" y="5239"/>
                </a:lnTo>
                <a:lnTo>
                  <a:pt x="51" y="5172"/>
                </a:lnTo>
                <a:lnTo>
                  <a:pt x="43" y="5106"/>
                </a:lnTo>
                <a:lnTo>
                  <a:pt x="35" y="5040"/>
                </a:lnTo>
                <a:lnTo>
                  <a:pt x="28" y="4973"/>
                </a:lnTo>
                <a:lnTo>
                  <a:pt x="21" y="4906"/>
                </a:lnTo>
                <a:lnTo>
                  <a:pt x="16" y="4840"/>
                </a:lnTo>
                <a:lnTo>
                  <a:pt x="11" y="4773"/>
                </a:lnTo>
                <a:lnTo>
                  <a:pt x="7" y="4707"/>
                </a:lnTo>
                <a:lnTo>
                  <a:pt x="4" y="4640"/>
                </a:lnTo>
                <a:lnTo>
                  <a:pt x="2" y="4573"/>
                </a:lnTo>
                <a:lnTo>
                  <a:pt x="1" y="4507"/>
                </a:lnTo>
                <a:lnTo>
                  <a:pt x="0" y="4440"/>
                </a:lnTo>
                <a:lnTo>
                  <a:pt x="0" y="4374"/>
                </a:lnTo>
                <a:lnTo>
                  <a:pt x="1" y="4308"/>
                </a:lnTo>
                <a:lnTo>
                  <a:pt x="3" y="4241"/>
                </a:lnTo>
                <a:lnTo>
                  <a:pt x="6" y="4175"/>
                </a:lnTo>
                <a:lnTo>
                  <a:pt x="10" y="4109"/>
                </a:lnTo>
                <a:lnTo>
                  <a:pt x="14" y="4042"/>
                </a:lnTo>
                <a:lnTo>
                  <a:pt x="20" y="3976"/>
                </a:lnTo>
                <a:lnTo>
                  <a:pt x="26" y="3909"/>
                </a:lnTo>
                <a:lnTo>
                  <a:pt x="33" y="3844"/>
                </a:lnTo>
                <a:lnTo>
                  <a:pt x="41" y="3778"/>
                </a:lnTo>
                <a:lnTo>
                  <a:pt x="50" y="3712"/>
                </a:lnTo>
                <a:lnTo>
                  <a:pt x="59" y="3647"/>
                </a:lnTo>
                <a:lnTo>
                  <a:pt x="70" y="3582"/>
                </a:lnTo>
                <a:lnTo>
                  <a:pt x="82" y="3516"/>
                </a:lnTo>
                <a:lnTo>
                  <a:pt x="94" y="3451"/>
                </a:lnTo>
                <a:lnTo>
                  <a:pt x="107" y="3386"/>
                </a:lnTo>
                <a:lnTo>
                  <a:pt x="122" y="3321"/>
                </a:lnTo>
                <a:lnTo>
                  <a:pt x="137" y="3256"/>
                </a:lnTo>
                <a:lnTo>
                  <a:pt x="153" y="3191"/>
                </a:lnTo>
                <a:lnTo>
                  <a:pt x="171" y="3127"/>
                </a:lnTo>
                <a:lnTo>
                  <a:pt x="189" y="3063"/>
                </a:lnTo>
                <a:lnTo>
                  <a:pt x="208" y="2999"/>
                </a:lnTo>
                <a:lnTo>
                  <a:pt x="228" y="2935"/>
                </a:lnTo>
                <a:lnTo>
                  <a:pt x="249" y="2872"/>
                </a:lnTo>
                <a:lnTo>
                  <a:pt x="270" y="2808"/>
                </a:lnTo>
                <a:lnTo>
                  <a:pt x="293" y="2746"/>
                </a:lnTo>
                <a:lnTo>
                  <a:pt x="317" y="2683"/>
                </a:lnTo>
                <a:lnTo>
                  <a:pt x="343" y="2620"/>
                </a:lnTo>
                <a:lnTo>
                  <a:pt x="368" y="2558"/>
                </a:lnTo>
                <a:lnTo>
                  <a:pt x="395" y="2496"/>
                </a:lnTo>
                <a:lnTo>
                  <a:pt x="423" y="2434"/>
                </a:lnTo>
                <a:lnTo>
                  <a:pt x="451" y="2373"/>
                </a:lnTo>
                <a:lnTo>
                  <a:pt x="481" y="2312"/>
                </a:lnTo>
                <a:lnTo>
                  <a:pt x="512" y="2250"/>
                </a:lnTo>
                <a:lnTo>
                  <a:pt x="544" y="2190"/>
                </a:lnTo>
                <a:lnTo>
                  <a:pt x="577" y="2130"/>
                </a:lnTo>
                <a:lnTo>
                  <a:pt x="611" y="2069"/>
                </a:lnTo>
                <a:lnTo>
                  <a:pt x="611" y="2069"/>
                </a:lnTo>
                <a:lnTo>
                  <a:pt x="636" y="2026"/>
                </a:lnTo>
                <a:lnTo>
                  <a:pt x="662" y="1983"/>
                </a:lnTo>
                <a:lnTo>
                  <a:pt x="688" y="1940"/>
                </a:lnTo>
                <a:lnTo>
                  <a:pt x="716" y="1897"/>
                </a:lnTo>
                <a:lnTo>
                  <a:pt x="743" y="1856"/>
                </a:lnTo>
                <a:lnTo>
                  <a:pt x="771" y="1814"/>
                </a:lnTo>
                <a:lnTo>
                  <a:pt x="799" y="1773"/>
                </a:lnTo>
                <a:lnTo>
                  <a:pt x="827" y="1732"/>
                </a:lnTo>
                <a:lnTo>
                  <a:pt x="887" y="1652"/>
                </a:lnTo>
                <a:lnTo>
                  <a:pt x="947" y="1574"/>
                </a:lnTo>
                <a:lnTo>
                  <a:pt x="1009" y="1497"/>
                </a:lnTo>
                <a:lnTo>
                  <a:pt x="1074" y="1422"/>
                </a:lnTo>
                <a:lnTo>
                  <a:pt x="1139" y="1347"/>
                </a:lnTo>
                <a:lnTo>
                  <a:pt x="1206" y="1276"/>
                </a:lnTo>
                <a:lnTo>
                  <a:pt x="1275" y="1204"/>
                </a:lnTo>
                <a:lnTo>
                  <a:pt x="1344" y="1135"/>
                </a:lnTo>
                <a:lnTo>
                  <a:pt x="1416" y="1067"/>
                </a:lnTo>
                <a:lnTo>
                  <a:pt x="1488" y="1000"/>
                </a:lnTo>
                <a:lnTo>
                  <a:pt x="1562" y="935"/>
                </a:lnTo>
                <a:lnTo>
                  <a:pt x="1637" y="871"/>
                </a:lnTo>
                <a:lnTo>
                  <a:pt x="1713" y="808"/>
                </a:lnTo>
                <a:lnTo>
                  <a:pt x="1791" y="747"/>
                </a:lnTo>
                <a:lnTo>
                  <a:pt x="1869" y="687"/>
                </a:lnTo>
                <a:lnTo>
                  <a:pt x="1949" y="627"/>
                </a:lnTo>
                <a:lnTo>
                  <a:pt x="2029" y="569"/>
                </a:lnTo>
                <a:lnTo>
                  <a:pt x="2111" y="513"/>
                </a:lnTo>
                <a:lnTo>
                  <a:pt x="2193" y="457"/>
                </a:lnTo>
                <a:lnTo>
                  <a:pt x="2277" y="402"/>
                </a:lnTo>
                <a:lnTo>
                  <a:pt x="2360" y="349"/>
                </a:lnTo>
                <a:lnTo>
                  <a:pt x="2444" y="296"/>
                </a:lnTo>
                <a:lnTo>
                  <a:pt x="2530" y="244"/>
                </a:lnTo>
                <a:lnTo>
                  <a:pt x="2615" y="194"/>
                </a:lnTo>
                <a:lnTo>
                  <a:pt x="2702" y="144"/>
                </a:lnTo>
                <a:lnTo>
                  <a:pt x="2789" y="95"/>
                </a:lnTo>
                <a:lnTo>
                  <a:pt x="2877" y="47"/>
                </a:lnTo>
                <a:lnTo>
                  <a:pt x="2964" y="0"/>
                </a:lnTo>
                <a:lnTo>
                  <a:pt x="2964" y="0"/>
                </a:lnTo>
                <a:close/>
              </a:path>
            </a:pathLst>
          </a:custGeom>
          <a:solidFill>
            <a:srgbClr val="8688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3708760" y="1937498"/>
            <a:ext cx="2510641" cy="2401433"/>
          </a:xfrm>
          <a:custGeom>
            <a:avLst/>
            <a:gdLst>
              <a:gd name="T0" fmla="*/ 10987 w 11035"/>
              <a:gd name="T1" fmla="*/ 1789 h 10555"/>
              <a:gd name="T2" fmla="*/ 10833 w 11035"/>
              <a:gd name="T3" fmla="*/ 1770 h 10555"/>
              <a:gd name="T4" fmla="*/ 10647 w 11035"/>
              <a:gd name="T5" fmla="*/ 1808 h 10555"/>
              <a:gd name="T6" fmla="*/ 10357 w 11035"/>
              <a:gd name="T7" fmla="*/ 1934 h 10555"/>
              <a:gd name="T8" fmla="*/ 10237 w 11035"/>
              <a:gd name="T9" fmla="*/ 2030 h 10555"/>
              <a:gd name="T10" fmla="*/ 10044 w 11035"/>
              <a:gd name="T11" fmla="*/ 2277 h 10555"/>
              <a:gd name="T12" fmla="*/ 9901 w 11035"/>
              <a:gd name="T13" fmla="*/ 2592 h 10555"/>
              <a:gd name="T14" fmla="*/ 9736 w 11035"/>
              <a:gd name="T15" fmla="*/ 3168 h 10555"/>
              <a:gd name="T16" fmla="*/ 9639 w 11035"/>
              <a:gd name="T17" fmla="*/ 3485 h 10555"/>
              <a:gd name="T18" fmla="*/ 9506 w 11035"/>
              <a:gd name="T19" fmla="*/ 3792 h 10555"/>
              <a:gd name="T20" fmla="*/ 9215 w 11035"/>
              <a:gd name="T21" fmla="*/ 4295 h 10555"/>
              <a:gd name="T22" fmla="*/ 8869 w 11035"/>
              <a:gd name="T23" fmla="*/ 4758 h 10555"/>
              <a:gd name="T24" fmla="*/ 8388 w 11035"/>
              <a:gd name="T25" fmla="*/ 5254 h 10555"/>
              <a:gd name="T26" fmla="*/ 7837 w 11035"/>
              <a:gd name="T27" fmla="*/ 5668 h 10555"/>
              <a:gd name="T28" fmla="*/ 7273 w 11035"/>
              <a:gd name="T29" fmla="*/ 5967 h 10555"/>
              <a:gd name="T30" fmla="*/ 6952 w 11035"/>
              <a:gd name="T31" fmla="*/ 6089 h 10555"/>
              <a:gd name="T32" fmla="*/ 6619 w 11035"/>
              <a:gd name="T33" fmla="*/ 6183 h 10555"/>
              <a:gd name="T34" fmla="*/ 6277 w 11035"/>
              <a:gd name="T35" fmla="*/ 6247 h 10555"/>
              <a:gd name="T36" fmla="*/ 5038 w 11035"/>
              <a:gd name="T37" fmla="*/ 6416 h 10555"/>
              <a:gd name="T38" fmla="*/ 4262 w 11035"/>
              <a:gd name="T39" fmla="*/ 6557 h 10555"/>
              <a:gd name="T40" fmla="*/ 3507 w 11035"/>
              <a:gd name="T41" fmla="*/ 6761 h 10555"/>
              <a:gd name="T42" fmla="*/ 2933 w 11035"/>
              <a:gd name="T43" fmla="*/ 6988 h 10555"/>
              <a:gd name="T44" fmla="*/ 2579 w 11035"/>
              <a:gd name="T45" fmla="*/ 7170 h 10555"/>
              <a:gd name="T46" fmla="*/ 2235 w 11035"/>
              <a:gd name="T47" fmla="*/ 7386 h 10555"/>
              <a:gd name="T48" fmla="*/ 1902 w 11035"/>
              <a:gd name="T49" fmla="*/ 7642 h 10555"/>
              <a:gd name="T50" fmla="*/ 1581 w 11035"/>
              <a:gd name="T51" fmla="*/ 7939 h 10555"/>
              <a:gd name="T52" fmla="*/ 1274 w 11035"/>
              <a:gd name="T53" fmla="*/ 8282 h 10555"/>
              <a:gd name="T54" fmla="*/ 982 w 11035"/>
              <a:gd name="T55" fmla="*/ 8677 h 10555"/>
              <a:gd name="T56" fmla="*/ 705 w 11035"/>
              <a:gd name="T57" fmla="*/ 9125 h 10555"/>
              <a:gd name="T58" fmla="*/ 445 w 11035"/>
              <a:gd name="T59" fmla="*/ 9632 h 10555"/>
              <a:gd name="T60" fmla="*/ 202 w 11035"/>
              <a:gd name="T61" fmla="*/ 10200 h 10555"/>
              <a:gd name="T62" fmla="*/ 78 w 11035"/>
              <a:gd name="T63" fmla="*/ 10528 h 10555"/>
              <a:gd name="T64" fmla="*/ 75 w 11035"/>
              <a:gd name="T65" fmla="*/ 10346 h 10555"/>
              <a:gd name="T66" fmla="*/ 16 w 11035"/>
              <a:gd name="T67" fmla="*/ 9990 h 10555"/>
              <a:gd name="T68" fmla="*/ 0 w 11035"/>
              <a:gd name="T69" fmla="*/ 9443 h 10555"/>
              <a:gd name="T70" fmla="*/ 30 w 11035"/>
              <a:gd name="T71" fmla="*/ 8718 h 10555"/>
              <a:gd name="T72" fmla="*/ 105 w 11035"/>
              <a:gd name="T73" fmla="*/ 8039 h 10555"/>
              <a:gd name="T74" fmla="*/ 279 w 11035"/>
              <a:gd name="T75" fmla="*/ 7112 h 10555"/>
              <a:gd name="T76" fmla="*/ 534 w 11035"/>
              <a:gd name="T77" fmla="*/ 6194 h 10555"/>
              <a:gd name="T78" fmla="*/ 870 w 11035"/>
              <a:gd name="T79" fmla="*/ 5294 h 10555"/>
              <a:gd name="T80" fmla="*/ 1283 w 11035"/>
              <a:gd name="T81" fmla="*/ 4425 h 10555"/>
              <a:gd name="T82" fmla="*/ 1772 w 11035"/>
              <a:gd name="T83" fmla="*/ 3596 h 10555"/>
              <a:gd name="T84" fmla="*/ 2332 w 11035"/>
              <a:gd name="T85" fmla="*/ 2819 h 10555"/>
              <a:gd name="T86" fmla="*/ 2964 w 11035"/>
              <a:gd name="T87" fmla="*/ 2103 h 10555"/>
              <a:gd name="T88" fmla="*/ 3663 w 11035"/>
              <a:gd name="T89" fmla="*/ 1459 h 10555"/>
              <a:gd name="T90" fmla="*/ 4314 w 11035"/>
              <a:gd name="T91" fmla="*/ 974 h 10555"/>
              <a:gd name="T92" fmla="*/ 4717 w 11035"/>
              <a:gd name="T93" fmla="*/ 723 h 10555"/>
              <a:gd name="T94" fmla="*/ 5135 w 11035"/>
              <a:gd name="T95" fmla="*/ 507 h 10555"/>
              <a:gd name="T96" fmla="*/ 5568 w 11035"/>
              <a:gd name="T97" fmla="*/ 325 h 10555"/>
              <a:gd name="T98" fmla="*/ 6011 w 11035"/>
              <a:gd name="T99" fmla="*/ 181 h 10555"/>
              <a:gd name="T100" fmla="*/ 6465 w 11035"/>
              <a:gd name="T101" fmla="*/ 78 h 10555"/>
              <a:gd name="T102" fmla="*/ 6924 w 11035"/>
              <a:gd name="T103" fmla="*/ 17 h 10555"/>
              <a:gd name="T104" fmla="*/ 7390 w 11035"/>
              <a:gd name="T105" fmla="*/ 1 h 10555"/>
              <a:gd name="T106" fmla="*/ 7859 w 11035"/>
              <a:gd name="T107" fmla="*/ 34 h 10555"/>
              <a:gd name="T108" fmla="*/ 8328 w 11035"/>
              <a:gd name="T109" fmla="*/ 116 h 10555"/>
              <a:gd name="T110" fmla="*/ 8637 w 11035"/>
              <a:gd name="T111" fmla="*/ 199 h 10555"/>
              <a:gd name="T112" fmla="*/ 9146 w 11035"/>
              <a:gd name="T113" fmla="*/ 398 h 10555"/>
              <a:gd name="T114" fmla="*/ 9748 w 11035"/>
              <a:gd name="T115" fmla="*/ 733 h 10555"/>
              <a:gd name="T116" fmla="*/ 10306 w 11035"/>
              <a:gd name="T117" fmla="*/ 1144 h 10555"/>
              <a:gd name="T118" fmla="*/ 10824 w 11035"/>
              <a:gd name="T119" fmla="*/ 1610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035" h="10555">
                <a:moveTo>
                  <a:pt x="11035" y="1823"/>
                </a:moveTo>
                <a:lnTo>
                  <a:pt x="11035" y="1823"/>
                </a:lnTo>
                <a:lnTo>
                  <a:pt x="11028" y="1815"/>
                </a:lnTo>
                <a:lnTo>
                  <a:pt x="11021" y="1809"/>
                </a:lnTo>
                <a:lnTo>
                  <a:pt x="11013" y="1803"/>
                </a:lnTo>
                <a:lnTo>
                  <a:pt x="11005" y="1798"/>
                </a:lnTo>
                <a:lnTo>
                  <a:pt x="10987" y="1789"/>
                </a:lnTo>
                <a:lnTo>
                  <a:pt x="10968" y="1782"/>
                </a:lnTo>
                <a:lnTo>
                  <a:pt x="10948" y="1776"/>
                </a:lnTo>
                <a:lnTo>
                  <a:pt x="10927" y="1772"/>
                </a:lnTo>
                <a:lnTo>
                  <a:pt x="10905" y="1770"/>
                </a:lnTo>
                <a:lnTo>
                  <a:pt x="10882" y="1769"/>
                </a:lnTo>
                <a:lnTo>
                  <a:pt x="10858" y="1769"/>
                </a:lnTo>
                <a:lnTo>
                  <a:pt x="10833" y="1770"/>
                </a:lnTo>
                <a:lnTo>
                  <a:pt x="10806" y="1773"/>
                </a:lnTo>
                <a:lnTo>
                  <a:pt x="10780" y="1777"/>
                </a:lnTo>
                <a:lnTo>
                  <a:pt x="10754" y="1781"/>
                </a:lnTo>
                <a:lnTo>
                  <a:pt x="10728" y="1787"/>
                </a:lnTo>
                <a:lnTo>
                  <a:pt x="10701" y="1793"/>
                </a:lnTo>
                <a:lnTo>
                  <a:pt x="10674" y="1800"/>
                </a:lnTo>
                <a:lnTo>
                  <a:pt x="10647" y="1808"/>
                </a:lnTo>
                <a:lnTo>
                  <a:pt x="10620" y="1816"/>
                </a:lnTo>
                <a:lnTo>
                  <a:pt x="10568" y="1836"/>
                </a:lnTo>
                <a:lnTo>
                  <a:pt x="10518" y="1855"/>
                </a:lnTo>
                <a:lnTo>
                  <a:pt x="10471" y="1875"/>
                </a:lnTo>
                <a:lnTo>
                  <a:pt x="10427" y="1896"/>
                </a:lnTo>
                <a:lnTo>
                  <a:pt x="10389" y="1916"/>
                </a:lnTo>
                <a:lnTo>
                  <a:pt x="10357" y="1934"/>
                </a:lnTo>
                <a:lnTo>
                  <a:pt x="10332" y="1951"/>
                </a:lnTo>
                <a:lnTo>
                  <a:pt x="10332" y="1951"/>
                </a:lnTo>
                <a:lnTo>
                  <a:pt x="10312" y="1966"/>
                </a:lnTo>
                <a:lnTo>
                  <a:pt x="10293" y="1981"/>
                </a:lnTo>
                <a:lnTo>
                  <a:pt x="10273" y="1997"/>
                </a:lnTo>
                <a:lnTo>
                  <a:pt x="10255" y="2014"/>
                </a:lnTo>
                <a:lnTo>
                  <a:pt x="10237" y="2030"/>
                </a:lnTo>
                <a:lnTo>
                  <a:pt x="10220" y="2047"/>
                </a:lnTo>
                <a:lnTo>
                  <a:pt x="10186" y="2082"/>
                </a:lnTo>
                <a:lnTo>
                  <a:pt x="10155" y="2118"/>
                </a:lnTo>
                <a:lnTo>
                  <a:pt x="10125" y="2156"/>
                </a:lnTo>
                <a:lnTo>
                  <a:pt x="10096" y="2196"/>
                </a:lnTo>
                <a:lnTo>
                  <a:pt x="10069" y="2236"/>
                </a:lnTo>
                <a:lnTo>
                  <a:pt x="10044" y="2277"/>
                </a:lnTo>
                <a:lnTo>
                  <a:pt x="10020" y="2319"/>
                </a:lnTo>
                <a:lnTo>
                  <a:pt x="9998" y="2364"/>
                </a:lnTo>
                <a:lnTo>
                  <a:pt x="9977" y="2408"/>
                </a:lnTo>
                <a:lnTo>
                  <a:pt x="9957" y="2453"/>
                </a:lnTo>
                <a:lnTo>
                  <a:pt x="9936" y="2498"/>
                </a:lnTo>
                <a:lnTo>
                  <a:pt x="9918" y="2545"/>
                </a:lnTo>
                <a:lnTo>
                  <a:pt x="9901" y="2592"/>
                </a:lnTo>
                <a:lnTo>
                  <a:pt x="9885" y="2639"/>
                </a:lnTo>
                <a:lnTo>
                  <a:pt x="9869" y="2687"/>
                </a:lnTo>
                <a:lnTo>
                  <a:pt x="9854" y="2736"/>
                </a:lnTo>
                <a:lnTo>
                  <a:pt x="9840" y="2784"/>
                </a:lnTo>
                <a:lnTo>
                  <a:pt x="9813" y="2880"/>
                </a:lnTo>
                <a:lnTo>
                  <a:pt x="9787" y="2977"/>
                </a:lnTo>
                <a:lnTo>
                  <a:pt x="9736" y="3168"/>
                </a:lnTo>
                <a:lnTo>
                  <a:pt x="9711" y="3261"/>
                </a:lnTo>
                <a:lnTo>
                  <a:pt x="9698" y="3306"/>
                </a:lnTo>
                <a:lnTo>
                  <a:pt x="9684" y="3350"/>
                </a:lnTo>
                <a:lnTo>
                  <a:pt x="9684" y="3350"/>
                </a:lnTo>
                <a:lnTo>
                  <a:pt x="9670" y="3395"/>
                </a:lnTo>
                <a:lnTo>
                  <a:pt x="9655" y="3439"/>
                </a:lnTo>
                <a:lnTo>
                  <a:pt x="9639" y="3485"/>
                </a:lnTo>
                <a:lnTo>
                  <a:pt x="9622" y="3529"/>
                </a:lnTo>
                <a:lnTo>
                  <a:pt x="9605" y="3573"/>
                </a:lnTo>
                <a:lnTo>
                  <a:pt x="9585" y="3617"/>
                </a:lnTo>
                <a:lnTo>
                  <a:pt x="9567" y="3662"/>
                </a:lnTo>
                <a:lnTo>
                  <a:pt x="9547" y="3706"/>
                </a:lnTo>
                <a:lnTo>
                  <a:pt x="9527" y="3749"/>
                </a:lnTo>
                <a:lnTo>
                  <a:pt x="9506" y="3792"/>
                </a:lnTo>
                <a:lnTo>
                  <a:pt x="9485" y="3836"/>
                </a:lnTo>
                <a:lnTo>
                  <a:pt x="9463" y="3879"/>
                </a:lnTo>
                <a:lnTo>
                  <a:pt x="9418" y="3964"/>
                </a:lnTo>
                <a:lnTo>
                  <a:pt x="9369" y="4049"/>
                </a:lnTo>
                <a:lnTo>
                  <a:pt x="9320" y="4132"/>
                </a:lnTo>
                <a:lnTo>
                  <a:pt x="9269" y="4214"/>
                </a:lnTo>
                <a:lnTo>
                  <a:pt x="9215" y="4295"/>
                </a:lnTo>
                <a:lnTo>
                  <a:pt x="9161" y="4375"/>
                </a:lnTo>
                <a:lnTo>
                  <a:pt x="9106" y="4454"/>
                </a:lnTo>
                <a:lnTo>
                  <a:pt x="9048" y="4531"/>
                </a:lnTo>
                <a:lnTo>
                  <a:pt x="8991" y="4607"/>
                </a:lnTo>
                <a:lnTo>
                  <a:pt x="8933" y="4681"/>
                </a:lnTo>
                <a:lnTo>
                  <a:pt x="8933" y="4681"/>
                </a:lnTo>
                <a:lnTo>
                  <a:pt x="8869" y="4758"/>
                </a:lnTo>
                <a:lnTo>
                  <a:pt x="8805" y="4833"/>
                </a:lnTo>
                <a:lnTo>
                  <a:pt x="8740" y="4908"/>
                </a:lnTo>
                <a:lnTo>
                  <a:pt x="8672" y="4980"/>
                </a:lnTo>
                <a:lnTo>
                  <a:pt x="8603" y="5050"/>
                </a:lnTo>
                <a:lnTo>
                  <a:pt x="8533" y="5120"/>
                </a:lnTo>
                <a:lnTo>
                  <a:pt x="8460" y="5188"/>
                </a:lnTo>
                <a:lnTo>
                  <a:pt x="8388" y="5254"/>
                </a:lnTo>
                <a:lnTo>
                  <a:pt x="8312" y="5319"/>
                </a:lnTo>
                <a:lnTo>
                  <a:pt x="8237" y="5381"/>
                </a:lnTo>
                <a:lnTo>
                  <a:pt x="8159" y="5443"/>
                </a:lnTo>
                <a:lnTo>
                  <a:pt x="8080" y="5502"/>
                </a:lnTo>
                <a:lnTo>
                  <a:pt x="8000" y="5559"/>
                </a:lnTo>
                <a:lnTo>
                  <a:pt x="7919" y="5615"/>
                </a:lnTo>
                <a:lnTo>
                  <a:pt x="7837" y="5668"/>
                </a:lnTo>
                <a:lnTo>
                  <a:pt x="7753" y="5719"/>
                </a:lnTo>
                <a:lnTo>
                  <a:pt x="7669" y="5769"/>
                </a:lnTo>
                <a:lnTo>
                  <a:pt x="7582" y="5817"/>
                </a:lnTo>
                <a:lnTo>
                  <a:pt x="7496" y="5862"/>
                </a:lnTo>
                <a:lnTo>
                  <a:pt x="7407" y="5905"/>
                </a:lnTo>
                <a:lnTo>
                  <a:pt x="7319" y="5946"/>
                </a:lnTo>
                <a:lnTo>
                  <a:pt x="7273" y="5967"/>
                </a:lnTo>
                <a:lnTo>
                  <a:pt x="7228" y="5986"/>
                </a:lnTo>
                <a:lnTo>
                  <a:pt x="7183" y="6005"/>
                </a:lnTo>
                <a:lnTo>
                  <a:pt x="7137" y="6023"/>
                </a:lnTo>
                <a:lnTo>
                  <a:pt x="7091" y="6040"/>
                </a:lnTo>
                <a:lnTo>
                  <a:pt x="7045" y="6057"/>
                </a:lnTo>
                <a:lnTo>
                  <a:pt x="6998" y="6073"/>
                </a:lnTo>
                <a:lnTo>
                  <a:pt x="6952" y="6089"/>
                </a:lnTo>
                <a:lnTo>
                  <a:pt x="6904" y="6104"/>
                </a:lnTo>
                <a:lnTo>
                  <a:pt x="6858" y="6119"/>
                </a:lnTo>
                <a:lnTo>
                  <a:pt x="6811" y="6133"/>
                </a:lnTo>
                <a:lnTo>
                  <a:pt x="6762" y="6147"/>
                </a:lnTo>
                <a:lnTo>
                  <a:pt x="6715" y="6160"/>
                </a:lnTo>
                <a:lnTo>
                  <a:pt x="6667" y="6172"/>
                </a:lnTo>
                <a:lnTo>
                  <a:pt x="6619" y="6183"/>
                </a:lnTo>
                <a:lnTo>
                  <a:pt x="6570" y="6194"/>
                </a:lnTo>
                <a:lnTo>
                  <a:pt x="6522" y="6205"/>
                </a:lnTo>
                <a:lnTo>
                  <a:pt x="6474" y="6214"/>
                </a:lnTo>
                <a:lnTo>
                  <a:pt x="6425" y="6223"/>
                </a:lnTo>
                <a:lnTo>
                  <a:pt x="6375" y="6232"/>
                </a:lnTo>
                <a:lnTo>
                  <a:pt x="6326" y="6240"/>
                </a:lnTo>
                <a:lnTo>
                  <a:pt x="6277" y="6247"/>
                </a:lnTo>
                <a:lnTo>
                  <a:pt x="6277" y="6247"/>
                </a:lnTo>
                <a:lnTo>
                  <a:pt x="6050" y="6277"/>
                </a:lnTo>
                <a:lnTo>
                  <a:pt x="5825" y="6306"/>
                </a:lnTo>
                <a:lnTo>
                  <a:pt x="5600" y="6337"/>
                </a:lnTo>
                <a:lnTo>
                  <a:pt x="5375" y="6367"/>
                </a:lnTo>
                <a:lnTo>
                  <a:pt x="5150" y="6399"/>
                </a:lnTo>
                <a:lnTo>
                  <a:pt x="5038" y="6416"/>
                </a:lnTo>
                <a:lnTo>
                  <a:pt x="4926" y="6433"/>
                </a:lnTo>
                <a:lnTo>
                  <a:pt x="4815" y="6451"/>
                </a:lnTo>
                <a:lnTo>
                  <a:pt x="4704" y="6470"/>
                </a:lnTo>
                <a:lnTo>
                  <a:pt x="4593" y="6490"/>
                </a:lnTo>
                <a:lnTo>
                  <a:pt x="4482" y="6511"/>
                </a:lnTo>
                <a:lnTo>
                  <a:pt x="4372" y="6533"/>
                </a:lnTo>
                <a:lnTo>
                  <a:pt x="4262" y="6557"/>
                </a:lnTo>
                <a:lnTo>
                  <a:pt x="4153" y="6581"/>
                </a:lnTo>
                <a:lnTo>
                  <a:pt x="4044" y="6607"/>
                </a:lnTo>
                <a:lnTo>
                  <a:pt x="3935" y="6634"/>
                </a:lnTo>
                <a:lnTo>
                  <a:pt x="3828" y="6663"/>
                </a:lnTo>
                <a:lnTo>
                  <a:pt x="3720" y="6695"/>
                </a:lnTo>
                <a:lnTo>
                  <a:pt x="3613" y="6727"/>
                </a:lnTo>
                <a:lnTo>
                  <a:pt x="3507" y="6761"/>
                </a:lnTo>
                <a:lnTo>
                  <a:pt x="3400" y="6797"/>
                </a:lnTo>
                <a:lnTo>
                  <a:pt x="3296" y="6836"/>
                </a:lnTo>
                <a:lnTo>
                  <a:pt x="3191" y="6877"/>
                </a:lnTo>
                <a:lnTo>
                  <a:pt x="3088" y="6919"/>
                </a:lnTo>
                <a:lnTo>
                  <a:pt x="3035" y="6942"/>
                </a:lnTo>
                <a:lnTo>
                  <a:pt x="2984" y="6964"/>
                </a:lnTo>
                <a:lnTo>
                  <a:pt x="2933" y="6988"/>
                </a:lnTo>
                <a:lnTo>
                  <a:pt x="2881" y="7012"/>
                </a:lnTo>
                <a:lnTo>
                  <a:pt x="2830" y="7036"/>
                </a:lnTo>
                <a:lnTo>
                  <a:pt x="2780" y="7062"/>
                </a:lnTo>
                <a:lnTo>
                  <a:pt x="2730" y="7088"/>
                </a:lnTo>
                <a:lnTo>
                  <a:pt x="2679" y="7115"/>
                </a:lnTo>
                <a:lnTo>
                  <a:pt x="2629" y="7142"/>
                </a:lnTo>
                <a:lnTo>
                  <a:pt x="2579" y="7170"/>
                </a:lnTo>
                <a:lnTo>
                  <a:pt x="2528" y="7199"/>
                </a:lnTo>
                <a:lnTo>
                  <a:pt x="2479" y="7229"/>
                </a:lnTo>
                <a:lnTo>
                  <a:pt x="2430" y="7259"/>
                </a:lnTo>
                <a:lnTo>
                  <a:pt x="2381" y="7290"/>
                </a:lnTo>
                <a:lnTo>
                  <a:pt x="2332" y="7321"/>
                </a:lnTo>
                <a:lnTo>
                  <a:pt x="2283" y="7353"/>
                </a:lnTo>
                <a:lnTo>
                  <a:pt x="2235" y="7386"/>
                </a:lnTo>
                <a:lnTo>
                  <a:pt x="2186" y="7421"/>
                </a:lnTo>
                <a:lnTo>
                  <a:pt x="2138" y="7456"/>
                </a:lnTo>
                <a:lnTo>
                  <a:pt x="2091" y="7491"/>
                </a:lnTo>
                <a:lnTo>
                  <a:pt x="2043" y="7527"/>
                </a:lnTo>
                <a:lnTo>
                  <a:pt x="1995" y="7564"/>
                </a:lnTo>
                <a:lnTo>
                  <a:pt x="1949" y="7603"/>
                </a:lnTo>
                <a:lnTo>
                  <a:pt x="1902" y="7642"/>
                </a:lnTo>
                <a:lnTo>
                  <a:pt x="1856" y="7682"/>
                </a:lnTo>
                <a:lnTo>
                  <a:pt x="1809" y="7722"/>
                </a:lnTo>
                <a:lnTo>
                  <a:pt x="1763" y="7764"/>
                </a:lnTo>
                <a:lnTo>
                  <a:pt x="1717" y="7806"/>
                </a:lnTo>
                <a:lnTo>
                  <a:pt x="1672" y="7850"/>
                </a:lnTo>
                <a:lnTo>
                  <a:pt x="1626" y="7894"/>
                </a:lnTo>
                <a:lnTo>
                  <a:pt x="1581" y="7939"/>
                </a:lnTo>
                <a:lnTo>
                  <a:pt x="1537" y="7985"/>
                </a:lnTo>
                <a:lnTo>
                  <a:pt x="1492" y="8032"/>
                </a:lnTo>
                <a:lnTo>
                  <a:pt x="1448" y="8080"/>
                </a:lnTo>
                <a:lnTo>
                  <a:pt x="1404" y="8130"/>
                </a:lnTo>
                <a:lnTo>
                  <a:pt x="1361" y="8180"/>
                </a:lnTo>
                <a:lnTo>
                  <a:pt x="1317" y="8230"/>
                </a:lnTo>
                <a:lnTo>
                  <a:pt x="1274" y="8282"/>
                </a:lnTo>
                <a:lnTo>
                  <a:pt x="1232" y="8336"/>
                </a:lnTo>
                <a:lnTo>
                  <a:pt x="1189" y="8390"/>
                </a:lnTo>
                <a:lnTo>
                  <a:pt x="1148" y="8445"/>
                </a:lnTo>
                <a:lnTo>
                  <a:pt x="1105" y="8502"/>
                </a:lnTo>
                <a:lnTo>
                  <a:pt x="1064" y="8559"/>
                </a:lnTo>
                <a:lnTo>
                  <a:pt x="1023" y="8617"/>
                </a:lnTo>
                <a:lnTo>
                  <a:pt x="982" y="8677"/>
                </a:lnTo>
                <a:lnTo>
                  <a:pt x="941" y="8737"/>
                </a:lnTo>
                <a:lnTo>
                  <a:pt x="901" y="8799"/>
                </a:lnTo>
                <a:lnTo>
                  <a:pt x="861" y="8862"/>
                </a:lnTo>
                <a:lnTo>
                  <a:pt x="822" y="8926"/>
                </a:lnTo>
                <a:lnTo>
                  <a:pt x="782" y="8991"/>
                </a:lnTo>
                <a:lnTo>
                  <a:pt x="743" y="9058"/>
                </a:lnTo>
                <a:lnTo>
                  <a:pt x="705" y="9125"/>
                </a:lnTo>
                <a:lnTo>
                  <a:pt x="667" y="9193"/>
                </a:lnTo>
                <a:lnTo>
                  <a:pt x="629" y="9264"/>
                </a:lnTo>
                <a:lnTo>
                  <a:pt x="591" y="9334"/>
                </a:lnTo>
                <a:lnTo>
                  <a:pt x="554" y="9407"/>
                </a:lnTo>
                <a:lnTo>
                  <a:pt x="517" y="9480"/>
                </a:lnTo>
                <a:lnTo>
                  <a:pt x="481" y="9555"/>
                </a:lnTo>
                <a:lnTo>
                  <a:pt x="445" y="9632"/>
                </a:lnTo>
                <a:lnTo>
                  <a:pt x="408" y="9708"/>
                </a:lnTo>
                <a:lnTo>
                  <a:pt x="373" y="9788"/>
                </a:lnTo>
                <a:lnTo>
                  <a:pt x="338" y="9867"/>
                </a:lnTo>
                <a:lnTo>
                  <a:pt x="304" y="9949"/>
                </a:lnTo>
                <a:lnTo>
                  <a:pt x="270" y="10031"/>
                </a:lnTo>
                <a:lnTo>
                  <a:pt x="235" y="10116"/>
                </a:lnTo>
                <a:lnTo>
                  <a:pt x="202" y="10200"/>
                </a:lnTo>
                <a:lnTo>
                  <a:pt x="169" y="10287"/>
                </a:lnTo>
                <a:lnTo>
                  <a:pt x="136" y="10375"/>
                </a:lnTo>
                <a:lnTo>
                  <a:pt x="104" y="10465"/>
                </a:lnTo>
                <a:lnTo>
                  <a:pt x="71" y="10555"/>
                </a:lnTo>
                <a:lnTo>
                  <a:pt x="71" y="10555"/>
                </a:lnTo>
                <a:lnTo>
                  <a:pt x="75" y="10542"/>
                </a:lnTo>
                <a:lnTo>
                  <a:pt x="78" y="10528"/>
                </a:lnTo>
                <a:lnTo>
                  <a:pt x="81" y="10513"/>
                </a:lnTo>
                <a:lnTo>
                  <a:pt x="82" y="10497"/>
                </a:lnTo>
                <a:lnTo>
                  <a:pt x="83" y="10480"/>
                </a:lnTo>
                <a:lnTo>
                  <a:pt x="84" y="10463"/>
                </a:lnTo>
                <a:lnTo>
                  <a:pt x="83" y="10425"/>
                </a:lnTo>
                <a:lnTo>
                  <a:pt x="80" y="10386"/>
                </a:lnTo>
                <a:lnTo>
                  <a:pt x="75" y="10346"/>
                </a:lnTo>
                <a:lnTo>
                  <a:pt x="69" y="10304"/>
                </a:lnTo>
                <a:lnTo>
                  <a:pt x="63" y="10261"/>
                </a:lnTo>
                <a:lnTo>
                  <a:pt x="47" y="10176"/>
                </a:lnTo>
                <a:lnTo>
                  <a:pt x="32" y="10095"/>
                </a:lnTo>
                <a:lnTo>
                  <a:pt x="25" y="10057"/>
                </a:lnTo>
                <a:lnTo>
                  <a:pt x="20" y="10022"/>
                </a:lnTo>
                <a:lnTo>
                  <a:pt x="16" y="9990"/>
                </a:lnTo>
                <a:lnTo>
                  <a:pt x="13" y="9961"/>
                </a:lnTo>
                <a:lnTo>
                  <a:pt x="13" y="9961"/>
                </a:lnTo>
                <a:lnTo>
                  <a:pt x="8" y="9857"/>
                </a:lnTo>
                <a:lnTo>
                  <a:pt x="4" y="9754"/>
                </a:lnTo>
                <a:lnTo>
                  <a:pt x="2" y="9650"/>
                </a:lnTo>
                <a:lnTo>
                  <a:pt x="1" y="9546"/>
                </a:lnTo>
                <a:lnTo>
                  <a:pt x="0" y="9443"/>
                </a:lnTo>
                <a:lnTo>
                  <a:pt x="1" y="9339"/>
                </a:lnTo>
                <a:lnTo>
                  <a:pt x="3" y="9236"/>
                </a:lnTo>
                <a:lnTo>
                  <a:pt x="7" y="9132"/>
                </a:lnTo>
                <a:lnTo>
                  <a:pt x="11" y="9028"/>
                </a:lnTo>
                <a:lnTo>
                  <a:pt x="16" y="8924"/>
                </a:lnTo>
                <a:lnTo>
                  <a:pt x="23" y="8820"/>
                </a:lnTo>
                <a:lnTo>
                  <a:pt x="30" y="8718"/>
                </a:lnTo>
                <a:lnTo>
                  <a:pt x="38" y="8614"/>
                </a:lnTo>
                <a:lnTo>
                  <a:pt x="48" y="8511"/>
                </a:lnTo>
                <a:lnTo>
                  <a:pt x="58" y="8407"/>
                </a:lnTo>
                <a:lnTo>
                  <a:pt x="70" y="8305"/>
                </a:lnTo>
                <a:lnTo>
                  <a:pt x="70" y="8305"/>
                </a:lnTo>
                <a:lnTo>
                  <a:pt x="86" y="8172"/>
                </a:lnTo>
                <a:lnTo>
                  <a:pt x="105" y="8039"/>
                </a:lnTo>
                <a:lnTo>
                  <a:pt x="124" y="7906"/>
                </a:lnTo>
                <a:lnTo>
                  <a:pt x="146" y="7775"/>
                </a:lnTo>
                <a:lnTo>
                  <a:pt x="169" y="7642"/>
                </a:lnTo>
                <a:lnTo>
                  <a:pt x="194" y="7509"/>
                </a:lnTo>
                <a:lnTo>
                  <a:pt x="220" y="7376"/>
                </a:lnTo>
                <a:lnTo>
                  <a:pt x="248" y="7245"/>
                </a:lnTo>
                <a:lnTo>
                  <a:pt x="279" y="7112"/>
                </a:lnTo>
                <a:lnTo>
                  <a:pt x="310" y="6980"/>
                </a:lnTo>
                <a:lnTo>
                  <a:pt x="343" y="6848"/>
                </a:lnTo>
                <a:lnTo>
                  <a:pt x="378" y="6717"/>
                </a:lnTo>
                <a:lnTo>
                  <a:pt x="414" y="6585"/>
                </a:lnTo>
                <a:lnTo>
                  <a:pt x="454" y="6454"/>
                </a:lnTo>
                <a:lnTo>
                  <a:pt x="493" y="6324"/>
                </a:lnTo>
                <a:lnTo>
                  <a:pt x="534" y="6194"/>
                </a:lnTo>
                <a:lnTo>
                  <a:pt x="577" y="6063"/>
                </a:lnTo>
                <a:lnTo>
                  <a:pt x="623" y="5934"/>
                </a:lnTo>
                <a:lnTo>
                  <a:pt x="669" y="5805"/>
                </a:lnTo>
                <a:lnTo>
                  <a:pt x="717" y="5676"/>
                </a:lnTo>
                <a:lnTo>
                  <a:pt x="766" y="5548"/>
                </a:lnTo>
                <a:lnTo>
                  <a:pt x="818" y="5421"/>
                </a:lnTo>
                <a:lnTo>
                  <a:pt x="870" y="5294"/>
                </a:lnTo>
                <a:lnTo>
                  <a:pt x="924" y="5168"/>
                </a:lnTo>
                <a:lnTo>
                  <a:pt x="981" y="5042"/>
                </a:lnTo>
                <a:lnTo>
                  <a:pt x="1038" y="4918"/>
                </a:lnTo>
                <a:lnTo>
                  <a:pt x="1097" y="4793"/>
                </a:lnTo>
                <a:lnTo>
                  <a:pt x="1158" y="4669"/>
                </a:lnTo>
                <a:lnTo>
                  <a:pt x="1220" y="4547"/>
                </a:lnTo>
                <a:lnTo>
                  <a:pt x="1283" y="4425"/>
                </a:lnTo>
                <a:lnTo>
                  <a:pt x="1349" y="4303"/>
                </a:lnTo>
                <a:lnTo>
                  <a:pt x="1416" y="4184"/>
                </a:lnTo>
                <a:lnTo>
                  <a:pt x="1483" y="4064"/>
                </a:lnTo>
                <a:lnTo>
                  <a:pt x="1554" y="3945"/>
                </a:lnTo>
                <a:lnTo>
                  <a:pt x="1625" y="3828"/>
                </a:lnTo>
                <a:lnTo>
                  <a:pt x="1698" y="3712"/>
                </a:lnTo>
                <a:lnTo>
                  <a:pt x="1772" y="3596"/>
                </a:lnTo>
                <a:lnTo>
                  <a:pt x="1848" y="3482"/>
                </a:lnTo>
                <a:lnTo>
                  <a:pt x="1925" y="3368"/>
                </a:lnTo>
                <a:lnTo>
                  <a:pt x="2003" y="3256"/>
                </a:lnTo>
                <a:lnTo>
                  <a:pt x="2084" y="3145"/>
                </a:lnTo>
                <a:lnTo>
                  <a:pt x="2165" y="3035"/>
                </a:lnTo>
                <a:lnTo>
                  <a:pt x="2248" y="2926"/>
                </a:lnTo>
                <a:lnTo>
                  <a:pt x="2332" y="2819"/>
                </a:lnTo>
                <a:lnTo>
                  <a:pt x="2419" y="2712"/>
                </a:lnTo>
                <a:lnTo>
                  <a:pt x="2506" y="2607"/>
                </a:lnTo>
                <a:lnTo>
                  <a:pt x="2595" y="2503"/>
                </a:lnTo>
                <a:lnTo>
                  <a:pt x="2685" y="2402"/>
                </a:lnTo>
                <a:lnTo>
                  <a:pt x="2777" y="2300"/>
                </a:lnTo>
                <a:lnTo>
                  <a:pt x="2869" y="2201"/>
                </a:lnTo>
                <a:lnTo>
                  <a:pt x="2964" y="2103"/>
                </a:lnTo>
                <a:lnTo>
                  <a:pt x="3059" y="2007"/>
                </a:lnTo>
                <a:lnTo>
                  <a:pt x="3157" y="1911"/>
                </a:lnTo>
                <a:lnTo>
                  <a:pt x="3254" y="1817"/>
                </a:lnTo>
                <a:lnTo>
                  <a:pt x="3355" y="1726"/>
                </a:lnTo>
                <a:lnTo>
                  <a:pt x="3456" y="1635"/>
                </a:lnTo>
                <a:lnTo>
                  <a:pt x="3558" y="1546"/>
                </a:lnTo>
                <a:lnTo>
                  <a:pt x="3663" y="1459"/>
                </a:lnTo>
                <a:lnTo>
                  <a:pt x="3767" y="1374"/>
                </a:lnTo>
                <a:lnTo>
                  <a:pt x="3874" y="1291"/>
                </a:lnTo>
                <a:lnTo>
                  <a:pt x="3982" y="1208"/>
                </a:lnTo>
                <a:lnTo>
                  <a:pt x="4091" y="1129"/>
                </a:lnTo>
                <a:lnTo>
                  <a:pt x="4202" y="1050"/>
                </a:lnTo>
                <a:lnTo>
                  <a:pt x="4314" y="974"/>
                </a:lnTo>
                <a:lnTo>
                  <a:pt x="4314" y="974"/>
                </a:lnTo>
                <a:lnTo>
                  <a:pt x="4370" y="936"/>
                </a:lnTo>
                <a:lnTo>
                  <a:pt x="4427" y="899"/>
                </a:lnTo>
                <a:lnTo>
                  <a:pt x="4484" y="862"/>
                </a:lnTo>
                <a:lnTo>
                  <a:pt x="4542" y="827"/>
                </a:lnTo>
                <a:lnTo>
                  <a:pt x="4600" y="792"/>
                </a:lnTo>
                <a:lnTo>
                  <a:pt x="4658" y="758"/>
                </a:lnTo>
                <a:lnTo>
                  <a:pt x="4717" y="723"/>
                </a:lnTo>
                <a:lnTo>
                  <a:pt x="4775" y="691"/>
                </a:lnTo>
                <a:lnTo>
                  <a:pt x="4834" y="658"/>
                </a:lnTo>
                <a:lnTo>
                  <a:pt x="4895" y="627"/>
                </a:lnTo>
                <a:lnTo>
                  <a:pt x="4954" y="596"/>
                </a:lnTo>
                <a:lnTo>
                  <a:pt x="5015" y="566"/>
                </a:lnTo>
                <a:lnTo>
                  <a:pt x="5075" y="536"/>
                </a:lnTo>
                <a:lnTo>
                  <a:pt x="5135" y="507"/>
                </a:lnTo>
                <a:lnTo>
                  <a:pt x="5197" y="479"/>
                </a:lnTo>
                <a:lnTo>
                  <a:pt x="5258" y="452"/>
                </a:lnTo>
                <a:lnTo>
                  <a:pt x="5319" y="425"/>
                </a:lnTo>
                <a:lnTo>
                  <a:pt x="5381" y="399"/>
                </a:lnTo>
                <a:lnTo>
                  <a:pt x="5443" y="373"/>
                </a:lnTo>
                <a:lnTo>
                  <a:pt x="5505" y="349"/>
                </a:lnTo>
                <a:lnTo>
                  <a:pt x="5568" y="325"/>
                </a:lnTo>
                <a:lnTo>
                  <a:pt x="5630" y="302"/>
                </a:lnTo>
                <a:lnTo>
                  <a:pt x="5693" y="280"/>
                </a:lnTo>
                <a:lnTo>
                  <a:pt x="5757" y="259"/>
                </a:lnTo>
                <a:lnTo>
                  <a:pt x="5820" y="239"/>
                </a:lnTo>
                <a:lnTo>
                  <a:pt x="5883" y="219"/>
                </a:lnTo>
                <a:lnTo>
                  <a:pt x="5948" y="199"/>
                </a:lnTo>
                <a:lnTo>
                  <a:pt x="6011" y="181"/>
                </a:lnTo>
                <a:lnTo>
                  <a:pt x="6076" y="164"/>
                </a:lnTo>
                <a:lnTo>
                  <a:pt x="6140" y="148"/>
                </a:lnTo>
                <a:lnTo>
                  <a:pt x="6204" y="132"/>
                </a:lnTo>
                <a:lnTo>
                  <a:pt x="6270" y="117"/>
                </a:lnTo>
                <a:lnTo>
                  <a:pt x="6334" y="103"/>
                </a:lnTo>
                <a:lnTo>
                  <a:pt x="6399" y="90"/>
                </a:lnTo>
                <a:lnTo>
                  <a:pt x="6465" y="78"/>
                </a:lnTo>
                <a:lnTo>
                  <a:pt x="6530" y="67"/>
                </a:lnTo>
                <a:lnTo>
                  <a:pt x="6595" y="56"/>
                </a:lnTo>
                <a:lnTo>
                  <a:pt x="6661" y="47"/>
                </a:lnTo>
                <a:lnTo>
                  <a:pt x="6726" y="38"/>
                </a:lnTo>
                <a:lnTo>
                  <a:pt x="6793" y="30"/>
                </a:lnTo>
                <a:lnTo>
                  <a:pt x="6858" y="24"/>
                </a:lnTo>
                <a:lnTo>
                  <a:pt x="6924" y="17"/>
                </a:lnTo>
                <a:lnTo>
                  <a:pt x="6991" y="12"/>
                </a:lnTo>
                <a:lnTo>
                  <a:pt x="7057" y="8"/>
                </a:lnTo>
                <a:lnTo>
                  <a:pt x="7123" y="4"/>
                </a:lnTo>
                <a:lnTo>
                  <a:pt x="7190" y="2"/>
                </a:lnTo>
                <a:lnTo>
                  <a:pt x="7256" y="1"/>
                </a:lnTo>
                <a:lnTo>
                  <a:pt x="7324" y="0"/>
                </a:lnTo>
                <a:lnTo>
                  <a:pt x="7390" y="1"/>
                </a:lnTo>
                <a:lnTo>
                  <a:pt x="7456" y="3"/>
                </a:lnTo>
                <a:lnTo>
                  <a:pt x="7524" y="5"/>
                </a:lnTo>
                <a:lnTo>
                  <a:pt x="7590" y="9"/>
                </a:lnTo>
                <a:lnTo>
                  <a:pt x="7658" y="13"/>
                </a:lnTo>
                <a:lnTo>
                  <a:pt x="7724" y="19"/>
                </a:lnTo>
                <a:lnTo>
                  <a:pt x="7791" y="26"/>
                </a:lnTo>
                <a:lnTo>
                  <a:pt x="7859" y="34"/>
                </a:lnTo>
                <a:lnTo>
                  <a:pt x="7925" y="43"/>
                </a:lnTo>
                <a:lnTo>
                  <a:pt x="7992" y="52"/>
                </a:lnTo>
                <a:lnTo>
                  <a:pt x="8060" y="63"/>
                </a:lnTo>
                <a:lnTo>
                  <a:pt x="8127" y="75"/>
                </a:lnTo>
                <a:lnTo>
                  <a:pt x="8194" y="87"/>
                </a:lnTo>
                <a:lnTo>
                  <a:pt x="8261" y="101"/>
                </a:lnTo>
                <a:lnTo>
                  <a:pt x="8328" y="116"/>
                </a:lnTo>
                <a:lnTo>
                  <a:pt x="8395" y="132"/>
                </a:lnTo>
                <a:lnTo>
                  <a:pt x="8395" y="132"/>
                </a:lnTo>
                <a:lnTo>
                  <a:pt x="8444" y="144"/>
                </a:lnTo>
                <a:lnTo>
                  <a:pt x="8492" y="157"/>
                </a:lnTo>
                <a:lnTo>
                  <a:pt x="8541" y="171"/>
                </a:lnTo>
                <a:lnTo>
                  <a:pt x="8589" y="185"/>
                </a:lnTo>
                <a:lnTo>
                  <a:pt x="8637" y="199"/>
                </a:lnTo>
                <a:lnTo>
                  <a:pt x="8684" y="216"/>
                </a:lnTo>
                <a:lnTo>
                  <a:pt x="8732" y="231"/>
                </a:lnTo>
                <a:lnTo>
                  <a:pt x="8779" y="248"/>
                </a:lnTo>
                <a:lnTo>
                  <a:pt x="8872" y="282"/>
                </a:lnTo>
                <a:lnTo>
                  <a:pt x="8964" y="318"/>
                </a:lnTo>
                <a:lnTo>
                  <a:pt x="9055" y="357"/>
                </a:lnTo>
                <a:lnTo>
                  <a:pt x="9146" y="398"/>
                </a:lnTo>
                <a:lnTo>
                  <a:pt x="9234" y="440"/>
                </a:lnTo>
                <a:lnTo>
                  <a:pt x="9323" y="485"/>
                </a:lnTo>
                <a:lnTo>
                  <a:pt x="9409" y="531"/>
                </a:lnTo>
                <a:lnTo>
                  <a:pt x="9496" y="579"/>
                </a:lnTo>
                <a:lnTo>
                  <a:pt x="9580" y="629"/>
                </a:lnTo>
                <a:lnTo>
                  <a:pt x="9665" y="680"/>
                </a:lnTo>
                <a:lnTo>
                  <a:pt x="9748" y="733"/>
                </a:lnTo>
                <a:lnTo>
                  <a:pt x="9831" y="788"/>
                </a:lnTo>
                <a:lnTo>
                  <a:pt x="9912" y="843"/>
                </a:lnTo>
                <a:lnTo>
                  <a:pt x="9993" y="901"/>
                </a:lnTo>
                <a:lnTo>
                  <a:pt x="10072" y="960"/>
                </a:lnTo>
                <a:lnTo>
                  <a:pt x="10151" y="1020"/>
                </a:lnTo>
                <a:lnTo>
                  <a:pt x="10229" y="1081"/>
                </a:lnTo>
                <a:lnTo>
                  <a:pt x="10306" y="1144"/>
                </a:lnTo>
                <a:lnTo>
                  <a:pt x="10382" y="1207"/>
                </a:lnTo>
                <a:lnTo>
                  <a:pt x="10457" y="1272"/>
                </a:lnTo>
                <a:lnTo>
                  <a:pt x="10532" y="1338"/>
                </a:lnTo>
                <a:lnTo>
                  <a:pt x="10606" y="1404"/>
                </a:lnTo>
                <a:lnTo>
                  <a:pt x="10680" y="1473"/>
                </a:lnTo>
                <a:lnTo>
                  <a:pt x="10752" y="1541"/>
                </a:lnTo>
                <a:lnTo>
                  <a:pt x="10824" y="1610"/>
                </a:lnTo>
                <a:lnTo>
                  <a:pt x="10895" y="1680"/>
                </a:lnTo>
                <a:lnTo>
                  <a:pt x="10964" y="1751"/>
                </a:lnTo>
                <a:lnTo>
                  <a:pt x="11035" y="1823"/>
                </a:lnTo>
                <a:lnTo>
                  <a:pt x="11035" y="1823"/>
                </a:lnTo>
                <a:close/>
              </a:path>
            </a:pathLst>
          </a:custGeom>
          <a:solidFill>
            <a:srgbClr val="6D90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5230843" y="1634902"/>
            <a:ext cx="2864428" cy="1932750"/>
          </a:xfrm>
          <a:custGeom>
            <a:avLst/>
            <a:gdLst>
              <a:gd name="T0" fmla="*/ 11854 w 12590"/>
              <a:gd name="T1" fmla="*/ 8438 h 8493"/>
              <a:gd name="T2" fmla="*/ 11822 w 12590"/>
              <a:gd name="T3" fmla="*/ 8286 h 8493"/>
              <a:gd name="T4" fmla="*/ 11726 w 12590"/>
              <a:gd name="T5" fmla="*/ 8123 h 8493"/>
              <a:gd name="T6" fmla="*/ 11511 w 12590"/>
              <a:gd name="T7" fmla="*/ 7890 h 8493"/>
              <a:gd name="T8" fmla="*/ 11382 w 12590"/>
              <a:gd name="T9" fmla="*/ 7808 h 8493"/>
              <a:gd name="T10" fmla="*/ 11085 w 12590"/>
              <a:gd name="T11" fmla="*/ 7707 h 8493"/>
              <a:gd name="T12" fmla="*/ 10741 w 12590"/>
              <a:gd name="T13" fmla="*/ 7675 h 8493"/>
              <a:gd name="T14" fmla="*/ 10143 w 12590"/>
              <a:gd name="T15" fmla="*/ 7707 h 8493"/>
              <a:gd name="T16" fmla="*/ 9812 w 12590"/>
              <a:gd name="T17" fmla="*/ 7718 h 8493"/>
              <a:gd name="T18" fmla="*/ 9477 w 12590"/>
              <a:gd name="T19" fmla="*/ 7694 h 8493"/>
              <a:gd name="T20" fmla="*/ 8907 w 12590"/>
              <a:gd name="T21" fmla="*/ 7583 h 8493"/>
              <a:gd name="T22" fmla="*/ 8357 w 12590"/>
              <a:gd name="T23" fmla="*/ 7408 h 8493"/>
              <a:gd name="T24" fmla="*/ 7730 w 12590"/>
              <a:gd name="T25" fmla="*/ 7115 h 8493"/>
              <a:gd name="T26" fmla="*/ 7159 w 12590"/>
              <a:gd name="T27" fmla="*/ 6729 h 8493"/>
              <a:gd name="T28" fmla="*/ 6692 w 12590"/>
              <a:gd name="T29" fmla="*/ 6295 h 8493"/>
              <a:gd name="T30" fmla="*/ 6471 w 12590"/>
              <a:gd name="T31" fmla="*/ 6032 h 8493"/>
              <a:gd name="T32" fmla="*/ 6274 w 12590"/>
              <a:gd name="T33" fmla="*/ 5748 h 8493"/>
              <a:gd name="T34" fmla="*/ 6102 w 12590"/>
              <a:gd name="T35" fmla="*/ 5445 h 8493"/>
              <a:gd name="T36" fmla="*/ 5537 w 12590"/>
              <a:gd name="T37" fmla="*/ 4330 h 8493"/>
              <a:gd name="T38" fmla="*/ 5150 w 12590"/>
              <a:gd name="T39" fmla="*/ 3643 h 8493"/>
              <a:gd name="T40" fmla="*/ 4709 w 12590"/>
              <a:gd name="T41" fmla="*/ 2996 h 8493"/>
              <a:gd name="T42" fmla="*/ 4308 w 12590"/>
              <a:gd name="T43" fmla="*/ 2528 h 8493"/>
              <a:gd name="T44" fmla="*/ 4019 w 12590"/>
              <a:gd name="T45" fmla="*/ 2253 h 8493"/>
              <a:gd name="T46" fmla="*/ 3702 w 12590"/>
              <a:gd name="T47" fmla="*/ 1999 h 8493"/>
              <a:gd name="T48" fmla="*/ 3352 w 12590"/>
              <a:gd name="T49" fmla="*/ 1768 h 8493"/>
              <a:gd name="T50" fmla="*/ 2966 w 12590"/>
              <a:gd name="T51" fmla="*/ 1562 h 8493"/>
              <a:gd name="T52" fmla="*/ 2541 w 12590"/>
              <a:gd name="T53" fmla="*/ 1385 h 8493"/>
              <a:gd name="T54" fmla="*/ 2073 w 12590"/>
              <a:gd name="T55" fmla="*/ 1237 h 8493"/>
              <a:gd name="T56" fmla="*/ 1559 w 12590"/>
              <a:gd name="T57" fmla="*/ 1121 h 8493"/>
              <a:gd name="T58" fmla="*/ 995 w 12590"/>
              <a:gd name="T59" fmla="*/ 1041 h 8493"/>
              <a:gd name="T60" fmla="*/ 378 w 12590"/>
              <a:gd name="T61" fmla="*/ 998 h 8493"/>
              <a:gd name="T62" fmla="*/ 28 w 12590"/>
              <a:gd name="T63" fmla="*/ 988 h 8493"/>
              <a:gd name="T64" fmla="*/ 199 w 12590"/>
              <a:gd name="T65" fmla="*/ 926 h 8493"/>
              <a:gd name="T66" fmla="*/ 516 w 12590"/>
              <a:gd name="T67" fmla="*/ 753 h 8493"/>
              <a:gd name="T68" fmla="*/ 1028 w 12590"/>
              <a:gd name="T69" fmla="*/ 560 h 8493"/>
              <a:gd name="T70" fmla="*/ 1724 w 12590"/>
              <a:gd name="T71" fmla="*/ 351 h 8493"/>
              <a:gd name="T72" fmla="*/ 2389 w 12590"/>
              <a:gd name="T73" fmla="*/ 199 h 8493"/>
              <a:gd name="T74" fmla="*/ 3322 w 12590"/>
              <a:gd name="T75" fmla="*/ 60 h 8493"/>
              <a:gd name="T76" fmla="*/ 4274 w 12590"/>
              <a:gd name="T77" fmla="*/ 2 h 8493"/>
              <a:gd name="T78" fmla="*/ 5234 w 12590"/>
              <a:gd name="T79" fmla="*/ 25 h 8493"/>
              <a:gd name="T80" fmla="*/ 6190 w 12590"/>
              <a:gd name="T81" fmla="*/ 132 h 8493"/>
              <a:gd name="T82" fmla="*/ 7134 w 12590"/>
              <a:gd name="T83" fmla="*/ 322 h 8493"/>
              <a:gd name="T84" fmla="*/ 8052 w 12590"/>
              <a:gd name="T85" fmla="*/ 597 h 8493"/>
              <a:gd name="T86" fmla="*/ 8935 w 12590"/>
              <a:gd name="T87" fmla="*/ 959 h 8493"/>
              <a:gd name="T88" fmla="*/ 9771 w 12590"/>
              <a:gd name="T89" fmla="*/ 1409 h 8493"/>
              <a:gd name="T90" fmla="*/ 10443 w 12590"/>
              <a:gd name="T91" fmla="*/ 1865 h 8493"/>
              <a:gd name="T92" fmla="*/ 10811 w 12590"/>
              <a:gd name="T93" fmla="*/ 2165 h 8493"/>
              <a:gd name="T94" fmla="*/ 11152 w 12590"/>
              <a:gd name="T95" fmla="*/ 2490 h 8493"/>
              <a:gd name="T96" fmla="*/ 11466 w 12590"/>
              <a:gd name="T97" fmla="*/ 2839 h 8493"/>
              <a:gd name="T98" fmla="*/ 11747 w 12590"/>
              <a:gd name="T99" fmla="*/ 3211 h 8493"/>
              <a:gd name="T100" fmla="*/ 11993 w 12590"/>
              <a:gd name="T101" fmla="*/ 3605 h 8493"/>
              <a:gd name="T102" fmla="*/ 12201 w 12590"/>
              <a:gd name="T103" fmla="*/ 4019 h 8493"/>
              <a:gd name="T104" fmla="*/ 12368 w 12590"/>
              <a:gd name="T105" fmla="*/ 4455 h 8493"/>
              <a:gd name="T106" fmla="*/ 12491 w 12590"/>
              <a:gd name="T107" fmla="*/ 4907 h 8493"/>
              <a:gd name="T108" fmla="*/ 12566 w 12590"/>
              <a:gd name="T109" fmla="*/ 5378 h 8493"/>
              <a:gd name="T110" fmla="*/ 12589 w 12590"/>
              <a:gd name="T111" fmla="*/ 5698 h 8493"/>
              <a:gd name="T112" fmla="*/ 12567 w 12590"/>
              <a:gd name="T113" fmla="*/ 6243 h 8493"/>
              <a:gd name="T114" fmla="*/ 12448 w 12590"/>
              <a:gd name="T115" fmla="*/ 6922 h 8493"/>
              <a:gd name="T116" fmla="*/ 12243 w 12590"/>
              <a:gd name="T117" fmla="*/ 7583 h 8493"/>
              <a:gd name="T118" fmla="*/ 11971 w 12590"/>
              <a:gd name="T119" fmla="*/ 8225 h 8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90" h="8493">
                <a:moveTo>
                  <a:pt x="11839" y="8493"/>
                </a:moveTo>
                <a:lnTo>
                  <a:pt x="11839" y="8493"/>
                </a:lnTo>
                <a:lnTo>
                  <a:pt x="11843" y="8485"/>
                </a:lnTo>
                <a:lnTo>
                  <a:pt x="11846" y="8476"/>
                </a:lnTo>
                <a:lnTo>
                  <a:pt x="11849" y="8467"/>
                </a:lnTo>
                <a:lnTo>
                  <a:pt x="11851" y="8458"/>
                </a:lnTo>
                <a:lnTo>
                  <a:pt x="11854" y="8438"/>
                </a:lnTo>
                <a:lnTo>
                  <a:pt x="11855" y="8418"/>
                </a:lnTo>
                <a:lnTo>
                  <a:pt x="11854" y="8398"/>
                </a:lnTo>
                <a:lnTo>
                  <a:pt x="11851" y="8376"/>
                </a:lnTo>
                <a:lnTo>
                  <a:pt x="11846" y="8354"/>
                </a:lnTo>
                <a:lnTo>
                  <a:pt x="11839" y="8331"/>
                </a:lnTo>
                <a:lnTo>
                  <a:pt x="11831" y="8309"/>
                </a:lnTo>
                <a:lnTo>
                  <a:pt x="11822" y="8286"/>
                </a:lnTo>
                <a:lnTo>
                  <a:pt x="11811" y="8262"/>
                </a:lnTo>
                <a:lnTo>
                  <a:pt x="11799" y="8239"/>
                </a:lnTo>
                <a:lnTo>
                  <a:pt x="11786" y="8216"/>
                </a:lnTo>
                <a:lnTo>
                  <a:pt x="11772" y="8192"/>
                </a:lnTo>
                <a:lnTo>
                  <a:pt x="11757" y="8168"/>
                </a:lnTo>
                <a:lnTo>
                  <a:pt x="11742" y="8145"/>
                </a:lnTo>
                <a:lnTo>
                  <a:pt x="11726" y="8123"/>
                </a:lnTo>
                <a:lnTo>
                  <a:pt x="11709" y="8100"/>
                </a:lnTo>
                <a:lnTo>
                  <a:pt x="11674" y="8057"/>
                </a:lnTo>
                <a:lnTo>
                  <a:pt x="11639" y="8016"/>
                </a:lnTo>
                <a:lnTo>
                  <a:pt x="11605" y="7978"/>
                </a:lnTo>
                <a:lnTo>
                  <a:pt x="11571" y="7944"/>
                </a:lnTo>
                <a:lnTo>
                  <a:pt x="11540" y="7915"/>
                </a:lnTo>
                <a:lnTo>
                  <a:pt x="11511" y="7890"/>
                </a:lnTo>
                <a:lnTo>
                  <a:pt x="11487" y="7872"/>
                </a:lnTo>
                <a:lnTo>
                  <a:pt x="11487" y="7872"/>
                </a:lnTo>
                <a:lnTo>
                  <a:pt x="11467" y="7858"/>
                </a:lnTo>
                <a:lnTo>
                  <a:pt x="11446" y="7845"/>
                </a:lnTo>
                <a:lnTo>
                  <a:pt x="11425" y="7832"/>
                </a:lnTo>
                <a:lnTo>
                  <a:pt x="11404" y="7819"/>
                </a:lnTo>
                <a:lnTo>
                  <a:pt x="11382" y="7808"/>
                </a:lnTo>
                <a:lnTo>
                  <a:pt x="11361" y="7797"/>
                </a:lnTo>
                <a:lnTo>
                  <a:pt x="11316" y="7777"/>
                </a:lnTo>
                <a:lnTo>
                  <a:pt x="11271" y="7759"/>
                </a:lnTo>
                <a:lnTo>
                  <a:pt x="11226" y="7743"/>
                </a:lnTo>
                <a:lnTo>
                  <a:pt x="11180" y="7729"/>
                </a:lnTo>
                <a:lnTo>
                  <a:pt x="11132" y="7717"/>
                </a:lnTo>
                <a:lnTo>
                  <a:pt x="11085" y="7707"/>
                </a:lnTo>
                <a:lnTo>
                  <a:pt x="11038" y="7698"/>
                </a:lnTo>
                <a:lnTo>
                  <a:pt x="10988" y="7691"/>
                </a:lnTo>
                <a:lnTo>
                  <a:pt x="10940" y="7685"/>
                </a:lnTo>
                <a:lnTo>
                  <a:pt x="10891" y="7681"/>
                </a:lnTo>
                <a:lnTo>
                  <a:pt x="10842" y="7678"/>
                </a:lnTo>
                <a:lnTo>
                  <a:pt x="10791" y="7676"/>
                </a:lnTo>
                <a:lnTo>
                  <a:pt x="10741" y="7675"/>
                </a:lnTo>
                <a:lnTo>
                  <a:pt x="10691" y="7675"/>
                </a:lnTo>
                <a:lnTo>
                  <a:pt x="10641" y="7676"/>
                </a:lnTo>
                <a:lnTo>
                  <a:pt x="10590" y="7678"/>
                </a:lnTo>
                <a:lnTo>
                  <a:pt x="10540" y="7680"/>
                </a:lnTo>
                <a:lnTo>
                  <a:pt x="10439" y="7686"/>
                </a:lnTo>
                <a:lnTo>
                  <a:pt x="10340" y="7693"/>
                </a:lnTo>
                <a:lnTo>
                  <a:pt x="10143" y="7707"/>
                </a:lnTo>
                <a:lnTo>
                  <a:pt x="10047" y="7713"/>
                </a:lnTo>
                <a:lnTo>
                  <a:pt x="10000" y="7716"/>
                </a:lnTo>
                <a:lnTo>
                  <a:pt x="9954" y="7718"/>
                </a:lnTo>
                <a:lnTo>
                  <a:pt x="9954" y="7718"/>
                </a:lnTo>
                <a:lnTo>
                  <a:pt x="9906" y="7719"/>
                </a:lnTo>
                <a:lnTo>
                  <a:pt x="9859" y="7719"/>
                </a:lnTo>
                <a:lnTo>
                  <a:pt x="9812" y="7718"/>
                </a:lnTo>
                <a:lnTo>
                  <a:pt x="9764" y="7717"/>
                </a:lnTo>
                <a:lnTo>
                  <a:pt x="9716" y="7715"/>
                </a:lnTo>
                <a:lnTo>
                  <a:pt x="9668" y="7712"/>
                </a:lnTo>
                <a:lnTo>
                  <a:pt x="9621" y="7709"/>
                </a:lnTo>
                <a:lnTo>
                  <a:pt x="9572" y="7705"/>
                </a:lnTo>
                <a:lnTo>
                  <a:pt x="9525" y="7700"/>
                </a:lnTo>
                <a:lnTo>
                  <a:pt x="9477" y="7694"/>
                </a:lnTo>
                <a:lnTo>
                  <a:pt x="9430" y="7688"/>
                </a:lnTo>
                <a:lnTo>
                  <a:pt x="9381" y="7682"/>
                </a:lnTo>
                <a:lnTo>
                  <a:pt x="9286" y="7667"/>
                </a:lnTo>
                <a:lnTo>
                  <a:pt x="9190" y="7648"/>
                </a:lnTo>
                <a:lnTo>
                  <a:pt x="9096" y="7628"/>
                </a:lnTo>
                <a:lnTo>
                  <a:pt x="9001" y="7607"/>
                </a:lnTo>
                <a:lnTo>
                  <a:pt x="8907" y="7583"/>
                </a:lnTo>
                <a:lnTo>
                  <a:pt x="8814" y="7558"/>
                </a:lnTo>
                <a:lnTo>
                  <a:pt x="8722" y="7531"/>
                </a:lnTo>
                <a:lnTo>
                  <a:pt x="8630" y="7503"/>
                </a:lnTo>
                <a:lnTo>
                  <a:pt x="8540" y="7474"/>
                </a:lnTo>
                <a:lnTo>
                  <a:pt x="8450" y="7442"/>
                </a:lnTo>
                <a:lnTo>
                  <a:pt x="8450" y="7442"/>
                </a:lnTo>
                <a:lnTo>
                  <a:pt x="8357" y="7408"/>
                </a:lnTo>
                <a:lnTo>
                  <a:pt x="8264" y="7372"/>
                </a:lnTo>
                <a:lnTo>
                  <a:pt x="8172" y="7334"/>
                </a:lnTo>
                <a:lnTo>
                  <a:pt x="8082" y="7294"/>
                </a:lnTo>
                <a:lnTo>
                  <a:pt x="7992" y="7252"/>
                </a:lnTo>
                <a:lnTo>
                  <a:pt x="7904" y="7208"/>
                </a:lnTo>
                <a:lnTo>
                  <a:pt x="7816" y="7163"/>
                </a:lnTo>
                <a:lnTo>
                  <a:pt x="7730" y="7115"/>
                </a:lnTo>
                <a:lnTo>
                  <a:pt x="7644" y="7065"/>
                </a:lnTo>
                <a:lnTo>
                  <a:pt x="7560" y="7014"/>
                </a:lnTo>
                <a:lnTo>
                  <a:pt x="7478" y="6961"/>
                </a:lnTo>
                <a:lnTo>
                  <a:pt x="7396" y="6905"/>
                </a:lnTo>
                <a:lnTo>
                  <a:pt x="7316" y="6849"/>
                </a:lnTo>
                <a:lnTo>
                  <a:pt x="7236" y="6791"/>
                </a:lnTo>
                <a:lnTo>
                  <a:pt x="7159" y="6729"/>
                </a:lnTo>
                <a:lnTo>
                  <a:pt x="7082" y="6668"/>
                </a:lnTo>
                <a:lnTo>
                  <a:pt x="7008" y="6604"/>
                </a:lnTo>
                <a:lnTo>
                  <a:pt x="6935" y="6538"/>
                </a:lnTo>
                <a:lnTo>
                  <a:pt x="6863" y="6471"/>
                </a:lnTo>
                <a:lnTo>
                  <a:pt x="6794" y="6402"/>
                </a:lnTo>
                <a:lnTo>
                  <a:pt x="6725" y="6331"/>
                </a:lnTo>
                <a:lnTo>
                  <a:pt x="6692" y="6295"/>
                </a:lnTo>
                <a:lnTo>
                  <a:pt x="6659" y="6259"/>
                </a:lnTo>
                <a:lnTo>
                  <a:pt x="6627" y="6222"/>
                </a:lnTo>
                <a:lnTo>
                  <a:pt x="6595" y="6184"/>
                </a:lnTo>
                <a:lnTo>
                  <a:pt x="6563" y="6147"/>
                </a:lnTo>
                <a:lnTo>
                  <a:pt x="6532" y="6109"/>
                </a:lnTo>
                <a:lnTo>
                  <a:pt x="6501" y="6070"/>
                </a:lnTo>
                <a:lnTo>
                  <a:pt x="6471" y="6032"/>
                </a:lnTo>
                <a:lnTo>
                  <a:pt x="6442" y="5992"/>
                </a:lnTo>
                <a:lnTo>
                  <a:pt x="6412" y="5952"/>
                </a:lnTo>
                <a:lnTo>
                  <a:pt x="6383" y="5912"/>
                </a:lnTo>
                <a:lnTo>
                  <a:pt x="6355" y="5872"/>
                </a:lnTo>
                <a:lnTo>
                  <a:pt x="6327" y="5830"/>
                </a:lnTo>
                <a:lnTo>
                  <a:pt x="6300" y="5789"/>
                </a:lnTo>
                <a:lnTo>
                  <a:pt x="6274" y="5748"/>
                </a:lnTo>
                <a:lnTo>
                  <a:pt x="6248" y="5706"/>
                </a:lnTo>
                <a:lnTo>
                  <a:pt x="6221" y="5663"/>
                </a:lnTo>
                <a:lnTo>
                  <a:pt x="6196" y="5620"/>
                </a:lnTo>
                <a:lnTo>
                  <a:pt x="6172" y="5577"/>
                </a:lnTo>
                <a:lnTo>
                  <a:pt x="6148" y="5534"/>
                </a:lnTo>
                <a:lnTo>
                  <a:pt x="6124" y="5489"/>
                </a:lnTo>
                <a:lnTo>
                  <a:pt x="6102" y="5445"/>
                </a:lnTo>
                <a:lnTo>
                  <a:pt x="6102" y="5445"/>
                </a:lnTo>
                <a:lnTo>
                  <a:pt x="5999" y="5242"/>
                </a:lnTo>
                <a:lnTo>
                  <a:pt x="5897" y="5038"/>
                </a:lnTo>
                <a:lnTo>
                  <a:pt x="5795" y="4835"/>
                </a:lnTo>
                <a:lnTo>
                  <a:pt x="5692" y="4632"/>
                </a:lnTo>
                <a:lnTo>
                  <a:pt x="5589" y="4431"/>
                </a:lnTo>
                <a:lnTo>
                  <a:pt x="5537" y="4330"/>
                </a:lnTo>
                <a:lnTo>
                  <a:pt x="5484" y="4231"/>
                </a:lnTo>
                <a:lnTo>
                  <a:pt x="5430" y="4131"/>
                </a:lnTo>
                <a:lnTo>
                  <a:pt x="5376" y="4031"/>
                </a:lnTo>
                <a:lnTo>
                  <a:pt x="5320" y="3934"/>
                </a:lnTo>
                <a:lnTo>
                  <a:pt x="5265" y="3836"/>
                </a:lnTo>
                <a:lnTo>
                  <a:pt x="5208" y="3739"/>
                </a:lnTo>
                <a:lnTo>
                  <a:pt x="5150" y="3643"/>
                </a:lnTo>
                <a:lnTo>
                  <a:pt x="5091" y="3548"/>
                </a:lnTo>
                <a:lnTo>
                  <a:pt x="5031" y="3453"/>
                </a:lnTo>
                <a:lnTo>
                  <a:pt x="4969" y="3360"/>
                </a:lnTo>
                <a:lnTo>
                  <a:pt x="4907" y="3267"/>
                </a:lnTo>
                <a:lnTo>
                  <a:pt x="4843" y="3176"/>
                </a:lnTo>
                <a:lnTo>
                  <a:pt x="4776" y="3085"/>
                </a:lnTo>
                <a:lnTo>
                  <a:pt x="4709" y="2996"/>
                </a:lnTo>
                <a:lnTo>
                  <a:pt x="4640" y="2908"/>
                </a:lnTo>
                <a:lnTo>
                  <a:pt x="4570" y="2821"/>
                </a:lnTo>
                <a:lnTo>
                  <a:pt x="4497" y="2735"/>
                </a:lnTo>
                <a:lnTo>
                  <a:pt x="4422" y="2652"/>
                </a:lnTo>
                <a:lnTo>
                  <a:pt x="4385" y="2609"/>
                </a:lnTo>
                <a:lnTo>
                  <a:pt x="4346" y="2568"/>
                </a:lnTo>
                <a:lnTo>
                  <a:pt x="4308" y="2528"/>
                </a:lnTo>
                <a:lnTo>
                  <a:pt x="4267" y="2487"/>
                </a:lnTo>
                <a:lnTo>
                  <a:pt x="4228" y="2448"/>
                </a:lnTo>
                <a:lnTo>
                  <a:pt x="4187" y="2407"/>
                </a:lnTo>
                <a:lnTo>
                  <a:pt x="4146" y="2368"/>
                </a:lnTo>
                <a:lnTo>
                  <a:pt x="4104" y="2329"/>
                </a:lnTo>
                <a:lnTo>
                  <a:pt x="4062" y="2291"/>
                </a:lnTo>
                <a:lnTo>
                  <a:pt x="4019" y="2253"/>
                </a:lnTo>
                <a:lnTo>
                  <a:pt x="3976" y="2215"/>
                </a:lnTo>
                <a:lnTo>
                  <a:pt x="3931" y="2178"/>
                </a:lnTo>
                <a:lnTo>
                  <a:pt x="3887" y="2141"/>
                </a:lnTo>
                <a:lnTo>
                  <a:pt x="3842" y="2105"/>
                </a:lnTo>
                <a:lnTo>
                  <a:pt x="3796" y="2069"/>
                </a:lnTo>
                <a:lnTo>
                  <a:pt x="3749" y="2033"/>
                </a:lnTo>
                <a:lnTo>
                  <a:pt x="3702" y="1999"/>
                </a:lnTo>
                <a:lnTo>
                  <a:pt x="3654" y="1964"/>
                </a:lnTo>
                <a:lnTo>
                  <a:pt x="3606" y="1931"/>
                </a:lnTo>
                <a:lnTo>
                  <a:pt x="3556" y="1897"/>
                </a:lnTo>
                <a:lnTo>
                  <a:pt x="3506" y="1863"/>
                </a:lnTo>
                <a:lnTo>
                  <a:pt x="3456" y="1831"/>
                </a:lnTo>
                <a:lnTo>
                  <a:pt x="3404" y="1799"/>
                </a:lnTo>
                <a:lnTo>
                  <a:pt x="3352" y="1768"/>
                </a:lnTo>
                <a:lnTo>
                  <a:pt x="3299" y="1737"/>
                </a:lnTo>
                <a:lnTo>
                  <a:pt x="3245" y="1706"/>
                </a:lnTo>
                <a:lnTo>
                  <a:pt x="3191" y="1676"/>
                </a:lnTo>
                <a:lnTo>
                  <a:pt x="3136" y="1647"/>
                </a:lnTo>
                <a:lnTo>
                  <a:pt x="3081" y="1618"/>
                </a:lnTo>
                <a:lnTo>
                  <a:pt x="3024" y="1590"/>
                </a:lnTo>
                <a:lnTo>
                  <a:pt x="2966" y="1562"/>
                </a:lnTo>
                <a:lnTo>
                  <a:pt x="2909" y="1535"/>
                </a:lnTo>
                <a:lnTo>
                  <a:pt x="2849" y="1508"/>
                </a:lnTo>
                <a:lnTo>
                  <a:pt x="2789" y="1482"/>
                </a:lnTo>
                <a:lnTo>
                  <a:pt x="2729" y="1457"/>
                </a:lnTo>
                <a:lnTo>
                  <a:pt x="2667" y="1432"/>
                </a:lnTo>
                <a:lnTo>
                  <a:pt x="2605" y="1408"/>
                </a:lnTo>
                <a:lnTo>
                  <a:pt x="2541" y="1385"/>
                </a:lnTo>
                <a:lnTo>
                  <a:pt x="2477" y="1362"/>
                </a:lnTo>
                <a:lnTo>
                  <a:pt x="2412" y="1338"/>
                </a:lnTo>
                <a:lnTo>
                  <a:pt x="2346" y="1317"/>
                </a:lnTo>
                <a:lnTo>
                  <a:pt x="2279" y="1296"/>
                </a:lnTo>
                <a:lnTo>
                  <a:pt x="2212" y="1276"/>
                </a:lnTo>
                <a:lnTo>
                  <a:pt x="2143" y="1256"/>
                </a:lnTo>
                <a:lnTo>
                  <a:pt x="2073" y="1237"/>
                </a:lnTo>
                <a:lnTo>
                  <a:pt x="2002" y="1218"/>
                </a:lnTo>
                <a:lnTo>
                  <a:pt x="1931" y="1201"/>
                </a:lnTo>
                <a:lnTo>
                  <a:pt x="1859" y="1184"/>
                </a:lnTo>
                <a:lnTo>
                  <a:pt x="1785" y="1166"/>
                </a:lnTo>
                <a:lnTo>
                  <a:pt x="1711" y="1151"/>
                </a:lnTo>
                <a:lnTo>
                  <a:pt x="1635" y="1136"/>
                </a:lnTo>
                <a:lnTo>
                  <a:pt x="1559" y="1121"/>
                </a:lnTo>
                <a:lnTo>
                  <a:pt x="1481" y="1108"/>
                </a:lnTo>
                <a:lnTo>
                  <a:pt x="1403" y="1095"/>
                </a:lnTo>
                <a:lnTo>
                  <a:pt x="1324" y="1083"/>
                </a:lnTo>
                <a:lnTo>
                  <a:pt x="1243" y="1071"/>
                </a:lnTo>
                <a:lnTo>
                  <a:pt x="1162" y="1061"/>
                </a:lnTo>
                <a:lnTo>
                  <a:pt x="1078" y="1051"/>
                </a:lnTo>
                <a:lnTo>
                  <a:pt x="995" y="1041"/>
                </a:lnTo>
                <a:lnTo>
                  <a:pt x="910" y="1033"/>
                </a:lnTo>
                <a:lnTo>
                  <a:pt x="824" y="1025"/>
                </a:lnTo>
                <a:lnTo>
                  <a:pt x="737" y="1018"/>
                </a:lnTo>
                <a:lnTo>
                  <a:pt x="649" y="1012"/>
                </a:lnTo>
                <a:lnTo>
                  <a:pt x="560" y="1007"/>
                </a:lnTo>
                <a:lnTo>
                  <a:pt x="470" y="1002"/>
                </a:lnTo>
                <a:lnTo>
                  <a:pt x="378" y="998"/>
                </a:lnTo>
                <a:lnTo>
                  <a:pt x="286" y="996"/>
                </a:lnTo>
                <a:lnTo>
                  <a:pt x="191" y="993"/>
                </a:lnTo>
                <a:lnTo>
                  <a:pt x="97" y="992"/>
                </a:lnTo>
                <a:lnTo>
                  <a:pt x="0" y="992"/>
                </a:lnTo>
                <a:lnTo>
                  <a:pt x="0" y="992"/>
                </a:lnTo>
                <a:lnTo>
                  <a:pt x="14" y="991"/>
                </a:lnTo>
                <a:lnTo>
                  <a:pt x="28" y="988"/>
                </a:lnTo>
                <a:lnTo>
                  <a:pt x="43" y="986"/>
                </a:lnTo>
                <a:lnTo>
                  <a:pt x="59" y="982"/>
                </a:lnTo>
                <a:lnTo>
                  <a:pt x="75" y="978"/>
                </a:lnTo>
                <a:lnTo>
                  <a:pt x="92" y="972"/>
                </a:lnTo>
                <a:lnTo>
                  <a:pt x="127" y="959"/>
                </a:lnTo>
                <a:lnTo>
                  <a:pt x="163" y="944"/>
                </a:lnTo>
                <a:lnTo>
                  <a:pt x="199" y="926"/>
                </a:lnTo>
                <a:lnTo>
                  <a:pt x="237" y="907"/>
                </a:lnTo>
                <a:lnTo>
                  <a:pt x="275" y="887"/>
                </a:lnTo>
                <a:lnTo>
                  <a:pt x="350" y="845"/>
                </a:lnTo>
                <a:lnTo>
                  <a:pt x="421" y="803"/>
                </a:lnTo>
                <a:lnTo>
                  <a:pt x="456" y="785"/>
                </a:lnTo>
                <a:lnTo>
                  <a:pt x="487" y="768"/>
                </a:lnTo>
                <a:lnTo>
                  <a:pt x="516" y="753"/>
                </a:lnTo>
                <a:lnTo>
                  <a:pt x="542" y="742"/>
                </a:lnTo>
                <a:lnTo>
                  <a:pt x="542" y="742"/>
                </a:lnTo>
                <a:lnTo>
                  <a:pt x="639" y="703"/>
                </a:lnTo>
                <a:lnTo>
                  <a:pt x="735" y="666"/>
                </a:lnTo>
                <a:lnTo>
                  <a:pt x="833" y="629"/>
                </a:lnTo>
                <a:lnTo>
                  <a:pt x="930" y="594"/>
                </a:lnTo>
                <a:lnTo>
                  <a:pt x="1028" y="560"/>
                </a:lnTo>
                <a:lnTo>
                  <a:pt x="1126" y="527"/>
                </a:lnTo>
                <a:lnTo>
                  <a:pt x="1225" y="495"/>
                </a:lnTo>
                <a:lnTo>
                  <a:pt x="1324" y="465"/>
                </a:lnTo>
                <a:lnTo>
                  <a:pt x="1423" y="434"/>
                </a:lnTo>
                <a:lnTo>
                  <a:pt x="1523" y="405"/>
                </a:lnTo>
                <a:lnTo>
                  <a:pt x="1623" y="378"/>
                </a:lnTo>
                <a:lnTo>
                  <a:pt x="1724" y="351"/>
                </a:lnTo>
                <a:lnTo>
                  <a:pt x="1823" y="325"/>
                </a:lnTo>
                <a:lnTo>
                  <a:pt x="1925" y="301"/>
                </a:lnTo>
                <a:lnTo>
                  <a:pt x="2026" y="277"/>
                </a:lnTo>
                <a:lnTo>
                  <a:pt x="2127" y="253"/>
                </a:lnTo>
                <a:lnTo>
                  <a:pt x="2127" y="253"/>
                </a:lnTo>
                <a:lnTo>
                  <a:pt x="2257" y="225"/>
                </a:lnTo>
                <a:lnTo>
                  <a:pt x="2389" y="199"/>
                </a:lnTo>
                <a:lnTo>
                  <a:pt x="2520" y="175"/>
                </a:lnTo>
                <a:lnTo>
                  <a:pt x="2653" y="152"/>
                </a:lnTo>
                <a:lnTo>
                  <a:pt x="2786" y="130"/>
                </a:lnTo>
                <a:lnTo>
                  <a:pt x="2919" y="111"/>
                </a:lnTo>
                <a:lnTo>
                  <a:pt x="3052" y="92"/>
                </a:lnTo>
                <a:lnTo>
                  <a:pt x="3187" y="75"/>
                </a:lnTo>
                <a:lnTo>
                  <a:pt x="3322" y="60"/>
                </a:lnTo>
                <a:lnTo>
                  <a:pt x="3457" y="47"/>
                </a:lnTo>
                <a:lnTo>
                  <a:pt x="3592" y="35"/>
                </a:lnTo>
                <a:lnTo>
                  <a:pt x="3728" y="25"/>
                </a:lnTo>
                <a:lnTo>
                  <a:pt x="3864" y="17"/>
                </a:lnTo>
                <a:lnTo>
                  <a:pt x="4001" y="10"/>
                </a:lnTo>
                <a:lnTo>
                  <a:pt x="4138" y="5"/>
                </a:lnTo>
                <a:lnTo>
                  <a:pt x="4274" y="2"/>
                </a:lnTo>
                <a:lnTo>
                  <a:pt x="4411" y="0"/>
                </a:lnTo>
                <a:lnTo>
                  <a:pt x="4548" y="0"/>
                </a:lnTo>
                <a:lnTo>
                  <a:pt x="4685" y="2"/>
                </a:lnTo>
                <a:lnTo>
                  <a:pt x="4822" y="5"/>
                </a:lnTo>
                <a:lnTo>
                  <a:pt x="4959" y="10"/>
                </a:lnTo>
                <a:lnTo>
                  <a:pt x="5096" y="17"/>
                </a:lnTo>
                <a:lnTo>
                  <a:pt x="5234" y="25"/>
                </a:lnTo>
                <a:lnTo>
                  <a:pt x="5371" y="35"/>
                </a:lnTo>
                <a:lnTo>
                  <a:pt x="5507" y="47"/>
                </a:lnTo>
                <a:lnTo>
                  <a:pt x="5645" y="60"/>
                </a:lnTo>
                <a:lnTo>
                  <a:pt x="5781" y="75"/>
                </a:lnTo>
                <a:lnTo>
                  <a:pt x="5918" y="93"/>
                </a:lnTo>
                <a:lnTo>
                  <a:pt x="6054" y="111"/>
                </a:lnTo>
                <a:lnTo>
                  <a:pt x="6190" y="132"/>
                </a:lnTo>
                <a:lnTo>
                  <a:pt x="6326" y="153"/>
                </a:lnTo>
                <a:lnTo>
                  <a:pt x="6462" y="177"/>
                </a:lnTo>
                <a:lnTo>
                  <a:pt x="6597" y="202"/>
                </a:lnTo>
                <a:lnTo>
                  <a:pt x="6731" y="229"/>
                </a:lnTo>
                <a:lnTo>
                  <a:pt x="6866" y="258"/>
                </a:lnTo>
                <a:lnTo>
                  <a:pt x="7000" y="290"/>
                </a:lnTo>
                <a:lnTo>
                  <a:pt x="7134" y="322"/>
                </a:lnTo>
                <a:lnTo>
                  <a:pt x="7266" y="356"/>
                </a:lnTo>
                <a:lnTo>
                  <a:pt x="7398" y="391"/>
                </a:lnTo>
                <a:lnTo>
                  <a:pt x="7531" y="429"/>
                </a:lnTo>
                <a:lnTo>
                  <a:pt x="7662" y="469"/>
                </a:lnTo>
                <a:lnTo>
                  <a:pt x="7792" y="510"/>
                </a:lnTo>
                <a:lnTo>
                  <a:pt x="7922" y="552"/>
                </a:lnTo>
                <a:lnTo>
                  <a:pt x="8052" y="597"/>
                </a:lnTo>
                <a:lnTo>
                  <a:pt x="8181" y="644"/>
                </a:lnTo>
                <a:lnTo>
                  <a:pt x="8308" y="692"/>
                </a:lnTo>
                <a:lnTo>
                  <a:pt x="8435" y="742"/>
                </a:lnTo>
                <a:lnTo>
                  <a:pt x="8561" y="793"/>
                </a:lnTo>
                <a:lnTo>
                  <a:pt x="8686" y="847"/>
                </a:lnTo>
                <a:lnTo>
                  <a:pt x="8811" y="902"/>
                </a:lnTo>
                <a:lnTo>
                  <a:pt x="8935" y="959"/>
                </a:lnTo>
                <a:lnTo>
                  <a:pt x="9057" y="1019"/>
                </a:lnTo>
                <a:lnTo>
                  <a:pt x="9178" y="1079"/>
                </a:lnTo>
                <a:lnTo>
                  <a:pt x="9299" y="1141"/>
                </a:lnTo>
                <a:lnTo>
                  <a:pt x="9419" y="1206"/>
                </a:lnTo>
                <a:lnTo>
                  <a:pt x="9537" y="1272"/>
                </a:lnTo>
                <a:lnTo>
                  <a:pt x="9655" y="1339"/>
                </a:lnTo>
                <a:lnTo>
                  <a:pt x="9771" y="1409"/>
                </a:lnTo>
                <a:lnTo>
                  <a:pt x="9886" y="1480"/>
                </a:lnTo>
                <a:lnTo>
                  <a:pt x="10000" y="1554"/>
                </a:lnTo>
                <a:lnTo>
                  <a:pt x="10113" y="1629"/>
                </a:lnTo>
                <a:lnTo>
                  <a:pt x="10224" y="1706"/>
                </a:lnTo>
                <a:lnTo>
                  <a:pt x="10335" y="1785"/>
                </a:lnTo>
                <a:lnTo>
                  <a:pt x="10443" y="1865"/>
                </a:lnTo>
                <a:lnTo>
                  <a:pt x="10443" y="1865"/>
                </a:lnTo>
                <a:lnTo>
                  <a:pt x="10498" y="1907"/>
                </a:lnTo>
                <a:lnTo>
                  <a:pt x="10551" y="1948"/>
                </a:lnTo>
                <a:lnTo>
                  <a:pt x="10604" y="1990"/>
                </a:lnTo>
                <a:lnTo>
                  <a:pt x="10657" y="2033"/>
                </a:lnTo>
                <a:lnTo>
                  <a:pt x="10709" y="2077"/>
                </a:lnTo>
                <a:lnTo>
                  <a:pt x="10760" y="2121"/>
                </a:lnTo>
                <a:lnTo>
                  <a:pt x="10811" y="2165"/>
                </a:lnTo>
                <a:lnTo>
                  <a:pt x="10862" y="2209"/>
                </a:lnTo>
                <a:lnTo>
                  <a:pt x="10911" y="2255"/>
                </a:lnTo>
                <a:lnTo>
                  <a:pt x="10961" y="2301"/>
                </a:lnTo>
                <a:lnTo>
                  <a:pt x="11010" y="2347"/>
                </a:lnTo>
                <a:lnTo>
                  <a:pt x="11058" y="2394"/>
                </a:lnTo>
                <a:lnTo>
                  <a:pt x="11106" y="2442"/>
                </a:lnTo>
                <a:lnTo>
                  <a:pt x="11152" y="2490"/>
                </a:lnTo>
                <a:lnTo>
                  <a:pt x="11200" y="2538"/>
                </a:lnTo>
                <a:lnTo>
                  <a:pt x="11245" y="2586"/>
                </a:lnTo>
                <a:lnTo>
                  <a:pt x="11291" y="2637"/>
                </a:lnTo>
                <a:lnTo>
                  <a:pt x="11335" y="2686"/>
                </a:lnTo>
                <a:lnTo>
                  <a:pt x="11380" y="2736"/>
                </a:lnTo>
                <a:lnTo>
                  <a:pt x="11423" y="2787"/>
                </a:lnTo>
                <a:lnTo>
                  <a:pt x="11466" y="2839"/>
                </a:lnTo>
                <a:lnTo>
                  <a:pt x="11508" y="2890"/>
                </a:lnTo>
                <a:lnTo>
                  <a:pt x="11550" y="2942"/>
                </a:lnTo>
                <a:lnTo>
                  <a:pt x="11591" y="2996"/>
                </a:lnTo>
                <a:lnTo>
                  <a:pt x="11630" y="3049"/>
                </a:lnTo>
                <a:lnTo>
                  <a:pt x="11670" y="3102"/>
                </a:lnTo>
                <a:lnTo>
                  <a:pt x="11709" y="3157"/>
                </a:lnTo>
                <a:lnTo>
                  <a:pt x="11747" y="3211"/>
                </a:lnTo>
                <a:lnTo>
                  <a:pt x="11784" y="3266"/>
                </a:lnTo>
                <a:lnTo>
                  <a:pt x="11821" y="3321"/>
                </a:lnTo>
                <a:lnTo>
                  <a:pt x="11856" y="3377"/>
                </a:lnTo>
                <a:lnTo>
                  <a:pt x="11892" y="3433"/>
                </a:lnTo>
                <a:lnTo>
                  <a:pt x="11927" y="3490"/>
                </a:lnTo>
                <a:lnTo>
                  <a:pt x="11960" y="3548"/>
                </a:lnTo>
                <a:lnTo>
                  <a:pt x="11993" y="3605"/>
                </a:lnTo>
                <a:lnTo>
                  <a:pt x="12025" y="3663"/>
                </a:lnTo>
                <a:lnTo>
                  <a:pt x="12057" y="3722"/>
                </a:lnTo>
                <a:lnTo>
                  <a:pt x="12087" y="3780"/>
                </a:lnTo>
                <a:lnTo>
                  <a:pt x="12117" y="3839"/>
                </a:lnTo>
                <a:lnTo>
                  <a:pt x="12146" y="3900"/>
                </a:lnTo>
                <a:lnTo>
                  <a:pt x="12174" y="3959"/>
                </a:lnTo>
                <a:lnTo>
                  <a:pt x="12201" y="4019"/>
                </a:lnTo>
                <a:lnTo>
                  <a:pt x="12228" y="4081"/>
                </a:lnTo>
                <a:lnTo>
                  <a:pt x="12253" y="4142"/>
                </a:lnTo>
                <a:lnTo>
                  <a:pt x="12278" y="4203"/>
                </a:lnTo>
                <a:lnTo>
                  <a:pt x="12302" y="4266"/>
                </a:lnTo>
                <a:lnTo>
                  <a:pt x="12325" y="4328"/>
                </a:lnTo>
                <a:lnTo>
                  <a:pt x="12347" y="4391"/>
                </a:lnTo>
                <a:lnTo>
                  <a:pt x="12368" y="4455"/>
                </a:lnTo>
                <a:lnTo>
                  <a:pt x="12388" y="4518"/>
                </a:lnTo>
                <a:lnTo>
                  <a:pt x="12408" y="4582"/>
                </a:lnTo>
                <a:lnTo>
                  <a:pt x="12427" y="4647"/>
                </a:lnTo>
                <a:lnTo>
                  <a:pt x="12444" y="4711"/>
                </a:lnTo>
                <a:lnTo>
                  <a:pt x="12461" y="4777"/>
                </a:lnTo>
                <a:lnTo>
                  <a:pt x="12476" y="4842"/>
                </a:lnTo>
                <a:lnTo>
                  <a:pt x="12491" y="4907"/>
                </a:lnTo>
                <a:lnTo>
                  <a:pt x="12505" y="4974"/>
                </a:lnTo>
                <a:lnTo>
                  <a:pt x="12517" y="5040"/>
                </a:lnTo>
                <a:lnTo>
                  <a:pt x="12529" y="5107"/>
                </a:lnTo>
                <a:lnTo>
                  <a:pt x="12540" y="5175"/>
                </a:lnTo>
                <a:lnTo>
                  <a:pt x="12550" y="5242"/>
                </a:lnTo>
                <a:lnTo>
                  <a:pt x="12558" y="5309"/>
                </a:lnTo>
                <a:lnTo>
                  <a:pt x="12566" y="5378"/>
                </a:lnTo>
                <a:lnTo>
                  <a:pt x="12574" y="5446"/>
                </a:lnTo>
                <a:lnTo>
                  <a:pt x="12574" y="5446"/>
                </a:lnTo>
                <a:lnTo>
                  <a:pt x="12578" y="5497"/>
                </a:lnTo>
                <a:lnTo>
                  <a:pt x="12582" y="5547"/>
                </a:lnTo>
                <a:lnTo>
                  <a:pt x="12585" y="5597"/>
                </a:lnTo>
                <a:lnTo>
                  <a:pt x="12587" y="5647"/>
                </a:lnTo>
                <a:lnTo>
                  <a:pt x="12589" y="5698"/>
                </a:lnTo>
                <a:lnTo>
                  <a:pt x="12590" y="5748"/>
                </a:lnTo>
                <a:lnTo>
                  <a:pt x="12590" y="5797"/>
                </a:lnTo>
                <a:lnTo>
                  <a:pt x="12590" y="5847"/>
                </a:lnTo>
                <a:lnTo>
                  <a:pt x="12588" y="5947"/>
                </a:lnTo>
                <a:lnTo>
                  <a:pt x="12584" y="6046"/>
                </a:lnTo>
                <a:lnTo>
                  <a:pt x="12577" y="6144"/>
                </a:lnTo>
                <a:lnTo>
                  <a:pt x="12567" y="6243"/>
                </a:lnTo>
                <a:lnTo>
                  <a:pt x="12556" y="6341"/>
                </a:lnTo>
                <a:lnTo>
                  <a:pt x="12543" y="6439"/>
                </a:lnTo>
                <a:lnTo>
                  <a:pt x="12528" y="6536"/>
                </a:lnTo>
                <a:lnTo>
                  <a:pt x="12511" y="6633"/>
                </a:lnTo>
                <a:lnTo>
                  <a:pt x="12492" y="6729"/>
                </a:lnTo>
                <a:lnTo>
                  <a:pt x="12471" y="6826"/>
                </a:lnTo>
                <a:lnTo>
                  <a:pt x="12448" y="6922"/>
                </a:lnTo>
                <a:lnTo>
                  <a:pt x="12424" y="7018"/>
                </a:lnTo>
                <a:lnTo>
                  <a:pt x="12398" y="7113"/>
                </a:lnTo>
                <a:lnTo>
                  <a:pt x="12369" y="7208"/>
                </a:lnTo>
                <a:lnTo>
                  <a:pt x="12340" y="7303"/>
                </a:lnTo>
                <a:lnTo>
                  <a:pt x="12309" y="7396"/>
                </a:lnTo>
                <a:lnTo>
                  <a:pt x="12276" y="7490"/>
                </a:lnTo>
                <a:lnTo>
                  <a:pt x="12243" y="7583"/>
                </a:lnTo>
                <a:lnTo>
                  <a:pt x="12207" y="7676"/>
                </a:lnTo>
                <a:lnTo>
                  <a:pt x="12170" y="7768"/>
                </a:lnTo>
                <a:lnTo>
                  <a:pt x="12133" y="7861"/>
                </a:lnTo>
                <a:lnTo>
                  <a:pt x="12094" y="7952"/>
                </a:lnTo>
                <a:lnTo>
                  <a:pt x="12054" y="8044"/>
                </a:lnTo>
                <a:lnTo>
                  <a:pt x="12013" y="8134"/>
                </a:lnTo>
                <a:lnTo>
                  <a:pt x="11971" y="8225"/>
                </a:lnTo>
                <a:lnTo>
                  <a:pt x="11928" y="8315"/>
                </a:lnTo>
                <a:lnTo>
                  <a:pt x="11884" y="8405"/>
                </a:lnTo>
                <a:lnTo>
                  <a:pt x="11839" y="8493"/>
                </a:lnTo>
                <a:lnTo>
                  <a:pt x="11839" y="8493"/>
                </a:lnTo>
                <a:close/>
              </a:path>
            </a:pathLst>
          </a:custGeom>
          <a:solidFill>
            <a:srgbClr val="023A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9" name="Oval 9"/>
          <p:cNvSpPr/>
          <p:nvPr/>
        </p:nvSpPr>
        <p:spPr>
          <a:xfrm>
            <a:off x="7530747" y="4857801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2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10" name="Oval 10"/>
          <p:cNvSpPr/>
          <p:nvPr/>
        </p:nvSpPr>
        <p:spPr>
          <a:xfrm>
            <a:off x="7377557" y="2699229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" name="Oval 17"/>
          <p:cNvSpPr/>
          <p:nvPr/>
        </p:nvSpPr>
        <p:spPr>
          <a:xfrm>
            <a:off x="5442631" y="5595342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2" name="Oval 18"/>
          <p:cNvSpPr/>
          <p:nvPr/>
        </p:nvSpPr>
        <p:spPr>
          <a:xfrm>
            <a:off x="4050060" y="3939158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3" name="Oval 19"/>
          <p:cNvSpPr/>
          <p:nvPr/>
        </p:nvSpPr>
        <p:spPr>
          <a:xfrm>
            <a:off x="5329446" y="2149977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4" name="Rectangle 4"/>
          <p:cNvSpPr/>
          <p:nvPr/>
        </p:nvSpPr>
        <p:spPr>
          <a:xfrm>
            <a:off x="7594625" y="3831013"/>
            <a:ext cx="1263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Información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histórica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a la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fecha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corte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5" name="Rectangle 16"/>
          <p:cNvSpPr/>
          <p:nvPr/>
        </p:nvSpPr>
        <p:spPr>
          <a:xfrm>
            <a:off x="6384389" y="2116678"/>
            <a:ext cx="126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46 </a:t>
            </a:r>
            <a:r>
              <a:rPr lang="en-US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campos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4"/>
          <p:cNvSpPr/>
          <p:nvPr/>
        </p:nvSpPr>
        <p:spPr>
          <a:xfrm>
            <a:off x="5993219" y="5767822"/>
            <a:ext cx="14807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Cancelaciones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4"/>
          <p:cNvSpPr/>
          <p:nvPr/>
        </p:nvSpPr>
        <p:spPr>
          <a:xfrm>
            <a:off x="3997311" y="4584823"/>
            <a:ext cx="126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Saldos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operaciones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vigentes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4"/>
          <p:cNvSpPr/>
          <p:nvPr/>
        </p:nvSpPr>
        <p:spPr>
          <a:xfrm>
            <a:off x="4178996" y="2574437"/>
            <a:ext cx="126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Castigos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cartera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Line Callout 1 32"/>
          <p:cNvSpPr/>
          <p:nvPr/>
        </p:nvSpPr>
        <p:spPr>
          <a:xfrm>
            <a:off x="1324118" y="4894399"/>
            <a:ext cx="2106982" cy="830997"/>
          </a:xfrm>
          <a:prstGeom prst="borderCallout1">
            <a:avLst>
              <a:gd name="adj1" fmla="val 54562"/>
              <a:gd name="adj2" fmla="val 98828"/>
              <a:gd name="adj3" fmla="val 13211"/>
              <a:gd name="adj4" fmla="val 119549"/>
            </a:avLst>
          </a:prstGeom>
          <a:solidFill>
            <a:srgbClr val="868883">
              <a:alpha val="55000"/>
            </a:srgb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Días</a:t>
            </a:r>
            <a:r>
              <a:rPr lang="en-US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 de </a:t>
            </a:r>
            <a:r>
              <a:rPr lang="en-US" sz="16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morosidad</a:t>
            </a:r>
            <a:endParaRPr lang="en-US" sz="16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Calificación</a:t>
            </a:r>
            <a:endParaRPr lang="en-US" sz="16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1"/>
                </a:solidFill>
                <a:latin typeface="Calibri Light" panose="020F0302020204030204" pitchFamily="34" charset="0"/>
              </a:rPr>
              <a:t>Provisiones</a:t>
            </a:r>
            <a:endParaRPr lang="en-US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SALDOS DE OPERACIONES – C02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11450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SALDOS DE OPERACIONES – C02</a:t>
            </a:r>
            <a:endParaRPr lang="es-419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78" y="787063"/>
            <a:ext cx="6854322" cy="5786674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03732E83-9F58-41B3-AB1B-1EC0843E54DE}"/>
              </a:ext>
            </a:extLst>
          </p:cNvPr>
          <p:cNvSpPr txBox="1"/>
          <p:nvPr/>
        </p:nvSpPr>
        <p:spPr>
          <a:xfrm>
            <a:off x="8490453" y="1921108"/>
            <a:ext cx="2922643" cy="584775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419"/>
            </a:defPPr>
            <a:lvl1pPr algn="ctr">
              <a:defRPr sz="1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1600" dirty="0" smtClean="0">
                <a:solidFill>
                  <a:schemeClr val="tx1"/>
                </a:solidFill>
              </a:rPr>
              <a:t>Únicamente información de saldos</a:t>
            </a:r>
            <a:endParaRPr lang="es-EC" sz="1600" b="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3732E83-9F58-41B3-AB1B-1EC0843E54DE}"/>
              </a:ext>
            </a:extLst>
          </p:cNvPr>
          <p:cNvSpPr txBox="1"/>
          <p:nvPr/>
        </p:nvSpPr>
        <p:spPr>
          <a:xfrm>
            <a:off x="8490453" y="3810753"/>
            <a:ext cx="2922643" cy="584775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419"/>
            </a:defPPr>
            <a:lvl1pPr algn="ctr">
              <a:defRPr sz="12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sz="1600" dirty="0" smtClean="0">
                <a:solidFill>
                  <a:schemeClr val="tx1"/>
                </a:solidFill>
              </a:rPr>
              <a:t>Saldos distribuidos en las bandas de maduración</a:t>
            </a:r>
            <a:endParaRPr lang="es-EC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SALDOS DE OPERACIONES – C02</a:t>
            </a:r>
            <a:endParaRPr lang="es-419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74" y="799654"/>
            <a:ext cx="7740125" cy="58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C02</a:t>
            </a:r>
            <a:endParaRPr lang="es-419" sz="2800" dirty="0"/>
          </a:p>
        </p:txBody>
      </p:sp>
      <p:sp>
        <p:nvSpPr>
          <p:cNvPr id="3" name="Shape 3420"/>
          <p:cNvSpPr/>
          <p:nvPr/>
        </p:nvSpPr>
        <p:spPr>
          <a:xfrm>
            <a:off x="1888704" y="2515110"/>
            <a:ext cx="1848846" cy="1848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85" y="18154"/>
                </a:moveTo>
                <a:cubicBezTo>
                  <a:pt x="15212" y="17860"/>
                  <a:pt x="14498" y="17860"/>
                  <a:pt x="13868" y="18154"/>
                </a:cubicBezTo>
                <a:cubicBezTo>
                  <a:pt x="12775" y="18574"/>
                  <a:pt x="12145" y="19625"/>
                  <a:pt x="12229" y="20760"/>
                </a:cubicBezTo>
                <a:cubicBezTo>
                  <a:pt x="12271" y="21012"/>
                  <a:pt x="12313" y="21264"/>
                  <a:pt x="12397" y="21474"/>
                </a:cubicBezTo>
                <a:cubicBezTo>
                  <a:pt x="11851" y="21558"/>
                  <a:pt x="11346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296" y="21600"/>
                  <a:pt x="9749" y="21558"/>
                  <a:pt x="9245" y="21474"/>
                </a:cubicBezTo>
                <a:cubicBezTo>
                  <a:pt x="9455" y="20844"/>
                  <a:pt x="9455" y="20171"/>
                  <a:pt x="9203" y="19541"/>
                </a:cubicBezTo>
                <a:cubicBezTo>
                  <a:pt x="8909" y="18911"/>
                  <a:pt x="8405" y="18406"/>
                  <a:pt x="7774" y="18154"/>
                </a:cubicBezTo>
                <a:cubicBezTo>
                  <a:pt x="7102" y="17860"/>
                  <a:pt x="6388" y="17860"/>
                  <a:pt x="5757" y="18154"/>
                </a:cubicBezTo>
                <a:cubicBezTo>
                  <a:pt x="5379" y="18280"/>
                  <a:pt x="5043" y="18532"/>
                  <a:pt x="4749" y="18868"/>
                </a:cubicBezTo>
                <a:cubicBezTo>
                  <a:pt x="4581" y="19037"/>
                  <a:pt x="4454" y="19247"/>
                  <a:pt x="4370" y="19457"/>
                </a:cubicBezTo>
                <a:cubicBezTo>
                  <a:pt x="3950" y="19163"/>
                  <a:pt x="3530" y="18826"/>
                  <a:pt x="3152" y="18448"/>
                </a:cubicBezTo>
                <a:cubicBezTo>
                  <a:pt x="3152" y="18448"/>
                  <a:pt x="3152" y="18448"/>
                  <a:pt x="3152" y="18448"/>
                </a:cubicBezTo>
                <a:cubicBezTo>
                  <a:pt x="2774" y="18070"/>
                  <a:pt x="2437" y="17650"/>
                  <a:pt x="2143" y="17230"/>
                </a:cubicBezTo>
                <a:cubicBezTo>
                  <a:pt x="2732" y="16977"/>
                  <a:pt x="3194" y="16473"/>
                  <a:pt x="3488" y="15843"/>
                </a:cubicBezTo>
                <a:cubicBezTo>
                  <a:pt x="3740" y="15212"/>
                  <a:pt x="3740" y="14498"/>
                  <a:pt x="3488" y="13826"/>
                </a:cubicBezTo>
                <a:cubicBezTo>
                  <a:pt x="3026" y="12775"/>
                  <a:pt x="1975" y="12145"/>
                  <a:pt x="840" y="12229"/>
                </a:cubicBezTo>
                <a:cubicBezTo>
                  <a:pt x="588" y="12229"/>
                  <a:pt x="336" y="12271"/>
                  <a:pt x="126" y="12355"/>
                </a:cubicBezTo>
                <a:cubicBezTo>
                  <a:pt x="42" y="11851"/>
                  <a:pt x="0" y="11346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254"/>
                  <a:pt x="42" y="9749"/>
                  <a:pt x="126" y="9203"/>
                </a:cubicBezTo>
                <a:cubicBezTo>
                  <a:pt x="756" y="9455"/>
                  <a:pt x="1429" y="9455"/>
                  <a:pt x="2059" y="9203"/>
                </a:cubicBezTo>
                <a:cubicBezTo>
                  <a:pt x="2689" y="8909"/>
                  <a:pt x="3194" y="8405"/>
                  <a:pt x="3488" y="7774"/>
                </a:cubicBezTo>
                <a:cubicBezTo>
                  <a:pt x="3908" y="6682"/>
                  <a:pt x="3614" y="5505"/>
                  <a:pt x="2732" y="4749"/>
                </a:cubicBezTo>
                <a:cubicBezTo>
                  <a:pt x="2563" y="4581"/>
                  <a:pt x="2353" y="4454"/>
                  <a:pt x="2143" y="4370"/>
                </a:cubicBezTo>
                <a:cubicBezTo>
                  <a:pt x="2437" y="3908"/>
                  <a:pt x="2774" y="3530"/>
                  <a:pt x="3152" y="3152"/>
                </a:cubicBezTo>
                <a:cubicBezTo>
                  <a:pt x="3152" y="3152"/>
                  <a:pt x="3152" y="3152"/>
                  <a:pt x="3152" y="3152"/>
                </a:cubicBezTo>
                <a:cubicBezTo>
                  <a:pt x="3530" y="2774"/>
                  <a:pt x="3950" y="2437"/>
                  <a:pt x="4370" y="2101"/>
                </a:cubicBezTo>
                <a:cubicBezTo>
                  <a:pt x="4623" y="2732"/>
                  <a:pt x="5127" y="3194"/>
                  <a:pt x="5757" y="3446"/>
                </a:cubicBezTo>
                <a:cubicBezTo>
                  <a:pt x="5925" y="3530"/>
                  <a:pt x="6093" y="3572"/>
                  <a:pt x="6261" y="3614"/>
                </a:cubicBezTo>
                <a:cubicBezTo>
                  <a:pt x="6766" y="3698"/>
                  <a:pt x="7270" y="3656"/>
                  <a:pt x="7774" y="3446"/>
                </a:cubicBezTo>
                <a:cubicBezTo>
                  <a:pt x="7774" y="3446"/>
                  <a:pt x="7774" y="3446"/>
                  <a:pt x="7774" y="3446"/>
                </a:cubicBezTo>
                <a:cubicBezTo>
                  <a:pt x="8825" y="3026"/>
                  <a:pt x="9497" y="1975"/>
                  <a:pt x="9371" y="798"/>
                </a:cubicBezTo>
                <a:cubicBezTo>
                  <a:pt x="9371" y="714"/>
                  <a:pt x="9371" y="630"/>
                  <a:pt x="9329" y="546"/>
                </a:cubicBezTo>
                <a:cubicBezTo>
                  <a:pt x="9329" y="378"/>
                  <a:pt x="9287" y="252"/>
                  <a:pt x="9245" y="84"/>
                </a:cubicBezTo>
                <a:cubicBezTo>
                  <a:pt x="9749" y="42"/>
                  <a:pt x="10296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1346" y="0"/>
                  <a:pt x="11851" y="42"/>
                  <a:pt x="12397" y="84"/>
                </a:cubicBezTo>
                <a:cubicBezTo>
                  <a:pt x="12145" y="714"/>
                  <a:pt x="12145" y="1429"/>
                  <a:pt x="12439" y="2017"/>
                </a:cubicBezTo>
                <a:cubicBezTo>
                  <a:pt x="12691" y="2689"/>
                  <a:pt x="13195" y="3194"/>
                  <a:pt x="13868" y="3446"/>
                </a:cubicBezTo>
                <a:cubicBezTo>
                  <a:pt x="14498" y="3740"/>
                  <a:pt x="15212" y="3740"/>
                  <a:pt x="15885" y="3446"/>
                </a:cubicBezTo>
                <a:cubicBezTo>
                  <a:pt x="15885" y="3446"/>
                  <a:pt x="15885" y="3446"/>
                  <a:pt x="15885" y="3446"/>
                </a:cubicBezTo>
                <a:cubicBezTo>
                  <a:pt x="16263" y="3320"/>
                  <a:pt x="16599" y="3068"/>
                  <a:pt x="16851" y="2732"/>
                </a:cubicBezTo>
                <a:cubicBezTo>
                  <a:pt x="17019" y="2563"/>
                  <a:pt x="17146" y="2353"/>
                  <a:pt x="17272" y="2101"/>
                </a:cubicBezTo>
                <a:cubicBezTo>
                  <a:pt x="17692" y="2437"/>
                  <a:pt x="18070" y="2774"/>
                  <a:pt x="18448" y="3152"/>
                </a:cubicBezTo>
                <a:cubicBezTo>
                  <a:pt x="18448" y="3152"/>
                  <a:pt x="18448" y="3152"/>
                  <a:pt x="18448" y="3152"/>
                </a:cubicBezTo>
                <a:cubicBezTo>
                  <a:pt x="18826" y="3530"/>
                  <a:pt x="19163" y="3908"/>
                  <a:pt x="19499" y="4370"/>
                </a:cubicBezTo>
                <a:cubicBezTo>
                  <a:pt x="18868" y="4623"/>
                  <a:pt x="18406" y="5127"/>
                  <a:pt x="18154" y="5757"/>
                </a:cubicBezTo>
                <a:cubicBezTo>
                  <a:pt x="17860" y="6388"/>
                  <a:pt x="17860" y="7102"/>
                  <a:pt x="18154" y="7774"/>
                </a:cubicBezTo>
                <a:cubicBezTo>
                  <a:pt x="18574" y="8825"/>
                  <a:pt x="19667" y="9455"/>
                  <a:pt x="20802" y="9371"/>
                </a:cubicBezTo>
                <a:cubicBezTo>
                  <a:pt x="21054" y="9371"/>
                  <a:pt x="21264" y="9287"/>
                  <a:pt x="21516" y="9203"/>
                </a:cubicBezTo>
                <a:cubicBezTo>
                  <a:pt x="21600" y="9749"/>
                  <a:pt x="21600" y="1025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1346"/>
                  <a:pt x="21600" y="11851"/>
                  <a:pt x="21516" y="12355"/>
                </a:cubicBezTo>
                <a:cubicBezTo>
                  <a:pt x="20886" y="12145"/>
                  <a:pt x="20213" y="12145"/>
                  <a:pt x="19583" y="12397"/>
                </a:cubicBezTo>
                <a:cubicBezTo>
                  <a:pt x="18911" y="12691"/>
                  <a:pt x="18406" y="13195"/>
                  <a:pt x="18154" y="13826"/>
                </a:cubicBezTo>
                <a:cubicBezTo>
                  <a:pt x="17692" y="14876"/>
                  <a:pt x="17986" y="16095"/>
                  <a:pt x="18868" y="16851"/>
                </a:cubicBezTo>
                <a:cubicBezTo>
                  <a:pt x="19079" y="17019"/>
                  <a:pt x="19247" y="17146"/>
                  <a:pt x="19499" y="17230"/>
                </a:cubicBezTo>
                <a:cubicBezTo>
                  <a:pt x="19163" y="17650"/>
                  <a:pt x="18826" y="18070"/>
                  <a:pt x="18448" y="18448"/>
                </a:cubicBezTo>
                <a:cubicBezTo>
                  <a:pt x="18448" y="18448"/>
                  <a:pt x="18448" y="18448"/>
                  <a:pt x="18448" y="18448"/>
                </a:cubicBezTo>
                <a:cubicBezTo>
                  <a:pt x="18070" y="18826"/>
                  <a:pt x="17692" y="19163"/>
                  <a:pt x="17272" y="19457"/>
                </a:cubicBezTo>
                <a:cubicBezTo>
                  <a:pt x="16977" y="18868"/>
                  <a:pt x="16473" y="18406"/>
                  <a:pt x="15885" y="1815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57150" cap="flat">
            <a:noFill/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4" name="Shape 3420"/>
          <p:cNvSpPr/>
          <p:nvPr/>
        </p:nvSpPr>
        <p:spPr>
          <a:xfrm>
            <a:off x="4076746" y="2515110"/>
            <a:ext cx="1848846" cy="1848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85" y="18154"/>
                </a:moveTo>
                <a:cubicBezTo>
                  <a:pt x="15212" y="17860"/>
                  <a:pt x="14498" y="17860"/>
                  <a:pt x="13868" y="18154"/>
                </a:cubicBezTo>
                <a:cubicBezTo>
                  <a:pt x="12775" y="18574"/>
                  <a:pt x="12145" y="19625"/>
                  <a:pt x="12229" y="20760"/>
                </a:cubicBezTo>
                <a:cubicBezTo>
                  <a:pt x="12271" y="21012"/>
                  <a:pt x="12313" y="21264"/>
                  <a:pt x="12397" y="21474"/>
                </a:cubicBezTo>
                <a:cubicBezTo>
                  <a:pt x="11851" y="21558"/>
                  <a:pt x="11346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296" y="21600"/>
                  <a:pt x="9749" y="21558"/>
                  <a:pt x="9245" y="21474"/>
                </a:cubicBezTo>
                <a:cubicBezTo>
                  <a:pt x="9455" y="20844"/>
                  <a:pt x="9455" y="20171"/>
                  <a:pt x="9203" y="19541"/>
                </a:cubicBezTo>
                <a:cubicBezTo>
                  <a:pt x="8909" y="18911"/>
                  <a:pt x="8405" y="18406"/>
                  <a:pt x="7774" y="18154"/>
                </a:cubicBezTo>
                <a:cubicBezTo>
                  <a:pt x="7102" y="17860"/>
                  <a:pt x="6388" y="17860"/>
                  <a:pt x="5757" y="18154"/>
                </a:cubicBezTo>
                <a:cubicBezTo>
                  <a:pt x="5379" y="18280"/>
                  <a:pt x="5043" y="18532"/>
                  <a:pt x="4749" y="18868"/>
                </a:cubicBezTo>
                <a:cubicBezTo>
                  <a:pt x="4581" y="19037"/>
                  <a:pt x="4454" y="19247"/>
                  <a:pt x="4370" y="19457"/>
                </a:cubicBezTo>
                <a:cubicBezTo>
                  <a:pt x="3950" y="19163"/>
                  <a:pt x="3530" y="18826"/>
                  <a:pt x="3152" y="18448"/>
                </a:cubicBezTo>
                <a:cubicBezTo>
                  <a:pt x="3152" y="18448"/>
                  <a:pt x="3152" y="18448"/>
                  <a:pt x="3152" y="18448"/>
                </a:cubicBezTo>
                <a:cubicBezTo>
                  <a:pt x="2774" y="18070"/>
                  <a:pt x="2437" y="17650"/>
                  <a:pt x="2143" y="17230"/>
                </a:cubicBezTo>
                <a:cubicBezTo>
                  <a:pt x="2732" y="16977"/>
                  <a:pt x="3194" y="16473"/>
                  <a:pt x="3488" y="15843"/>
                </a:cubicBezTo>
                <a:cubicBezTo>
                  <a:pt x="3740" y="15212"/>
                  <a:pt x="3740" y="14498"/>
                  <a:pt x="3488" y="13826"/>
                </a:cubicBezTo>
                <a:cubicBezTo>
                  <a:pt x="3026" y="12775"/>
                  <a:pt x="1975" y="12145"/>
                  <a:pt x="840" y="12229"/>
                </a:cubicBezTo>
                <a:cubicBezTo>
                  <a:pt x="588" y="12229"/>
                  <a:pt x="336" y="12271"/>
                  <a:pt x="126" y="12355"/>
                </a:cubicBezTo>
                <a:cubicBezTo>
                  <a:pt x="42" y="11851"/>
                  <a:pt x="0" y="11346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254"/>
                  <a:pt x="42" y="9749"/>
                  <a:pt x="126" y="9203"/>
                </a:cubicBezTo>
                <a:cubicBezTo>
                  <a:pt x="756" y="9455"/>
                  <a:pt x="1429" y="9455"/>
                  <a:pt x="2059" y="9203"/>
                </a:cubicBezTo>
                <a:cubicBezTo>
                  <a:pt x="2689" y="8909"/>
                  <a:pt x="3194" y="8405"/>
                  <a:pt x="3488" y="7774"/>
                </a:cubicBezTo>
                <a:cubicBezTo>
                  <a:pt x="3908" y="6682"/>
                  <a:pt x="3614" y="5505"/>
                  <a:pt x="2732" y="4749"/>
                </a:cubicBezTo>
                <a:cubicBezTo>
                  <a:pt x="2563" y="4581"/>
                  <a:pt x="2353" y="4454"/>
                  <a:pt x="2143" y="4370"/>
                </a:cubicBezTo>
                <a:cubicBezTo>
                  <a:pt x="2437" y="3908"/>
                  <a:pt x="2774" y="3530"/>
                  <a:pt x="3152" y="3152"/>
                </a:cubicBezTo>
                <a:cubicBezTo>
                  <a:pt x="3152" y="3152"/>
                  <a:pt x="3152" y="3152"/>
                  <a:pt x="3152" y="3152"/>
                </a:cubicBezTo>
                <a:cubicBezTo>
                  <a:pt x="3530" y="2774"/>
                  <a:pt x="3950" y="2437"/>
                  <a:pt x="4370" y="2101"/>
                </a:cubicBezTo>
                <a:cubicBezTo>
                  <a:pt x="4623" y="2732"/>
                  <a:pt x="5127" y="3194"/>
                  <a:pt x="5757" y="3446"/>
                </a:cubicBezTo>
                <a:cubicBezTo>
                  <a:pt x="5925" y="3530"/>
                  <a:pt x="6093" y="3572"/>
                  <a:pt x="6261" y="3614"/>
                </a:cubicBezTo>
                <a:cubicBezTo>
                  <a:pt x="6766" y="3698"/>
                  <a:pt x="7270" y="3656"/>
                  <a:pt x="7774" y="3446"/>
                </a:cubicBezTo>
                <a:cubicBezTo>
                  <a:pt x="7774" y="3446"/>
                  <a:pt x="7774" y="3446"/>
                  <a:pt x="7774" y="3446"/>
                </a:cubicBezTo>
                <a:cubicBezTo>
                  <a:pt x="8825" y="3026"/>
                  <a:pt x="9497" y="1975"/>
                  <a:pt x="9371" y="798"/>
                </a:cubicBezTo>
                <a:cubicBezTo>
                  <a:pt x="9371" y="714"/>
                  <a:pt x="9371" y="630"/>
                  <a:pt x="9329" y="546"/>
                </a:cubicBezTo>
                <a:cubicBezTo>
                  <a:pt x="9329" y="378"/>
                  <a:pt x="9287" y="252"/>
                  <a:pt x="9245" y="84"/>
                </a:cubicBezTo>
                <a:cubicBezTo>
                  <a:pt x="9749" y="42"/>
                  <a:pt x="10296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1346" y="0"/>
                  <a:pt x="11851" y="42"/>
                  <a:pt x="12397" y="84"/>
                </a:cubicBezTo>
                <a:cubicBezTo>
                  <a:pt x="12145" y="714"/>
                  <a:pt x="12145" y="1429"/>
                  <a:pt x="12439" y="2017"/>
                </a:cubicBezTo>
                <a:cubicBezTo>
                  <a:pt x="12691" y="2689"/>
                  <a:pt x="13195" y="3194"/>
                  <a:pt x="13868" y="3446"/>
                </a:cubicBezTo>
                <a:cubicBezTo>
                  <a:pt x="14498" y="3740"/>
                  <a:pt x="15212" y="3740"/>
                  <a:pt x="15885" y="3446"/>
                </a:cubicBezTo>
                <a:cubicBezTo>
                  <a:pt x="15885" y="3446"/>
                  <a:pt x="15885" y="3446"/>
                  <a:pt x="15885" y="3446"/>
                </a:cubicBezTo>
                <a:cubicBezTo>
                  <a:pt x="16263" y="3320"/>
                  <a:pt x="16599" y="3068"/>
                  <a:pt x="16851" y="2732"/>
                </a:cubicBezTo>
                <a:cubicBezTo>
                  <a:pt x="17019" y="2563"/>
                  <a:pt x="17146" y="2353"/>
                  <a:pt x="17272" y="2101"/>
                </a:cubicBezTo>
                <a:cubicBezTo>
                  <a:pt x="17692" y="2437"/>
                  <a:pt x="18070" y="2774"/>
                  <a:pt x="18448" y="3152"/>
                </a:cubicBezTo>
                <a:cubicBezTo>
                  <a:pt x="18448" y="3152"/>
                  <a:pt x="18448" y="3152"/>
                  <a:pt x="18448" y="3152"/>
                </a:cubicBezTo>
                <a:cubicBezTo>
                  <a:pt x="18826" y="3530"/>
                  <a:pt x="19163" y="3908"/>
                  <a:pt x="19499" y="4370"/>
                </a:cubicBezTo>
                <a:cubicBezTo>
                  <a:pt x="18868" y="4623"/>
                  <a:pt x="18406" y="5127"/>
                  <a:pt x="18154" y="5757"/>
                </a:cubicBezTo>
                <a:cubicBezTo>
                  <a:pt x="17860" y="6388"/>
                  <a:pt x="17860" y="7102"/>
                  <a:pt x="18154" y="7774"/>
                </a:cubicBezTo>
                <a:cubicBezTo>
                  <a:pt x="18574" y="8825"/>
                  <a:pt x="19667" y="9455"/>
                  <a:pt x="20802" y="9371"/>
                </a:cubicBezTo>
                <a:cubicBezTo>
                  <a:pt x="21054" y="9371"/>
                  <a:pt x="21264" y="9287"/>
                  <a:pt x="21516" y="9203"/>
                </a:cubicBezTo>
                <a:cubicBezTo>
                  <a:pt x="21600" y="9749"/>
                  <a:pt x="21600" y="1025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1346"/>
                  <a:pt x="21600" y="11851"/>
                  <a:pt x="21516" y="12355"/>
                </a:cubicBezTo>
                <a:cubicBezTo>
                  <a:pt x="20886" y="12145"/>
                  <a:pt x="20213" y="12145"/>
                  <a:pt x="19583" y="12397"/>
                </a:cubicBezTo>
                <a:cubicBezTo>
                  <a:pt x="18911" y="12691"/>
                  <a:pt x="18406" y="13195"/>
                  <a:pt x="18154" y="13826"/>
                </a:cubicBezTo>
                <a:cubicBezTo>
                  <a:pt x="17692" y="14876"/>
                  <a:pt x="17986" y="16095"/>
                  <a:pt x="18868" y="16851"/>
                </a:cubicBezTo>
                <a:cubicBezTo>
                  <a:pt x="19079" y="17019"/>
                  <a:pt x="19247" y="17146"/>
                  <a:pt x="19499" y="17230"/>
                </a:cubicBezTo>
                <a:cubicBezTo>
                  <a:pt x="19163" y="17650"/>
                  <a:pt x="18826" y="18070"/>
                  <a:pt x="18448" y="18448"/>
                </a:cubicBezTo>
                <a:cubicBezTo>
                  <a:pt x="18448" y="18448"/>
                  <a:pt x="18448" y="18448"/>
                  <a:pt x="18448" y="18448"/>
                </a:cubicBezTo>
                <a:cubicBezTo>
                  <a:pt x="18070" y="18826"/>
                  <a:pt x="17692" y="19163"/>
                  <a:pt x="17272" y="19457"/>
                </a:cubicBezTo>
                <a:cubicBezTo>
                  <a:pt x="16977" y="18868"/>
                  <a:pt x="16473" y="18406"/>
                  <a:pt x="15885" y="1815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57150" cap="flat">
            <a:noFill/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5" name="Shape 3420"/>
          <p:cNvSpPr/>
          <p:nvPr/>
        </p:nvSpPr>
        <p:spPr>
          <a:xfrm>
            <a:off x="6262382" y="2515110"/>
            <a:ext cx="1848846" cy="1848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85" y="18154"/>
                </a:moveTo>
                <a:cubicBezTo>
                  <a:pt x="15212" y="17860"/>
                  <a:pt x="14498" y="17860"/>
                  <a:pt x="13868" y="18154"/>
                </a:cubicBezTo>
                <a:cubicBezTo>
                  <a:pt x="12775" y="18574"/>
                  <a:pt x="12145" y="19625"/>
                  <a:pt x="12229" y="20760"/>
                </a:cubicBezTo>
                <a:cubicBezTo>
                  <a:pt x="12271" y="21012"/>
                  <a:pt x="12313" y="21264"/>
                  <a:pt x="12397" y="21474"/>
                </a:cubicBezTo>
                <a:cubicBezTo>
                  <a:pt x="11851" y="21558"/>
                  <a:pt x="11346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296" y="21600"/>
                  <a:pt x="9749" y="21558"/>
                  <a:pt x="9245" y="21474"/>
                </a:cubicBezTo>
                <a:cubicBezTo>
                  <a:pt x="9455" y="20844"/>
                  <a:pt x="9455" y="20171"/>
                  <a:pt x="9203" y="19541"/>
                </a:cubicBezTo>
                <a:cubicBezTo>
                  <a:pt x="8909" y="18911"/>
                  <a:pt x="8405" y="18406"/>
                  <a:pt x="7774" y="18154"/>
                </a:cubicBezTo>
                <a:cubicBezTo>
                  <a:pt x="7102" y="17860"/>
                  <a:pt x="6388" y="17860"/>
                  <a:pt x="5757" y="18154"/>
                </a:cubicBezTo>
                <a:cubicBezTo>
                  <a:pt x="5379" y="18280"/>
                  <a:pt x="5043" y="18532"/>
                  <a:pt x="4749" y="18868"/>
                </a:cubicBezTo>
                <a:cubicBezTo>
                  <a:pt x="4581" y="19037"/>
                  <a:pt x="4454" y="19247"/>
                  <a:pt x="4370" y="19457"/>
                </a:cubicBezTo>
                <a:cubicBezTo>
                  <a:pt x="3950" y="19163"/>
                  <a:pt x="3530" y="18826"/>
                  <a:pt x="3152" y="18448"/>
                </a:cubicBezTo>
                <a:cubicBezTo>
                  <a:pt x="3152" y="18448"/>
                  <a:pt x="3152" y="18448"/>
                  <a:pt x="3152" y="18448"/>
                </a:cubicBezTo>
                <a:cubicBezTo>
                  <a:pt x="2774" y="18070"/>
                  <a:pt x="2437" y="17650"/>
                  <a:pt x="2143" y="17230"/>
                </a:cubicBezTo>
                <a:cubicBezTo>
                  <a:pt x="2732" y="16977"/>
                  <a:pt x="3194" y="16473"/>
                  <a:pt x="3488" y="15843"/>
                </a:cubicBezTo>
                <a:cubicBezTo>
                  <a:pt x="3740" y="15212"/>
                  <a:pt x="3740" y="14498"/>
                  <a:pt x="3488" y="13826"/>
                </a:cubicBezTo>
                <a:cubicBezTo>
                  <a:pt x="3026" y="12775"/>
                  <a:pt x="1975" y="12145"/>
                  <a:pt x="840" y="12229"/>
                </a:cubicBezTo>
                <a:cubicBezTo>
                  <a:pt x="588" y="12229"/>
                  <a:pt x="336" y="12271"/>
                  <a:pt x="126" y="12355"/>
                </a:cubicBezTo>
                <a:cubicBezTo>
                  <a:pt x="42" y="11851"/>
                  <a:pt x="0" y="11346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254"/>
                  <a:pt x="42" y="9749"/>
                  <a:pt x="126" y="9203"/>
                </a:cubicBezTo>
                <a:cubicBezTo>
                  <a:pt x="756" y="9455"/>
                  <a:pt x="1429" y="9455"/>
                  <a:pt x="2059" y="9203"/>
                </a:cubicBezTo>
                <a:cubicBezTo>
                  <a:pt x="2689" y="8909"/>
                  <a:pt x="3194" y="8405"/>
                  <a:pt x="3488" y="7774"/>
                </a:cubicBezTo>
                <a:cubicBezTo>
                  <a:pt x="3908" y="6682"/>
                  <a:pt x="3614" y="5505"/>
                  <a:pt x="2732" y="4749"/>
                </a:cubicBezTo>
                <a:cubicBezTo>
                  <a:pt x="2563" y="4581"/>
                  <a:pt x="2353" y="4454"/>
                  <a:pt x="2143" y="4370"/>
                </a:cubicBezTo>
                <a:cubicBezTo>
                  <a:pt x="2437" y="3908"/>
                  <a:pt x="2774" y="3530"/>
                  <a:pt x="3152" y="3152"/>
                </a:cubicBezTo>
                <a:cubicBezTo>
                  <a:pt x="3152" y="3152"/>
                  <a:pt x="3152" y="3152"/>
                  <a:pt x="3152" y="3152"/>
                </a:cubicBezTo>
                <a:cubicBezTo>
                  <a:pt x="3530" y="2774"/>
                  <a:pt x="3950" y="2437"/>
                  <a:pt x="4370" y="2101"/>
                </a:cubicBezTo>
                <a:cubicBezTo>
                  <a:pt x="4623" y="2732"/>
                  <a:pt x="5127" y="3194"/>
                  <a:pt x="5757" y="3446"/>
                </a:cubicBezTo>
                <a:cubicBezTo>
                  <a:pt x="5925" y="3530"/>
                  <a:pt x="6093" y="3572"/>
                  <a:pt x="6261" y="3614"/>
                </a:cubicBezTo>
                <a:cubicBezTo>
                  <a:pt x="6766" y="3698"/>
                  <a:pt x="7270" y="3656"/>
                  <a:pt x="7774" y="3446"/>
                </a:cubicBezTo>
                <a:cubicBezTo>
                  <a:pt x="7774" y="3446"/>
                  <a:pt x="7774" y="3446"/>
                  <a:pt x="7774" y="3446"/>
                </a:cubicBezTo>
                <a:cubicBezTo>
                  <a:pt x="8825" y="3026"/>
                  <a:pt x="9497" y="1975"/>
                  <a:pt x="9371" y="798"/>
                </a:cubicBezTo>
                <a:cubicBezTo>
                  <a:pt x="9371" y="714"/>
                  <a:pt x="9371" y="630"/>
                  <a:pt x="9329" y="546"/>
                </a:cubicBezTo>
                <a:cubicBezTo>
                  <a:pt x="9329" y="378"/>
                  <a:pt x="9287" y="252"/>
                  <a:pt x="9245" y="84"/>
                </a:cubicBezTo>
                <a:cubicBezTo>
                  <a:pt x="9749" y="42"/>
                  <a:pt x="10296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1346" y="0"/>
                  <a:pt x="11851" y="42"/>
                  <a:pt x="12397" y="84"/>
                </a:cubicBezTo>
                <a:cubicBezTo>
                  <a:pt x="12145" y="714"/>
                  <a:pt x="12145" y="1429"/>
                  <a:pt x="12439" y="2017"/>
                </a:cubicBezTo>
                <a:cubicBezTo>
                  <a:pt x="12691" y="2689"/>
                  <a:pt x="13195" y="3194"/>
                  <a:pt x="13868" y="3446"/>
                </a:cubicBezTo>
                <a:cubicBezTo>
                  <a:pt x="14498" y="3740"/>
                  <a:pt x="15212" y="3740"/>
                  <a:pt x="15885" y="3446"/>
                </a:cubicBezTo>
                <a:cubicBezTo>
                  <a:pt x="15885" y="3446"/>
                  <a:pt x="15885" y="3446"/>
                  <a:pt x="15885" y="3446"/>
                </a:cubicBezTo>
                <a:cubicBezTo>
                  <a:pt x="16263" y="3320"/>
                  <a:pt x="16599" y="3068"/>
                  <a:pt x="16851" y="2732"/>
                </a:cubicBezTo>
                <a:cubicBezTo>
                  <a:pt x="17019" y="2563"/>
                  <a:pt x="17146" y="2353"/>
                  <a:pt x="17272" y="2101"/>
                </a:cubicBezTo>
                <a:cubicBezTo>
                  <a:pt x="17692" y="2437"/>
                  <a:pt x="18070" y="2774"/>
                  <a:pt x="18448" y="3152"/>
                </a:cubicBezTo>
                <a:cubicBezTo>
                  <a:pt x="18448" y="3152"/>
                  <a:pt x="18448" y="3152"/>
                  <a:pt x="18448" y="3152"/>
                </a:cubicBezTo>
                <a:cubicBezTo>
                  <a:pt x="18826" y="3530"/>
                  <a:pt x="19163" y="3908"/>
                  <a:pt x="19499" y="4370"/>
                </a:cubicBezTo>
                <a:cubicBezTo>
                  <a:pt x="18868" y="4623"/>
                  <a:pt x="18406" y="5127"/>
                  <a:pt x="18154" y="5757"/>
                </a:cubicBezTo>
                <a:cubicBezTo>
                  <a:pt x="17860" y="6388"/>
                  <a:pt x="17860" y="7102"/>
                  <a:pt x="18154" y="7774"/>
                </a:cubicBezTo>
                <a:cubicBezTo>
                  <a:pt x="18574" y="8825"/>
                  <a:pt x="19667" y="9455"/>
                  <a:pt x="20802" y="9371"/>
                </a:cubicBezTo>
                <a:cubicBezTo>
                  <a:pt x="21054" y="9371"/>
                  <a:pt x="21264" y="9287"/>
                  <a:pt x="21516" y="9203"/>
                </a:cubicBezTo>
                <a:cubicBezTo>
                  <a:pt x="21600" y="9749"/>
                  <a:pt x="21600" y="1025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1346"/>
                  <a:pt x="21600" y="11851"/>
                  <a:pt x="21516" y="12355"/>
                </a:cubicBezTo>
                <a:cubicBezTo>
                  <a:pt x="20886" y="12145"/>
                  <a:pt x="20213" y="12145"/>
                  <a:pt x="19583" y="12397"/>
                </a:cubicBezTo>
                <a:cubicBezTo>
                  <a:pt x="18911" y="12691"/>
                  <a:pt x="18406" y="13195"/>
                  <a:pt x="18154" y="13826"/>
                </a:cubicBezTo>
                <a:cubicBezTo>
                  <a:pt x="17692" y="14876"/>
                  <a:pt x="17986" y="16095"/>
                  <a:pt x="18868" y="16851"/>
                </a:cubicBezTo>
                <a:cubicBezTo>
                  <a:pt x="19079" y="17019"/>
                  <a:pt x="19247" y="17146"/>
                  <a:pt x="19499" y="17230"/>
                </a:cubicBezTo>
                <a:cubicBezTo>
                  <a:pt x="19163" y="17650"/>
                  <a:pt x="18826" y="18070"/>
                  <a:pt x="18448" y="18448"/>
                </a:cubicBezTo>
                <a:cubicBezTo>
                  <a:pt x="18448" y="18448"/>
                  <a:pt x="18448" y="18448"/>
                  <a:pt x="18448" y="18448"/>
                </a:cubicBezTo>
                <a:cubicBezTo>
                  <a:pt x="18070" y="18826"/>
                  <a:pt x="17692" y="19163"/>
                  <a:pt x="17272" y="19457"/>
                </a:cubicBezTo>
                <a:cubicBezTo>
                  <a:pt x="16977" y="18868"/>
                  <a:pt x="16473" y="18406"/>
                  <a:pt x="15885" y="1815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57150" cap="flat">
            <a:noFill/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6" name="Shape 3420"/>
          <p:cNvSpPr/>
          <p:nvPr/>
        </p:nvSpPr>
        <p:spPr>
          <a:xfrm>
            <a:off x="8452679" y="2515110"/>
            <a:ext cx="1848846" cy="18488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85" y="18154"/>
                </a:moveTo>
                <a:cubicBezTo>
                  <a:pt x="15212" y="17860"/>
                  <a:pt x="14498" y="17860"/>
                  <a:pt x="13868" y="18154"/>
                </a:cubicBezTo>
                <a:cubicBezTo>
                  <a:pt x="12775" y="18574"/>
                  <a:pt x="12145" y="19625"/>
                  <a:pt x="12229" y="20760"/>
                </a:cubicBezTo>
                <a:cubicBezTo>
                  <a:pt x="12271" y="21012"/>
                  <a:pt x="12313" y="21264"/>
                  <a:pt x="12397" y="21474"/>
                </a:cubicBezTo>
                <a:cubicBezTo>
                  <a:pt x="11851" y="21558"/>
                  <a:pt x="11346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296" y="21600"/>
                  <a:pt x="9749" y="21558"/>
                  <a:pt x="9245" y="21474"/>
                </a:cubicBezTo>
                <a:cubicBezTo>
                  <a:pt x="9455" y="20844"/>
                  <a:pt x="9455" y="20171"/>
                  <a:pt x="9203" y="19541"/>
                </a:cubicBezTo>
                <a:cubicBezTo>
                  <a:pt x="8909" y="18911"/>
                  <a:pt x="8405" y="18406"/>
                  <a:pt x="7774" y="18154"/>
                </a:cubicBezTo>
                <a:cubicBezTo>
                  <a:pt x="7102" y="17860"/>
                  <a:pt x="6388" y="17860"/>
                  <a:pt x="5757" y="18154"/>
                </a:cubicBezTo>
                <a:cubicBezTo>
                  <a:pt x="5379" y="18280"/>
                  <a:pt x="5043" y="18532"/>
                  <a:pt x="4749" y="18868"/>
                </a:cubicBezTo>
                <a:cubicBezTo>
                  <a:pt x="4581" y="19037"/>
                  <a:pt x="4454" y="19247"/>
                  <a:pt x="4370" y="19457"/>
                </a:cubicBezTo>
                <a:cubicBezTo>
                  <a:pt x="3950" y="19163"/>
                  <a:pt x="3530" y="18826"/>
                  <a:pt x="3152" y="18448"/>
                </a:cubicBezTo>
                <a:cubicBezTo>
                  <a:pt x="3152" y="18448"/>
                  <a:pt x="3152" y="18448"/>
                  <a:pt x="3152" y="18448"/>
                </a:cubicBezTo>
                <a:cubicBezTo>
                  <a:pt x="2774" y="18070"/>
                  <a:pt x="2437" y="17650"/>
                  <a:pt x="2143" y="17230"/>
                </a:cubicBezTo>
                <a:cubicBezTo>
                  <a:pt x="2732" y="16977"/>
                  <a:pt x="3194" y="16473"/>
                  <a:pt x="3488" y="15843"/>
                </a:cubicBezTo>
                <a:cubicBezTo>
                  <a:pt x="3740" y="15212"/>
                  <a:pt x="3740" y="14498"/>
                  <a:pt x="3488" y="13826"/>
                </a:cubicBezTo>
                <a:cubicBezTo>
                  <a:pt x="3026" y="12775"/>
                  <a:pt x="1975" y="12145"/>
                  <a:pt x="840" y="12229"/>
                </a:cubicBezTo>
                <a:cubicBezTo>
                  <a:pt x="588" y="12229"/>
                  <a:pt x="336" y="12271"/>
                  <a:pt x="126" y="12355"/>
                </a:cubicBezTo>
                <a:cubicBezTo>
                  <a:pt x="42" y="11851"/>
                  <a:pt x="0" y="11346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254"/>
                  <a:pt x="42" y="9749"/>
                  <a:pt x="126" y="9203"/>
                </a:cubicBezTo>
                <a:cubicBezTo>
                  <a:pt x="756" y="9455"/>
                  <a:pt x="1429" y="9455"/>
                  <a:pt x="2059" y="9203"/>
                </a:cubicBezTo>
                <a:cubicBezTo>
                  <a:pt x="2689" y="8909"/>
                  <a:pt x="3194" y="8405"/>
                  <a:pt x="3488" y="7774"/>
                </a:cubicBezTo>
                <a:cubicBezTo>
                  <a:pt x="3908" y="6682"/>
                  <a:pt x="3614" y="5505"/>
                  <a:pt x="2732" y="4749"/>
                </a:cubicBezTo>
                <a:cubicBezTo>
                  <a:pt x="2563" y="4581"/>
                  <a:pt x="2353" y="4454"/>
                  <a:pt x="2143" y="4370"/>
                </a:cubicBezTo>
                <a:cubicBezTo>
                  <a:pt x="2437" y="3908"/>
                  <a:pt x="2774" y="3530"/>
                  <a:pt x="3152" y="3152"/>
                </a:cubicBezTo>
                <a:cubicBezTo>
                  <a:pt x="3152" y="3152"/>
                  <a:pt x="3152" y="3152"/>
                  <a:pt x="3152" y="3152"/>
                </a:cubicBezTo>
                <a:cubicBezTo>
                  <a:pt x="3530" y="2774"/>
                  <a:pt x="3950" y="2437"/>
                  <a:pt x="4370" y="2101"/>
                </a:cubicBezTo>
                <a:cubicBezTo>
                  <a:pt x="4623" y="2732"/>
                  <a:pt x="5127" y="3194"/>
                  <a:pt x="5757" y="3446"/>
                </a:cubicBezTo>
                <a:cubicBezTo>
                  <a:pt x="5925" y="3530"/>
                  <a:pt x="6093" y="3572"/>
                  <a:pt x="6261" y="3614"/>
                </a:cubicBezTo>
                <a:cubicBezTo>
                  <a:pt x="6766" y="3698"/>
                  <a:pt x="7270" y="3656"/>
                  <a:pt x="7774" y="3446"/>
                </a:cubicBezTo>
                <a:cubicBezTo>
                  <a:pt x="7774" y="3446"/>
                  <a:pt x="7774" y="3446"/>
                  <a:pt x="7774" y="3446"/>
                </a:cubicBezTo>
                <a:cubicBezTo>
                  <a:pt x="8825" y="3026"/>
                  <a:pt x="9497" y="1975"/>
                  <a:pt x="9371" y="798"/>
                </a:cubicBezTo>
                <a:cubicBezTo>
                  <a:pt x="9371" y="714"/>
                  <a:pt x="9371" y="630"/>
                  <a:pt x="9329" y="546"/>
                </a:cubicBezTo>
                <a:cubicBezTo>
                  <a:pt x="9329" y="378"/>
                  <a:pt x="9287" y="252"/>
                  <a:pt x="9245" y="84"/>
                </a:cubicBezTo>
                <a:cubicBezTo>
                  <a:pt x="9749" y="42"/>
                  <a:pt x="10296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1346" y="0"/>
                  <a:pt x="11851" y="42"/>
                  <a:pt x="12397" y="84"/>
                </a:cubicBezTo>
                <a:cubicBezTo>
                  <a:pt x="12145" y="714"/>
                  <a:pt x="12145" y="1429"/>
                  <a:pt x="12439" y="2017"/>
                </a:cubicBezTo>
                <a:cubicBezTo>
                  <a:pt x="12691" y="2689"/>
                  <a:pt x="13195" y="3194"/>
                  <a:pt x="13868" y="3446"/>
                </a:cubicBezTo>
                <a:cubicBezTo>
                  <a:pt x="14498" y="3740"/>
                  <a:pt x="15212" y="3740"/>
                  <a:pt x="15885" y="3446"/>
                </a:cubicBezTo>
                <a:cubicBezTo>
                  <a:pt x="15885" y="3446"/>
                  <a:pt x="15885" y="3446"/>
                  <a:pt x="15885" y="3446"/>
                </a:cubicBezTo>
                <a:cubicBezTo>
                  <a:pt x="16263" y="3320"/>
                  <a:pt x="16599" y="3068"/>
                  <a:pt x="16851" y="2732"/>
                </a:cubicBezTo>
                <a:cubicBezTo>
                  <a:pt x="17019" y="2563"/>
                  <a:pt x="17146" y="2353"/>
                  <a:pt x="17272" y="2101"/>
                </a:cubicBezTo>
                <a:cubicBezTo>
                  <a:pt x="17692" y="2437"/>
                  <a:pt x="18070" y="2774"/>
                  <a:pt x="18448" y="3152"/>
                </a:cubicBezTo>
                <a:cubicBezTo>
                  <a:pt x="18448" y="3152"/>
                  <a:pt x="18448" y="3152"/>
                  <a:pt x="18448" y="3152"/>
                </a:cubicBezTo>
                <a:cubicBezTo>
                  <a:pt x="18826" y="3530"/>
                  <a:pt x="19163" y="3908"/>
                  <a:pt x="19499" y="4370"/>
                </a:cubicBezTo>
                <a:cubicBezTo>
                  <a:pt x="18868" y="4623"/>
                  <a:pt x="18406" y="5127"/>
                  <a:pt x="18154" y="5757"/>
                </a:cubicBezTo>
                <a:cubicBezTo>
                  <a:pt x="17860" y="6388"/>
                  <a:pt x="17860" y="7102"/>
                  <a:pt x="18154" y="7774"/>
                </a:cubicBezTo>
                <a:cubicBezTo>
                  <a:pt x="18574" y="8825"/>
                  <a:pt x="19667" y="9455"/>
                  <a:pt x="20802" y="9371"/>
                </a:cubicBezTo>
                <a:cubicBezTo>
                  <a:pt x="21054" y="9371"/>
                  <a:pt x="21264" y="9287"/>
                  <a:pt x="21516" y="9203"/>
                </a:cubicBezTo>
                <a:cubicBezTo>
                  <a:pt x="21600" y="9749"/>
                  <a:pt x="21600" y="1025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1346"/>
                  <a:pt x="21600" y="11851"/>
                  <a:pt x="21516" y="12355"/>
                </a:cubicBezTo>
                <a:cubicBezTo>
                  <a:pt x="20886" y="12145"/>
                  <a:pt x="20213" y="12145"/>
                  <a:pt x="19583" y="12397"/>
                </a:cubicBezTo>
                <a:cubicBezTo>
                  <a:pt x="18911" y="12691"/>
                  <a:pt x="18406" y="13195"/>
                  <a:pt x="18154" y="13826"/>
                </a:cubicBezTo>
                <a:cubicBezTo>
                  <a:pt x="17692" y="14876"/>
                  <a:pt x="17986" y="16095"/>
                  <a:pt x="18868" y="16851"/>
                </a:cubicBezTo>
                <a:cubicBezTo>
                  <a:pt x="19079" y="17019"/>
                  <a:pt x="19247" y="17146"/>
                  <a:pt x="19499" y="17230"/>
                </a:cubicBezTo>
                <a:cubicBezTo>
                  <a:pt x="19163" y="17650"/>
                  <a:pt x="18826" y="18070"/>
                  <a:pt x="18448" y="18448"/>
                </a:cubicBezTo>
                <a:cubicBezTo>
                  <a:pt x="18448" y="18448"/>
                  <a:pt x="18448" y="18448"/>
                  <a:pt x="18448" y="18448"/>
                </a:cubicBezTo>
                <a:cubicBezTo>
                  <a:pt x="18070" y="18826"/>
                  <a:pt x="17692" y="19163"/>
                  <a:pt x="17272" y="19457"/>
                </a:cubicBezTo>
                <a:cubicBezTo>
                  <a:pt x="16977" y="18868"/>
                  <a:pt x="16473" y="18406"/>
                  <a:pt x="15885" y="1815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57150" cap="flat">
            <a:noFill/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7" name="Shape 3363"/>
          <p:cNvSpPr/>
          <p:nvPr/>
        </p:nvSpPr>
        <p:spPr>
          <a:xfrm>
            <a:off x="1551431" y="2203756"/>
            <a:ext cx="2526936" cy="1259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Shape 3365"/>
          <p:cNvSpPr/>
          <p:nvPr/>
        </p:nvSpPr>
        <p:spPr>
          <a:xfrm rot="10800000" flipH="1">
            <a:off x="3737701" y="3439533"/>
            <a:ext cx="2526937" cy="1259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" name="Shape 3366"/>
          <p:cNvSpPr/>
          <p:nvPr/>
        </p:nvSpPr>
        <p:spPr>
          <a:xfrm>
            <a:off x="5924957" y="2179875"/>
            <a:ext cx="2526937" cy="1259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hape 3367"/>
          <p:cNvSpPr/>
          <p:nvPr/>
        </p:nvSpPr>
        <p:spPr>
          <a:xfrm rot="10800000" flipH="1">
            <a:off x="8113634" y="3439533"/>
            <a:ext cx="2526936" cy="1259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74" y="5863"/>
                </a:moveTo>
                <a:cubicBezTo>
                  <a:pt x="15135" y="5863"/>
                  <a:pt x="18676" y="12960"/>
                  <a:pt x="18676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9566"/>
                  <a:pt x="16777" y="0"/>
                  <a:pt x="10774" y="0"/>
                </a:cubicBezTo>
                <a:cubicBezTo>
                  <a:pt x="4771" y="0"/>
                  <a:pt x="0" y="9566"/>
                  <a:pt x="0" y="21600"/>
                </a:cubicBezTo>
                <a:cubicBezTo>
                  <a:pt x="2924" y="21600"/>
                  <a:pt x="2924" y="21600"/>
                  <a:pt x="2924" y="21600"/>
                </a:cubicBezTo>
                <a:cubicBezTo>
                  <a:pt x="2924" y="12960"/>
                  <a:pt x="6465" y="5863"/>
                  <a:pt x="10774" y="5863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Freeform 425"/>
          <p:cNvSpPr/>
          <p:nvPr/>
        </p:nvSpPr>
        <p:spPr>
          <a:xfrm>
            <a:off x="6932139" y="3225530"/>
            <a:ext cx="509332" cy="475767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Freeform 457"/>
          <p:cNvSpPr/>
          <p:nvPr/>
        </p:nvSpPr>
        <p:spPr>
          <a:xfrm>
            <a:off x="9153550" y="3136276"/>
            <a:ext cx="447104" cy="671204"/>
          </a:xfrm>
          <a:custGeom>
            <a:avLst/>
            <a:gdLst>
              <a:gd name="connsiteX0" fmla="*/ 108177 w 216354"/>
              <a:gd name="connsiteY0" fmla="*/ 60848 h 324530"/>
              <a:gd name="connsiteX1" fmla="*/ 129199 w 216354"/>
              <a:gd name="connsiteY1" fmla="*/ 64229 h 324530"/>
              <a:gd name="connsiteX2" fmla="*/ 147581 w 216354"/>
              <a:gd name="connsiteY2" fmla="*/ 75638 h 324530"/>
              <a:gd name="connsiteX3" fmla="*/ 155504 w 216354"/>
              <a:gd name="connsiteY3" fmla="*/ 94654 h 324530"/>
              <a:gd name="connsiteX4" fmla="*/ 153497 w 216354"/>
              <a:gd name="connsiteY4" fmla="*/ 99408 h 324530"/>
              <a:gd name="connsiteX5" fmla="*/ 148744 w 216354"/>
              <a:gd name="connsiteY5" fmla="*/ 101415 h 324530"/>
              <a:gd name="connsiteX6" fmla="*/ 143989 w 216354"/>
              <a:gd name="connsiteY6" fmla="*/ 99408 h 324530"/>
              <a:gd name="connsiteX7" fmla="*/ 141982 w 216354"/>
              <a:gd name="connsiteY7" fmla="*/ 94654 h 324530"/>
              <a:gd name="connsiteX8" fmla="*/ 130573 w 216354"/>
              <a:gd name="connsiteY8" fmla="*/ 79653 h 324530"/>
              <a:gd name="connsiteX9" fmla="*/ 108177 w 216354"/>
              <a:gd name="connsiteY9" fmla="*/ 74371 h 324530"/>
              <a:gd name="connsiteX10" fmla="*/ 103422 w 216354"/>
              <a:gd name="connsiteY10" fmla="*/ 72364 h 324530"/>
              <a:gd name="connsiteX11" fmla="*/ 101415 w 216354"/>
              <a:gd name="connsiteY11" fmla="*/ 67610 h 324530"/>
              <a:gd name="connsiteX12" fmla="*/ 103422 w 216354"/>
              <a:gd name="connsiteY12" fmla="*/ 62856 h 324530"/>
              <a:gd name="connsiteX13" fmla="*/ 108177 w 216354"/>
              <a:gd name="connsiteY13" fmla="*/ 60848 h 324530"/>
              <a:gd name="connsiteX14" fmla="*/ 108177 w 216354"/>
              <a:gd name="connsiteY14" fmla="*/ 27044 h 324530"/>
              <a:gd name="connsiteX15" fmla="*/ 79337 w 216354"/>
              <a:gd name="connsiteY15" fmla="*/ 31797 h 324530"/>
              <a:gd name="connsiteX16" fmla="*/ 53349 w 216354"/>
              <a:gd name="connsiteY16" fmla="*/ 44897 h 324530"/>
              <a:gd name="connsiteX17" fmla="*/ 34333 w 216354"/>
              <a:gd name="connsiteY17" fmla="*/ 66343 h 324530"/>
              <a:gd name="connsiteX18" fmla="*/ 27044 w 216354"/>
              <a:gd name="connsiteY18" fmla="*/ 94655 h 324530"/>
              <a:gd name="connsiteX19" fmla="*/ 41411 w 216354"/>
              <a:gd name="connsiteY19" fmla="*/ 132686 h 324530"/>
              <a:gd name="connsiteX20" fmla="*/ 47856 w 216354"/>
              <a:gd name="connsiteY20" fmla="*/ 139658 h 324530"/>
              <a:gd name="connsiteX21" fmla="*/ 54300 w 216354"/>
              <a:gd name="connsiteY21" fmla="*/ 146630 h 324530"/>
              <a:gd name="connsiteX22" fmla="*/ 84091 w 216354"/>
              <a:gd name="connsiteY22" fmla="*/ 209593 h 324530"/>
              <a:gd name="connsiteX23" fmla="*/ 132263 w 216354"/>
              <a:gd name="connsiteY23" fmla="*/ 209593 h 324530"/>
              <a:gd name="connsiteX24" fmla="*/ 162054 w 216354"/>
              <a:gd name="connsiteY24" fmla="*/ 146630 h 324530"/>
              <a:gd name="connsiteX25" fmla="*/ 168498 w 216354"/>
              <a:gd name="connsiteY25" fmla="*/ 139658 h 324530"/>
              <a:gd name="connsiteX26" fmla="*/ 174943 w 216354"/>
              <a:gd name="connsiteY26" fmla="*/ 132686 h 324530"/>
              <a:gd name="connsiteX27" fmla="*/ 189310 w 216354"/>
              <a:gd name="connsiteY27" fmla="*/ 94655 h 324530"/>
              <a:gd name="connsiteX28" fmla="*/ 182021 w 216354"/>
              <a:gd name="connsiteY28" fmla="*/ 66343 h 324530"/>
              <a:gd name="connsiteX29" fmla="*/ 163005 w 216354"/>
              <a:gd name="connsiteY29" fmla="*/ 44897 h 324530"/>
              <a:gd name="connsiteX30" fmla="*/ 137017 w 216354"/>
              <a:gd name="connsiteY30" fmla="*/ 31797 h 324530"/>
              <a:gd name="connsiteX31" fmla="*/ 108177 w 216354"/>
              <a:gd name="connsiteY31" fmla="*/ 27044 h 324530"/>
              <a:gd name="connsiteX32" fmla="*/ 108177 w 216354"/>
              <a:gd name="connsiteY32" fmla="*/ 0 h 324530"/>
              <a:gd name="connsiteX33" fmla="*/ 147581 w 216354"/>
              <a:gd name="connsiteY33" fmla="*/ 6866 h 324530"/>
              <a:gd name="connsiteX34" fmla="*/ 182231 w 216354"/>
              <a:gd name="connsiteY34" fmla="*/ 25671 h 324530"/>
              <a:gd name="connsiteX35" fmla="*/ 206952 w 216354"/>
              <a:gd name="connsiteY35" fmla="*/ 55672 h 324530"/>
              <a:gd name="connsiteX36" fmla="*/ 216354 w 216354"/>
              <a:gd name="connsiteY36" fmla="*/ 94655 h 324530"/>
              <a:gd name="connsiteX37" fmla="*/ 194592 w 216354"/>
              <a:gd name="connsiteY37" fmla="*/ 151279 h 324530"/>
              <a:gd name="connsiteX38" fmla="*/ 178851 w 216354"/>
              <a:gd name="connsiteY38" fmla="*/ 169660 h 324530"/>
              <a:gd name="connsiteX39" fmla="*/ 166280 w 216354"/>
              <a:gd name="connsiteY39" fmla="*/ 189838 h 324530"/>
              <a:gd name="connsiteX40" fmla="*/ 159096 w 216354"/>
              <a:gd name="connsiteY40" fmla="*/ 212551 h 324530"/>
              <a:gd name="connsiteX41" fmla="*/ 169027 w 216354"/>
              <a:gd name="connsiteY41" fmla="*/ 229876 h 324530"/>
              <a:gd name="connsiteX42" fmla="*/ 163745 w 216354"/>
              <a:gd name="connsiteY42" fmla="*/ 243398 h 324530"/>
              <a:gd name="connsiteX43" fmla="*/ 169027 w 216354"/>
              <a:gd name="connsiteY43" fmla="*/ 256920 h 324530"/>
              <a:gd name="connsiteX44" fmla="*/ 159519 w 216354"/>
              <a:gd name="connsiteY44" fmla="*/ 274034 h 324530"/>
              <a:gd name="connsiteX45" fmla="*/ 162266 w 216354"/>
              <a:gd name="connsiteY45" fmla="*/ 283964 h 324530"/>
              <a:gd name="connsiteX46" fmla="*/ 155610 w 216354"/>
              <a:gd name="connsiteY46" fmla="*/ 298965 h 324530"/>
              <a:gd name="connsiteX47" fmla="*/ 139235 w 216354"/>
              <a:gd name="connsiteY47" fmla="*/ 304247 h 324530"/>
              <a:gd name="connsiteX48" fmla="*/ 126559 w 216354"/>
              <a:gd name="connsiteY48" fmla="*/ 319037 h 324530"/>
              <a:gd name="connsiteX49" fmla="*/ 108177 w 216354"/>
              <a:gd name="connsiteY49" fmla="*/ 324530 h 324530"/>
              <a:gd name="connsiteX50" fmla="*/ 89795 w 216354"/>
              <a:gd name="connsiteY50" fmla="*/ 319037 h 324530"/>
              <a:gd name="connsiteX51" fmla="*/ 77119 w 216354"/>
              <a:gd name="connsiteY51" fmla="*/ 304247 h 324530"/>
              <a:gd name="connsiteX52" fmla="*/ 60744 w 216354"/>
              <a:gd name="connsiteY52" fmla="*/ 298965 h 324530"/>
              <a:gd name="connsiteX53" fmla="*/ 54088 w 216354"/>
              <a:gd name="connsiteY53" fmla="*/ 283964 h 324530"/>
              <a:gd name="connsiteX54" fmla="*/ 56835 w 216354"/>
              <a:gd name="connsiteY54" fmla="*/ 274034 h 324530"/>
              <a:gd name="connsiteX55" fmla="*/ 47327 w 216354"/>
              <a:gd name="connsiteY55" fmla="*/ 256920 h 324530"/>
              <a:gd name="connsiteX56" fmla="*/ 52609 w 216354"/>
              <a:gd name="connsiteY56" fmla="*/ 243398 h 324530"/>
              <a:gd name="connsiteX57" fmla="*/ 47327 w 216354"/>
              <a:gd name="connsiteY57" fmla="*/ 229876 h 324530"/>
              <a:gd name="connsiteX58" fmla="*/ 57258 w 216354"/>
              <a:gd name="connsiteY58" fmla="*/ 212551 h 324530"/>
              <a:gd name="connsiteX59" fmla="*/ 50074 w 216354"/>
              <a:gd name="connsiteY59" fmla="*/ 189838 h 324530"/>
              <a:gd name="connsiteX60" fmla="*/ 37503 w 216354"/>
              <a:gd name="connsiteY60" fmla="*/ 169660 h 324530"/>
              <a:gd name="connsiteX61" fmla="*/ 21762 w 216354"/>
              <a:gd name="connsiteY61" fmla="*/ 151279 h 324530"/>
              <a:gd name="connsiteX62" fmla="*/ 0 w 216354"/>
              <a:gd name="connsiteY62" fmla="*/ 94655 h 324530"/>
              <a:gd name="connsiteX63" fmla="*/ 9402 w 216354"/>
              <a:gd name="connsiteY63" fmla="*/ 55672 h 324530"/>
              <a:gd name="connsiteX64" fmla="*/ 34123 w 216354"/>
              <a:gd name="connsiteY64" fmla="*/ 25671 h 324530"/>
              <a:gd name="connsiteX65" fmla="*/ 68773 w 216354"/>
              <a:gd name="connsiteY65" fmla="*/ 6866 h 324530"/>
              <a:gd name="connsiteX66" fmla="*/ 108177 w 216354"/>
              <a:gd name="connsiteY66" fmla="*/ 0 h 32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16354" h="324530">
                <a:moveTo>
                  <a:pt x="108177" y="60848"/>
                </a:moveTo>
                <a:cubicBezTo>
                  <a:pt x="115219" y="60848"/>
                  <a:pt x="122227" y="61976"/>
                  <a:pt x="129199" y="64229"/>
                </a:cubicBezTo>
                <a:cubicBezTo>
                  <a:pt x="136172" y="66483"/>
                  <a:pt x="142299" y="70286"/>
                  <a:pt x="147581" y="75638"/>
                </a:cubicBezTo>
                <a:cubicBezTo>
                  <a:pt x="152863" y="80991"/>
                  <a:pt x="155504" y="87329"/>
                  <a:pt x="155504" y="94654"/>
                </a:cubicBezTo>
                <a:cubicBezTo>
                  <a:pt x="155504" y="96485"/>
                  <a:pt x="154835" y="98069"/>
                  <a:pt x="153497" y="99408"/>
                </a:cubicBezTo>
                <a:cubicBezTo>
                  <a:pt x="152158" y="100746"/>
                  <a:pt x="150574" y="101415"/>
                  <a:pt x="148744" y="101415"/>
                </a:cubicBezTo>
                <a:cubicBezTo>
                  <a:pt x="146911" y="101415"/>
                  <a:pt x="145327" y="100746"/>
                  <a:pt x="143989" y="99408"/>
                </a:cubicBezTo>
                <a:cubicBezTo>
                  <a:pt x="142651" y="98069"/>
                  <a:pt x="141982" y="96485"/>
                  <a:pt x="141982" y="94654"/>
                </a:cubicBezTo>
                <a:cubicBezTo>
                  <a:pt x="141982" y="88175"/>
                  <a:pt x="138179" y="83174"/>
                  <a:pt x="130573" y="79653"/>
                </a:cubicBezTo>
                <a:cubicBezTo>
                  <a:pt x="122967" y="76132"/>
                  <a:pt x="115501" y="74371"/>
                  <a:pt x="108177" y="74371"/>
                </a:cubicBezTo>
                <a:cubicBezTo>
                  <a:pt x="106345" y="74371"/>
                  <a:pt x="104760" y="73702"/>
                  <a:pt x="103422" y="72364"/>
                </a:cubicBezTo>
                <a:cubicBezTo>
                  <a:pt x="102084" y="71026"/>
                  <a:pt x="101415" y="69441"/>
                  <a:pt x="101415" y="67610"/>
                </a:cubicBezTo>
                <a:cubicBezTo>
                  <a:pt x="101415" y="65779"/>
                  <a:pt x="102084" y="64194"/>
                  <a:pt x="103422" y="62856"/>
                </a:cubicBezTo>
                <a:cubicBezTo>
                  <a:pt x="104760" y="61517"/>
                  <a:pt x="106345" y="60848"/>
                  <a:pt x="108177" y="60848"/>
                </a:cubicBezTo>
                <a:close/>
                <a:moveTo>
                  <a:pt x="108177" y="27044"/>
                </a:moveTo>
                <a:cubicBezTo>
                  <a:pt x="98458" y="27044"/>
                  <a:pt x="88845" y="28629"/>
                  <a:pt x="79337" y="31797"/>
                </a:cubicBezTo>
                <a:cubicBezTo>
                  <a:pt x="69829" y="34967"/>
                  <a:pt x="61167" y="39333"/>
                  <a:pt x="53349" y="44897"/>
                </a:cubicBezTo>
                <a:cubicBezTo>
                  <a:pt x="45532" y="50461"/>
                  <a:pt x="39193" y="57609"/>
                  <a:pt x="34333" y="66343"/>
                </a:cubicBezTo>
                <a:cubicBezTo>
                  <a:pt x="29474" y="75076"/>
                  <a:pt x="27044" y="84513"/>
                  <a:pt x="27044" y="94655"/>
                </a:cubicBezTo>
                <a:cubicBezTo>
                  <a:pt x="27044" y="108881"/>
                  <a:pt x="31834" y="121558"/>
                  <a:pt x="41411" y="132686"/>
                </a:cubicBezTo>
                <a:cubicBezTo>
                  <a:pt x="42820" y="134235"/>
                  <a:pt x="44968" y="136559"/>
                  <a:pt x="47856" y="139658"/>
                </a:cubicBezTo>
                <a:cubicBezTo>
                  <a:pt x="50743" y="142757"/>
                  <a:pt x="52891" y="145081"/>
                  <a:pt x="54300" y="146630"/>
                </a:cubicBezTo>
                <a:cubicBezTo>
                  <a:pt x="72329" y="168181"/>
                  <a:pt x="82259" y="189169"/>
                  <a:pt x="84091" y="209593"/>
                </a:cubicBezTo>
                <a:lnTo>
                  <a:pt x="132263" y="209593"/>
                </a:lnTo>
                <a:cubicBezTo>
                  <a:pt x="134094" y="189169"/>
                  <a:pt x="144024" y="168181"/>
                  <a:pt x="162054" y="146630"/>
                </a:cubicBezTo>
                <a:cubicBezTo>
                  <a:pt x="163463" y="145081"/>
                  <a:pt x="165611" y="142757"/>
                  <a:pt x="168498" y="139658"/>
                </a:cubicBezTo>
                <a:cubicBezTo>
                  <a:pt x="171386" y="136559"/>
                  <a:pt x="173534" y="134235"/>
                  <a:pt x="174943" y="132686"/>
                </a:cubicBezTo>
                <a:cubicBezTo>
                  <a:pt x="184520" y="121558"/>
                  <a:pt x="189310" y="108881"/>
                  <a:pt x="189310" y="94655"/>
                </a:cubicBezTo>
                <a:cubicBezTo>
                  <a:pt x="189310" y="84513"/>
                  <a:pt x="186880" y="75076"/>
                  <a:pt x="182021" y="66343"/>
                </a:cubicBezTo>
                <a:cubicBezTo>
                  <a:pt x="177161" y="57609"/>
                  <a:pt x="170822" y="50461"/>
                  <a:pt x="163005" y="44897"/>
                </a:cubicBezTo>
                <a:cubicBezTo>
                  <a:pt x="155187" y="39333"/>
                  <a:pt x="146525" y="34967"/>
                  <a:pt x="137017" y="31797"/>
                </a:cubicBezTo>
                <a:cubicBezTo>
                  <a:pt x="127509" y="28629"/>
                  <a:pt x="117896" y="27044"/>
                  <a:pt x="108177" y="27044"/>
                </a:cubicBezTo>
                <a:close/>
                <a:moveTo>
                  <a:pt x="108177" y="0"/>
                </a:moveTo>
                <a:cubicBezTo>
                  <a:pt x="121558" y="0"/>
                  <a:pt x="134693" y="2289"/>
                  <a:pt x="147581" y="6866"/>
                </a:cubicBezTo>
                <a:cubicBezTo>
                  <a:pt x="160469" y="11444"/>
                  <a:pt x="172019" y="17712"/>
                  <a:pt x="182231" y="25671"/>
                </a:cubicBezTo>
                <a:cubicBezTo>
                  <a:pt x="192443" y="33629"/>
                  <a:pt x="200684" y="43629"/>
                  <a:pt x="206952" y="55672"/>
                </a:cubicBezTo>
                <a:cubicBezTo>
                  <a:pt x="213220" y="67716"/>
                  <a:pt x="216354" y="80710"/>
                  <a:pt x="216354" y="94655"/>
                </a:cubicBezTo>
                <a:cubicBezTo>
                  <a:pt x="216354" y="116487"/>
                  <a:pt x="209099" y="135362"/>
                  <a:pt x="194592" y="151279"/>
                </a:cubicBezTo>
                <a:cubicBezTo>
                  <a:pt x="188253" y="158180"/>
                  <a:pt x="183006" y="164308"/>
                  <a:pt x="178851" y="169660"/>
                </a:cubicBezTo>
                <a:cubicBezTo>
                  <a:pt x="174696" y="175013"/>
                  <a:pt x="170506" y="181739"/>
                  <a:pt x="166280" y="189838"/>
                </a:cubicBezTo>
                <a:cubicBezTo>
                  <a:pt x="162054" y="197937"/>
                  <a:pt x="159659" y="205508"/>
                  <a:pt x="159096" y="212551"/>
                </a:cubicBezTo>
                <a:cubicBezTo>
                  <a:pt x="165716" y="216494"/>
                  <a:pt x="169027" y="222269"/>
                  <a:pt x="169027" y="229876"/>
                </a:cubicBezTo>
                <a:cubicBezTo>
                  <a:pt x="169027" y="235088"/>
                  <a:pt x="167266" y="239594"/>
                  <a:pt x="163745" y="243398"/>
                </a:cubicBezTo>
                <a:cubicBezTo>
                  <a:pt x="167266" y="247201"/>
                  <a:pt x="169027" y="251708"/>
                  <a:pt x="169027" y="256920"/>
                </a:cubicBezTo>
                <a:cubicBezTo>
                  <a:pt x="169027" y="264245"/>
                  <a:pt x="165857" y="269949"/>
                  <a:pt x="159519" y="274034"/>
                </a:cubicBezTo>
                <a:cubicBezTo>
                  <a:pt x="161350" y="277274"/>
                  <a:pt x="162266" y="280583"/>
                  <a:pt x="162266" y="283964"/>
                </a:cubicBezTo>
                <a:cubicBezTo>
                  <a:pt x="162266" y="290444"/>
                  <a:pt x="160047" y="295444"/>
                  <a:pt x="155610" y="298965"/>
                </a:cubicBezTo>
                <a:cubicBezTo>
                  <a:pt x="151173" y="302486"/>
                  <a:pt x="145715" y="304247"/>
                  <a:pt x="139235" y="304247"/>
                </a:cubicBezTo>
                <a:cubicBezTo>
                  <a:pt x="136418" y="310444"/>
                  <a:pt x="132193" y="315374"/>
                  <a:pt x="126559" y="319037"/>
                </a:cubicBezTo>
                <a:cubicBezTo>
                  <a:pt x="120924" y="322699"/>
                  <a:pt x="114797" y="324530"/>
                  <a:pt x="108177" y="324530"/>
                </a:cubicBezTo>
                <a:cubicBezTo>
                  <a:pt x="101557" y="324530"/>
                  <a:pt x="95429" y="322699"/>
                  <a:pt x="89795" y="319037"/>
                </a:cubicBezTo>
                <a:cubicBezTo>
                  <a:pt x="84161" y="315374"/>
                  <a:pt x="79935" y="310444"/>
                  <a:pt x="77119" y="304247"/>
                </a:cubicBezTo>
                <a:cubicBezTo>
                  <a:pt x="70639" y="304247"/>
                  <a:pt x="65181" y="302486"/>
                  <a:pt x="60744" y="298965"/>
                </a:cubicBezTo>
                <a:cubicBezTo>
                  <a:pt x="56307" y="295444"/>
                  <a:pt x="54088" y="290444"/>
                  <a:pt x="54088" y="283964"/>
                </a:cubicBezTo>
                <a:cubicBezTo>
                  <a:pt x="54088" y="280583"/>
                  <a:pt x="55004" y="277274"/>
                  <a:pt x="56835" y="274034"/>
                </a:cubicBezTo>
                <a:cubicBezTo>
                  <a:pt x="50497" y="269949"/>
                  <a:pt x="47327" y="264245"/>
                  <a:pt x="47327" y="256920"/>
                </a:cubicBezTo>
                <a:cubicBezTo>
                  <a:pt x="47327" y="251708"/>
                  <a:pt x="49088" y="247201"/>
                  <a:pt x="52609" y="243398"/>
                </a:cubicBezTo>
                <a:cubicBezTo>
                  <a:pt x="49088" y="239594"/>
                  <a:pt x="47327" y="235088"/>
                  <a:pt x="47327" y="229876"/>
                </a:cubicBezTo>
                <a:cubicBezTo>
                  <a:pt x="47327" y="222269"/>
                  <a:pt x="50638" y="216494"/>
                  <a:pt x="57258" y="212551"/>
                </a:cubicBezTo>
                <a:cubicBezTo>
                  <a:pt x="56694" y="205508"/>
                  <a:pt x="54300" y="197937"/>
                  <a:pt x="50074" y="189838"/>
                </a:cubicBezTo>
                <a:cubicBezTo>
                  <a:pt x="45848" y="181739"/>
                  <a:pt x="41658" y="175013"/>
                  <a:pt x="37503" y="169660"/>
                </a:cubicBezTo>
                <a:cubicBezTo>
                  <a:pt x="33347" y="164308"/>
                  <a:pt x="28100" y="158180"/>
                  <a:pt x="21762" y="151279"/>
                </a:cubicBezTo>
                <a:cubicBezTo>
                  <a:pt x="7254" y="135362"/>
                  <a:pt x="0" y="116487"/>
                  <a:pt x="0" y="94655"/>
                </a:cubicBezTo>
                <a:cubicBezTo>
                  <a:pt x="0" y="80710"/>
                  <a:pt x="3134" y="67716"/>
                  <a:pt x="9402" y="55672"/>
                </a:cubicBezTo>
                <a:cubicBezTo>
                  <a:pt x="15670" y="43629"/>
                  <a:pt x="23910" y="33629"/>
                  <a:pt x="34123" y="25671"/>
                </a:cubicBezTo>
                <a:cubicBezTo>
                  <a:pt x="44334" y="17712"/>
                  <a:pt x="55885" y="11444"/>
                  <a:pt x="68773" y="6866"/>
                </a:cubicBezTo>
                <a:cubicBezTo>
                  <a:pt x="81661" y="2289"/>
                  <a:pt x="94795" y="0"/>
                  <a:pt x="1081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68"/>
          <p:cNvSpPr/>
          <p:nvPr/>
        </p:nvSpPr>
        <p:spPr>
          <a:xfrm>
            <a:off x="894063" y="4427222"/>
            <a:ext cx="2927009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registros</a:t>
            </a:r>
            <a:endParaRPr lang="en-US" dirty="0"/>
          </a:p>
        </p:txBody>
      </p:sp>
      <p:sp>
        <p:nvSpPr>
          <p:cNvPr id="14" name="Rectangle 69"/>
          <p:cNvSpPr/>
          <p:nvPr/>
        </p:nvSpPr>
        <p:spPr>
          <a:xfrm>
            <a:off x="353724" y="4838785"/>
            <a:ext cx="400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200" dirty="0"/>
              <a:t>Para la carga inicial, el número de registros de la estructura C01 será igual al de la estructura </a:t>
            </a:r>
            <a:r>
              <a:rPr lang="es-EC" sz="1200" dirty="0" smtClean="0"/>
              <a:t>C02</a:t>
            </a:r>
          </a:p>
          <a:p>
            <a:pPr lvl="0" algn="just"/>
            <a:endParaRPr lang="es-MX" sz="1200" dirty="0"/>
          </a:p>
          <a:p>
            <a:pPr algn="just"/>
            <a:r>
              <a:rPr lang="es-EC" sz="1200" dirty="0"/>
              <a:t>A partir del segundo envío, debe ser igual al número de registros de la estructura C02 del mes inmediato anterior sin considerar el número de registros del campo “forma de </a:t>
            </a:r>
            <a:r>
              <a:rPr lang="es-EC" sz="1200" dirty="0" smtClean="0"/>
              <a:t>cancelación”.</a:t>
            </a:r>
            <a:endParaRPr lang="es-EC" sz="1200" dirty="0"/>
          </a:p>
          <a:p>
            <a:pPr lvl="0" algn="just"/>
            <a:endParaRPr lang="es-EC" sz="1200" dirty="0"/>
          </a:p>
        </p:txBody>
      </p:sp>
      <p:sp>
        <p:nvSpPr>
          <p:cNvPr id="15" name="Rectangle 72"/>
          <p:cNvSpPr/>
          <p:nvPr/>
        </p:nvSpPr>
        <p:spPr>
          <a:xfrm>
            <a:off x="3573564" y="1069132"/>
            <a:ext cx="33585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1200" dirty="0"/>
              <a:t>Se verificará que las operaciones activas de la estructura C01 </a:t>
            </a:r>
            <a:r>
              <a:rPr lang="es-EC" sz="1200" dirty="0" smtClean="0"/>
              <a:t>histórica.</a:t>
            </a:r>
          </a:p>
          <a:p>
            <a:pPr lvl="0" algn="just"/>
            <a:endParaRPr lang="es-MX" sz="1200" dirty="0"/>
          </a:p>
          <a:p>
            <a:pPr algn="just"/>
            <a:r>
              <a:rPr lang="es-EC" sz="1200" dirty="0"/>
              <a:t>Deben estar en la C01 del periodo de reporte, consten en la estructura C02 del periodo de </a:t>
            </a:r>
            <a:r>
              <a:rPr lang="es-EC" sz="1200" dirty="0" smtClean="0"/>
              <a:t>reporte.</a:t>
            </a:r>
            <a:endParaRPr lang="es-EC" sz="1200" dirty="0"/>
          </a:p>
          <a:p>
            <a:pPr lvl="0" algn="just"/>
            <a:endParaRPr lang="es-MX" sz="1200" dirty="0"/>
          </a:p>
        </p:txBody>
      </p:sp>
      <p:sp>
        <p:nvSpPr>
          <p:cNvPr id="16" name="Rectangle 74"/>
          <p:cNvSpPr/>
          <p:nvPr/>
        </p:nvSpPr>
        <p:spPr>
          <a:xfrm>
            <a:off x="6083887" y="4627427"/>
            <a:ext cx="287913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Días</a:t>
            </a:r>
            <a:r>
              <a:rPr lang="en-US" dirty="0"/>
              <a:t> de </a:t>
            </a:r>
            <a:r>
              <a:rPr lang="en-US" dirty="0" err="1"/>
              <a:t>morosidad</a:t>
            </a:r>
            <a:endParaRPr lang="en-US" dirty="0"/>
          </a:p>
        </p:txBody>
      </p:sp>
      <p:sp>
        <p:nvSpPr>
          <p:cNvPr id="17" name="Rectangle 75"/>
          <p:cNvSpPr/>
          <p:nvPr/>
        </p:nvSpPr>
        <p:spPr>
          <a:xfrm>
            <a:off x="5740480" y="5067138"/>
            <a:ext cx="3636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1200" dirty="0"/>
              <a:t>Deben ser igual o mayor a cero, dependiendo de la calificación y tipo de </a:t>
            </a:r>
            <a:r>
              <a:rPr lang="es-MX" sz="1200" dirty="0" smtClean="0"/>
              <a:t>crédito.</a:t>
            </a:r>
          </a:p>
          <a:p>
            <a:pPr lvl="0" algn="just"/>
            <a:endParaRPr lang="es-MX" sz="1200" dirty="0"/>
          </a:p>
          <a:p>
            <a:pPr algn="just"/>
            <a:r>
              <a:rPr lang="es-MX" sz="1200" dirty="0"/>
              <a:t>Considerar: cuando se reporta un valor de demanda judicial, cartera administrada, restructuras y refinanciamientos</a:t>
            </a:r>
            <a:r>
              <a:rPr lang="es-MX" sz="1200" dirty="0" smtClean="0"/>
              <a:t>.</a:t>
            </a:r>
            <a:endParaRPr lang="es-EC" sz="1200" dirty="0"/>
          </a:p>
        </p:txBody>
      </p:sp>
      <p:sp>
        <p:nvSpPr>
          <p:cNvPr id="18" name="Rectangle 77"/>
          <p:cNvSpPr/>
          <p:nvPr/>
        </p:nvSpPr>
        <p:spPr>
          <a:xfrm>
            <a:off x="8451894" y="980701"/>
            <a:ext cx="234562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Saldo</a:t>
            </a:r>
            <a:r>
              <a:rPr lang="en-US" dirty="0"/>
              <a:t> total</a:t>
            </a:r>
          </a:p>
        </p:txBody>
      </p:sp>
      <p:sp>
        <p:nvSpPr>
          <p:cNvPr id="19" name="Rectangle 78"/>
          <p:cNvSpPr/>
          <p:nvPr/>
        </p:nvSpPr>
        <p:spPr>
          <a:xfrm>
            <a:off x="8204290" y="1517073"/>
            <a:ext cx="2835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 smtClean="0"/>
              <a:t>Resultado de la adición de los campos </a:t>
            </a:r>
            <a:r>
              <a:rPr lang="es-EC" sz="1200" b="1" i="1" dirty="0" smtClean="0"/>
              <a:t>valores por vencer</a:t>
            </a:r>
            <a:r>
              <a:rPr lang="es-EC" sz="1200" dirty="0" smtClean="0"/>
              <a:t>, </a:t>
            </a:r>
            <a:r>
              <a:rPr lang="es-EC" sz="1200" b="1" i="1" dirty="0" smtClean="0"/>
              <a:t>valores que no devengan intereses y</a:t>
            </a:r>
            <a:r>
              <a:rPr lang="es-EC" sz="1200" dirty="0" smtClean="0"/>
              <a:t> </a:t>
            </a:r>
            <a:r>
              <a:rPr lang="es-EC" sz="1200" b="1" i="1" dirty="0" smtClean="0"/>
              <a:t>valores vencidos</a:t>
            </a:r>
            <a:r>
              <a:rPr lang="es-EC" sz="1200" dirty="0" smtClean="0"/>
              <a:t>.</a:t>
            </a:r>
            <a:endParaRPr lang="en-US" sz="12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3124748"/>
            <a:ext cx="693359" cy="59349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" t="14334" r="33800" b="10666"/>
          <a:stretch/>
        </p:blipFill>
        <p:spPr>
          <a:xfrm>
            <a:off x="4531466" y="3141966"/>
            <a:ext cx="887197" cy="642896"/>
          </a:xfrm>
          <a:prstGeom prst="rect">
            <a:avLst/>
          </a:prstGeom>
        </p:spPr>
      </p:pic>
      <p:sp>
        <p:nvSpPr>
          <p:cNvPr id="22" name="Rectangle 71"/>
          <p:cNvSpPr/>
          <p:nvPr/>
        </p:nvSpPr>
        <p:spPr>
          <a:xfrm>
            <a:off x="3821072" y="694410"/>
            <a:ext cx="286355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/>
              <a:t>Operaciones</a:t>
            </a:r>
            <a:r>
              <a:rPr lang="en-US" dirty="0"/>
              <a:t> </a:t>
            </a:r>
            <a:r>
              <a:rPr lang="en-US" dirty="0" err="1"/>
              <a:t>vigentes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2"/>
          <p:cNvGrpSpPr/>
          <p:nvPr/>
        </p:nvGrpSpPr>
        <p:grpSpPr>
          <a:xfrm>
            <a:off x="385650" y="981076"/>
            <a:ext cx="4097252" cy="5192065"/>
            <a:chOff x="408375" y="1625090"/>
            <a:chExt cx="2967356" cy="4309380"/>
          </a:xfrm>
        </p:grpSpPr>
        <p:grpSp>
          <p:nvGrpSpPr>
            <p:cNvPr id="3" name="Group 123"/>
            <p:cNvGrpSpPr/>
            <p:nvPr/>
          </p:nvGrpSpPr>
          <p:grpSpPr>
            <a:xfrm>
              <a:off x="408375" y="1625090"/>
              <a:ext cx="2932644" cy="1591581"/>
              <a:chOff x="408375" y="2011946"/>
              <a:chExt cx="2932644" cy="1591581"/>
            </a:xfrm>
          </p:grpSpPr>
          <p:sp>
            <p:nvSpPr>
              <p:cNvPr id="7" name="Rectangle 1436"/>
              <p:cNvSpPr>
                <a:spLocks noChangeArrowheads="1"/>
              </p:cNvSpPr>
              <p:nvPr/>
            </p:nvSpPr>
            <p:spPr bwMode="auto">
              <a:xfrm>
                <a:off x="486726" y="2011946"/>
                <a:ext cx="2538720" cy="283552"/>
              </a:xfrm>
              <a:prstGeom prst="rect">
                <a:avLst/>
              </a:prstGeom>
              <a:extLst/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228600" indent="-2286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dirty="0" err="1"/>
                  <a:t>Provisión</a:t>
                </a:r>
                <a:r>
                  <a:rPr lang="en-US" dirty="0"/>
                  <a:t> </a:t>
                </a:r>
                <a:r>
                  <a:rPr lang="en-US" dirty="0" err="1"/>
                  <a:t>constituida</a:t>
                </a:r>
                <a:endParaRPr lang="en-US" dirty="0"/>
              </a:p>
            </p:txBody>
          </p:sp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408375" y="2346700"/>
                <a:ext cx="2932644" cy="12568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es-EC" sz="1100" dirty="0"/>
                  <a:t>El valor de este campo debe ser igual o mayor a cero (0.00) y no podrá ser mayor al valor del campo </a:t>
                </a:r>
                <a:r>
                  <a:rPr lang="es-EC" sz="1100" b="1" i="1" dirty="0"/>
                  <a:t>saldo total</a:t>
                </a:r>
                <a:r>
                  <a:rPr lang="es-EC" sz="1100" dirty="0"/>
                  <a:t> de la operación.  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es-EC" sz="1100" dirty="0" smtClean="0"/>
                  <a:t>Cuando </a:t>
                </a:r>
                <a:r>
                  <a:rPr lang="es-EC" sz="1100" dirty="0"/>
                  <a:t>se reporte una forma de cancelación, el valor de este campo debe ser cero (0.00).</a:t>
                </a: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es-EC" sz="1100" dirty="0"/>
                  <a:t>Cuando se reporte el código “A22 - garantías auto-liquidables" en el campo tipo de garantía, en la estructura C03, este campo debe ser cero (0.00).</a:t>
                </a:r>
                <a:endParaRPr lang="en-US" sz="11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4" name="Group 124"/>
            <p:cNvGrpSpPr/>
            <p:nvPr/>
          </p:nvGrpSpPr>
          <p:grpSpPr>
            <a:xfrm>
              <a:off x="421299" y="3216671"/>
              <a:ext cx="2954432" cy="2717799"/>
              <a:chOff x="421299" y="2074217"/>
              <a:chExt cx="2954432" cy="2717799"/>
            </a:xfrm>
          </p:grpSpPr>
          <p:sp>
            <p:nvSpPr>
              <p:cNvPr id="5" name="Rectangle 1436"/>
              <p:cNvSpPr>
                <a:spLocks noChangeArrowheads="1"/>
              </p:cNvSpPr>
              <p:nvPr/>
            </p:nvSpPr>
            <p:spPr bwMode="auto">
              <a:xfrm>
                <a:off x="480834" y="2074217"/>
                <a:ext cx="2894897" cy="283552"/>
              </a:xfrm>
              <a:prstGeom prst="rect">
                <a:avLst/>
              </a:prstGeom>
              <a:extLst/>
            </p:spPr>
            <p:txBody>
              <a:bodyPr vert="horz" wrap="square" lIns="91440" tIns="45720" rIns="91440" bIns="45720" rtlCol="0">
                <a:spAutoFit/>
              </a:bodyPr>
              <a:lstStyle/>
              <a:p>
                <a:pPr marL="228600" indent="-2286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Valor </a:t>
                </a:r>
                <a:r>
                  <a:rPr lang="en-US" dirty="0" err="1"/>
                  <a:t>en</a:t>
                </a:r>
                <a:r>
                  <a:rPr lang="en-US" dirty="0"/>
                  <a:t> </a:t>
                </a:r>
                <a:r>
                  <a:rPr lang="en-US" dirty="0" err="1"/>
                  <a:t>demanda</a:t>
                </a:r>
                <a:r>
                  <a:rPr lang="en-US" dirty="0"/>
                  <a:t> judicial</a:t>
                </a:r>
              </a:p>
            </p:txBody>
          </p:sp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21299" y="2385653"/>
                <a:ext cx="2932644" cy="24063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just">
                  <a:buFont typeface="Wingdings" panose="05000000000000000000" pitchFamily="2" charset="2"/>
                  <a:buChar char="ü"/>
                </a:pPr>
                <a:r>
                  <a:rPr lang="es-MX" sz="1200" dirty="0"/>
                  <a:t>Si el valor de este campo es mayor que cero, debe ser igual o mayor al campo </a:t>
                </a:r>
                <a:r>
                  <a:rPr lang="es-MX" sz="1200" b="1" i="1" dirty="0"/>
                  <a:t>saldo total.</a:t>
                </a:r>
                <a:endParaRPr lang="es-EC" sz="1200" dirty="0"/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es-MX" sz="1200" b="1" i="1" dirty="0"/>
                  <a:t> </a:t>
                </a:r>
                <a:r>
                  <a:rPr lang="es-MX" sz="1200" dirty="0" smtClean="0"/>
                  <a:t>Para </a:t>
                </a:r>
                <a:r>
                  <a:rPr lang="es-MX" sz="1200" dirty="0"/>
                  <a:t>cooperativas de ahorro y crédito, cuando se registre el código “C” (adquirida) en el campo origen de la operación en la estructura C01, y el código “AEL” (adquirida entidad liquidada / fusionada) en el campo </a:t>
                </a:r>
                <a:r>
                  <a:rPr lang="es-MX" sz="1200" b="1" i="1" dirty="0"/>
                  <a:t>tipo de operación</a:t>
                </a:r>
                <a:r>
                  <a:rPr lang="es-MX" sz="1200" dirty="0"/>
                  <a:t> en las estructuras C01 y C02, y se reporte un valor mayor a cero en el campo </a:t>
                </a:r>
                <a:r>
                  <a:rPr lang="es-MX" sz="1200" b="1" i="1" dirty="0"/>
                  <a:t>demanda judicial</a:t>
                </a:r>
                <a:r>
                  <a:rPr lang="es-MX" sz="1200" dirty="0"/>
                  <a:t>, se debe registrar valores mayores a cero en la banda por vencer de más de 360 días, mientras que los campos que correspondan a </a:t>
                </a:r>
                <a:r>
                  <a:rPr lang="es-MX" sz="1200" b="1" i="1" dirty="0"/>
                  <a:t>valores vencidos</a:t>
                </a:r>
                <a:r>
                  <a:rPr lang="es-MX" sz="1200" dirty="0"/>
                  <a:t> y que </a:t>
                </a:r>
                <a:r>
                  <a:rPr lang="es-MX" sz="1200" b="1" i="1" dirty="0"/>
                  <a:t>no devengan intereses</a:t>
                </a:r>
                <a:r>
                  <a:rPr lang="es-MX" sz="1200" dirty="0"/>
                  <a:t> deben ser CERO (0.00).</a:t>
                </a:r>
                <a:endParaRPr lang="en-US" sz="1200" dirty="0">
                  <a:solidFill>
                    <a:schemeClr val="bg2"/>
                  </a:solidFill>
                </a:endParaRPr>
              </a:p>
            </p:txBody>
          </p:sp>
        </p:grpSp>
      </p:grpSp>
      <p:grpSp>
        <p:nvGrpSpPr>
          <p:cNvPr id="9" name="Group 136"/>
          <p:cNvGrpSpPr/>
          <p:nvPr/>
        </p:nvGrpSpPr>
        <p:grpSpPr>
          <a:xfrm>
            <a:off x="7633163" y="1171575"/>
            <a:ext cx="4373570" cy="4621899"/>
            <a:chOff x="486728" y="2036510"/>
            <a:chExt cx="2932644" cy="2643001"/>
          </a:xfrm>
        </p:grpSpPr>
        <p:sp>
          <p:nvSpPr>
            <p:cNvPr id="10" name="Rectangle 1436"/>
            <p:cNvSpPr>
              <a:spLocks noChangeArrowheads="1"/>
            </p:cNvSpPr>
            <p:nvPr/>
          </p:nvSpPr>
          <p:spPr bwMode="auto">
            <a:xfrm>
              <a:off x="613886" y="2036510"/>
              <a:ext cx="2805486" cy="195360"/>
            </a:xfrm>
            <a:prstGeom prst="rect">
              <a:avLst/>
            </a:prstGeom>
            <a:extLst/>
          </p:spPr>
          <p:txBody>
            <a:bodyPr vert="horz" wrap="square" lIns="91440" tIns="45720" rIns="91440" bIns="45720" rtlCol="0">
              <a:spAutoFit/>
            </a:bodyPr>
            <a:lstStyle/>
            <a:p>
              <a:pPr marL="228600" indent="-228600" algn="just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</a:pPr>
              <a:r>
                <a:rPr lang="en-US" dirty="0" err="1"/>
                <a:t>Cartera</a:t>
              </a:r>
              <a:r>
                <a:rPr lang="en-US" dirty="0"/>
                <a:t> </a:t>
              </a:r>
              <a:r>
                <a:rPr lang="en-US" dirty="0" err="1"/>
                <a:t>castigada</a:t>
              </a:r>
              <a:endParaRPr lang="en-US" dirty="0"/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486728" y="2387992"/>
              <a:ext cx="2932644" cy="2291519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buFont typeface="Wingdings" panose="05000000000000000000" pitchFamily="2" charset="2"/>
                <a:buChar char="ü"/>
              </a:pPr>
              <a:r>
                <a:rPr lang="es-EC" sz="1200" dirty="0"/>
                <a:t>Si la operación es castigada, el valor de este campo debe ser mayor a cero (0.00), entonces la </a:t>
              </a:r>
              <a:r>
                <a:rPr lang="es-EC" sz="1200" b="1" i="1" dirty="0"/>
                <a:t>calificación</a:t>
              </a:r>
              <a:r>
                <a:rPr lang="es-EC" sz="1200" dirty="0"/>
                <a:t> debe ser “E” y debe colocarse el valor de 1 (un dólar) en el campo que corresponda a </a:t>
              </a:r>
              <a:r>
                <a:rPr lang="es-EC" sz="1200" b="1" i="1" dirty="0"/>
                <a:t>valores vencidos</a:t>
              </a:r>
              <a:r>
                <a:rPr lang="es-EC" sz="1200" dirty="0"/>
                <a:t>, dependiendo del tipo de crédito registrado en la base de datos de la estructura C01 y los </a:t>
              </a:r>
              <a:r>
                <a:rPr lang="es-EC" sz="1200" b="1" i="1" dirty="0"/>
                <a:t>valores por vencer</a:t>
              </a:r>
              <a:r>
                <a:rPr lang="es-EC" sz="1200" dirty="0"/>
                <a:t> y que </a:t>
              </a:r>
              <a:r>
                <a:rPr lang="es-EC" sz="1200" b="1" i="1" dirty="0"/>
                <a:t>no devengan intereses</a:t>
              </a:r>
              <a:r>
                <a:rPr lang="es-EC" sz="1200" dirty="0"/>
                <a:t> deben ser cero (0.00). </a:t>
              </a:r>
            </a:p>
            <a:p>
              <a:pPr algn="just">
                <a:buFont typeface="Wingdings" panose="05000000000000000000" pitchFamily="2" charset="2"/>
                <a:buChar char="ü"/>
              </a:pPr>
              <a:r>
                <a:rPr lang="es-EC" sz="1200" dirty="0"/>
                <a:t>Por otro lado, cuando se registre el código “C” (adquirida) en el campo origen de la operación en la estructura C01, y el código “AEL” (adquirida entidad liquidada / fusionada) en el campo </a:t>
              </a:r>
              <a:r>
                <a:rPr lang="es-EC" sz="1200" b="1" i="1" dirty="0"/>
                <a:t>tipo de operación</a:t>
              </a:r>
              <a:r>
                <a:rPr lang="es-EC" sz="1200" dirty="0"/>
                <a:t> en las estructuras C01 y C02, y se reporte un valor mayor a cero en el campo cartera castigada entonces la </a:t>
              </a:r>
              <a:r>
                <a:rPr lang="es-EC" sz="1200" b="1" i="1" dirty="0"/>
                <a:t>calificación</a:t>
              </a:r>
              <a:r>
                <a:rPr lang="es-EC" sz="1200" dirty="0"/>
                <a:t> debe ser “E” y debe colocarse el valor de 1 (un dólar) en la banda de maduración </a:t>
              </a:r>
              <a:r>
                <a:rPr lang="es-EC" sz="1200" b="1" i="1" dirty="0"/>
                <a:t>por vencer de más de 360 días</a:t>
              </a:r>
              <a:r>
                <a:rPr lang="es-EC" sz="1200" dirty="0"/>
                <a:t>, mientras que los campos que correspondan a </a:t>
              </a:r>
              <a:r>
                <a:rPr lang="es-EC" sz="1200" b="1" i="1" dirty="0"/>
                <a:t>valores vencidos</a:t>
              </a:r>
              <a:r>
                <a:rPr lang="es-EC" sz="1200" dirty="0"/>
                <a:t> y que </a:t>
              </a:r>
              <a:r>
                <a:rPr lang="es-EC" sz="1200" b="1" i="1" dirty="0"/>
                <a:t>no devengan intereses</a:t>
              </a:r>
              <a:r>
                <a:rPr lang="es-EC" sz="1200" dirty="0"/>
                <a:t> deberán ser cero (0.00). Aplica únicamente para cooperativas de ahorro y crédito.</a:t>
              </a:r>
            </a:p>
          </p:txBody>
        </p:sp>
      </p:grpSp>
      <p:grpSp>
        <p:nvGrpSpPr>
          <p:cNvPr id="12" name="Group 52"/>
          <p:cNvGrpSpPr/>
          <p:nvPr/>
        </p:nvGrpSpPr>
        <p:grpSpPr>
          <a:xfrm>
            <a:off x="4998349" y="1171575"/>
            <a:ext cx="2494846" cy="4728766"/>
            <a:chOff x="15617246" y="-201963"/>
            <a:chExt cx="4559300" cy="9820904"/>
          </a:xfrm>
        </p:grpSpPr>
        <p:grpSp>
          <p:nvGrpSpPr>
            <p:cNvPr id="13" name="Group 53"/>
            <p:cNvGrpSpPr/>
            <p:nvPr/>
          </p:nvGrpSpPr>
          <p:grpSpPr>
            <a:xfrm rot="10800000">
              <a:off x="15617246" y="1887816"/>
              <a:ext cx="4559300" cy="7731125"/>
              <a:chOff x="9636847" y="4338638"/>
              <a:chExt cx="4559300" cy="7731125"/>
            </a:xfrm>
          </p:grpSpPr>
          <p:sp>
            <p:nvSpPr>
              <p:cNvPr id="15" name="Freeform 149"/>
              <p:cNvSpPr>
                <a:spLocks/>
              </p:cNvSpPr>
              <p:nvPr/>
            </p:nvSpPr>
            <p:spPr bwMode="auto">
              <a:xfrm>
                <a:off x="11941897" y="7361238"/>
                <a:ext cx="1374775" cy="2016125"/>
              </a:xfrm>
              <a:custGeom>
                <a:avLst/>
                <a:gdLst>
                  <a:gd name="T0" fmla="*/ 586 w 866"/>
                  <a:gd name="T1" fmla="*/ 188 h 1270"/>
                  <a:gd name="T2" fmla="*/ 622 w 866"/>
                  <a:gd name="T3" fmla="*/ 166 h 1270"/>
                  <a:gd name="T4" fmla="*/ 668 w 866"/>
                  <a:gd name="T5" fmla="*/ 160 h 1270"/>
                  <a:gd name="T6" fmla="*/ 688 w 866"/>
                  <a:gd name="T7" fmla="*/ 162 h 1270"/>
                  <a:gd name="T8" fmla="*/ 728 w 866"/>
                  <a:gd name="T9" fmla="*/ 180 h 1270"/>
                  <a:gd name="T10" fmla="*/ 764 w 866"/>
                  <a:gd name="T11" fmla="*/ 204 h 1270"/>
                  <a:gd name="T12" fmla="*/ 802 w 866"/>
                  <a:gd name="T13" fmla="*/ 236 h 1270"/>
                  <a:gd name="T14" fmla="*/ 866 w 866"/>
                  <a:gd name="T15" fmla="*/ 0 h 1270"/>
                  <a:gd name="T16" fmla="*/ 0 w 866"/>
                  <a:gd name="T17" fmla="*/ 926 h 1270"/>
                  <a:gd name="T18" fmla="*/ 316 w 866"/>
                  <a:gd name="T19" fmla="*/ 926 h 1270"/>
                  <a:gd name="T20" fmla="*/ 332 w 866"/>
                  <a:gd name="T21" fmla="*/ 932 h 1270"/>
                  <a:gd name="T22" fmla="*/ 338 w 866"/>
                  <a:gd name="T23" fmla="*/ 948 h 1270"/>
                  <a:gd name="T24" fmla="*/ 338 w 866"/>
                  <a:gd name="T25" fmla="*/ 1056 h 1270"/>
                  <a:gd name="T26" fmla="*/ 330 w 866"/>
                  <a:gd name="T27" fmla="*/ 1074 h 1270"/>
                  <a:gd name="T28" fmla="*/ 312 w 866"/>
                  <a:gd name="T29" fmla="*/ 1090 h 1270"/>
                  <a:gd name="T30" fmla="*/ 278 w 866"/>
                  <a:gd name="T31" fmla="*/ 1130 h 1270"/>
                  <a:gd name="T32" fmla="*/ 262 w 866"/>
                  <a:gd name="T33" fmla="*/ 1158 h 1270"/>
                  <a:gd name="T34" fmla="*/ 258 w 866"/>
                  <a:gd name="T35" fmla="*/ 1172 h 1270"/>
                  <a:gd name="T36" fmla="*/ 264 w 866"/>
                  <a:gd name="T37" fmla="*/ 1208 h 1270"/>
                  <a:gd name="T38" fmla="*/ 282 w 866"/>
                  <a:gd name="T39" fmla="*/ 1238 h 1270"/>
                  <a:gd name="T40" fmla="*/ 290 w 866"/>
                  <a:gd name="T41" fmla="*/ 1246 h 1270"/>
                  <a:gd name="T42" fmla="*/ 308 w 866"/>
                  <a:gd name="T43" fmla="*/ 1258 h 1270"/>
                  <a:gd name="T44" fmla="*/ 342 w 866"/>
                  <a:gd name="T45" fmla="*/ 1268 h 1270"/>
                  <a:gd name="T46" fmla="*/ 366 w 866"/>
                  <a:gd name="T47" fmla="*/ 1270 h 1270"/>
                  <a:gd name="T48" fmla="*/ 408 w 866"/>
                  <a:gd name="T49" fmla="*/ 1268 h 1270"/>
                  <a:gd name="T50" fmla="*/ 450 w 866"/>
                  <a:gd name="T51" fmla="*/ 1256 h 1270"/>
                  <a:gd name="T52" fmla="*/ 478 w 866"/>
                  <a:gd name="T53" fmla="*/ 1240 h 1270"/>
                  <a:gd name="T54" fmla="*/ 490 w 866"/>
                  <a:gd name="T55" fmla="*/ 1222 h 1270"/>
                  <a:gd name="T56" fmla="*/ 500 w 866"/>
                  <a:gd name="T57" fmla="*/ 1202 h 1270"/>
                  <a:gd name="T58" fmla="*/ 500 w 866"/>
                  <a:gd name="T59" fmla="*/ 1188 h 1270"/>
                  <a:gd name="T60" fmla="*/ 498 w 866"/>
                  <a:gd name="T61" fmla="*/ 1164 h 1270"/>
                  <a:gd name="T62" fmla="*/ 490 w 866"/>
                  <a:gd name="T63" fmla="*/ 1140 h 1270"/>
                  <a:gd name="T64" fmla="*/ 462 w 866"/>
                  <a:gd name="T65" fmla="*/ 1102 h 1270"/>
                  <a:gd name="T66" fmla="*/ 432 w 866"/>
                  <a:gd name="T67" fmla="*/ 1076 h 1270"/>
                  <a:gd name="T68" fmla="*/ 420 w 866"/>
                  <a:gd name="T69" fmla="*/ 1066 h 1270"/>
                  <a:gd name="T70" fmla="*/ 412 w 866"/>
                  <a:gd name="T71" fmla="*/ 1058 h 1270"/>
                  <a:gd name="T72" fmla="*/ 408 w 866"/>
                  <a:gd name="T73" fmla="*/ 1048 h 1270"/>
                  <a:gd name="T74" fmla="*/ 408 w 866"/>
                  <a:gd name="T75" fmla="*/ 942 h 1270"/>
                  <a:gd name="T76" fmla="*/ 414 w 866"/>
                  <a:gd name="T77" fmla="*/ 926 h 1270"/>
                  <a:gd name="T78" fmla="*/ 430 w 866"/>
                  <a:gd name="T79" fmla="*/ 920 h 1270"/>
                  <a:gd name="T80" fmla="*/ 866 w 866"/>
                  <a:gd name="T81" fmla="*/ 398 h 1270"/>
                  <a:gd name="T82" fmla="*/ 820 w 866"/>
                  <a:gd name="T83" fmla="*/ 398 h 1270"/>
                  <a:gd name="T84" fmla="*/ 780 w 866"/>
                  <a:gd name="T85" fmla="*/ 436 h 1270"/>
                  <a:gd name="T86" fmla="*/ 742 w 866"/>
                  <a:gd name="T87" fmla="*/ 464 h 1270"/>
                  <a:gd name="T88" fmla="*/ 698 w 866"/>
                  <a:gd name="T89" fmla="*/ 484 h 1270"/>
                  <a:gd name="T90" fmla="*/ 676 w 866"/>
                  <a:gd name="T91" fmla="*/ 486 h 1270"/>
                  <a:gd name="T92" fmla="*/ 650 w 866"/>
                  <a:gd name="T93" fmla="*/ 484 h 1270"/>
                  <a:gd name="T94" fmla="*/ 626 w 866"/>
                  <a:gd name="T95" fmla="*/ 478 h 1270"/>
                  <a:gd name="T96" fmla="*/ 604 w 866"/>
                  <a:gd name="T97" fmla="*/ 466 h 1270"/>
                  <a:gd name="T98" fmla="*/ 582 w 866"/>
                  <a:gd name="T99" fmla="*/ 450 h 1270"/>
                  <a:gd name="T100" fmla="*/ 564 w 866"/>
                  <a:gd name="T101" fmla="*/ 428 h 1270"/>
                  <a:gd name="T102" fmla="*/ 552 w 866"/>
                  <a:gd name="T103" fmla="*/ 398 h 1270"/>
                  <a:gd name="T104" fmla="*/ 542 w 866"/>
                  <a:gd name="T105" fmla="*/ 364 h 1270"/>
                  <a:gd name="T106" fmla="*/ 540 w 866"/>
                  <a:gd name="T107" fmla="*/ 322 h 1270"/>
                  <a:gd name="T108" fmla="*/ 540 w 866"/>
                  <a:gd name="T109" fmla="*/ 296 h 1270"/>
                  <a:gd name="T110" fmla="*/ 548 w 866"/>
                  <a:gd name="T111" fmla="*/ 252 h 1270"/>
                  <a:gd name="T112" fmla="*/ 562 w 866"/>
                  <a:gd name="T113" fmla="*/ 220 h 1270"/>
                  <a:gd name="T114" fmla="*/ 578 w 866"/>
                  <a:gd name="T115" fmla="*/ 196 h 1270"/>
                  <a:gd name="T116" fmla="*/ 586 w 866"/>
                  <a:gd name="T117" fmla="*/ 188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6" h="1270">
                    <a:moveTo>
                      <a:pt x="586" y="188"/>
                    </a:moveTo>
                    <a:lnTo>
                      <a:pt x="586" y="188"/>
                    </a:lnTo>
                    <a:lnTo>
                      <a:pt x="602" y="174"/>
                    </a:lnTo>
                    <a:lnTo>
                      <a:pt x="622" y="166"/>
                    </a:lnTo>
                    <a:lnTo>
                      <a:pt x="644" y="160"/>
                    </a:lnTo>
                    <a:lnTo>
                      <a:pt x="668" y="160"/>
                    </a:lnTo>
                    <a:lnTo>
                      <a:pt x="668" y="160"/>
                    </a:lnTo>
                    <a:lnTo>
                      <a:pt x="688" y="162"/>
                    </a:lnTo>
                    <a:lnTo>
                      <a:pt x="708" y="170"/>
                    </a:lnTo>
                    <a:lnTo>
                      <a:pt x="728" y="180"/>
                    </a:lnTo>
                    <a:lnTo>
                      <a:pt x="746" y="192"/>
                    </a:lnTo>
                    <a:lnTo>
                      <a:pt x="764" y="204"/>
                    </a:lnTo>
                    <a:lnTo>
                      <a:pt x="780" y="216"/>
                    </a:lnTo>
                    <a:lnTo>
                      <a:pt x="802" y="236"/>
                    </a:lnTo>
                    <a:lnTo>
                      <a:pt x="866" y="236"/>
                    </a:lnTo>
                    <a:lnTo>
                      <a:pt x="866" y="0"/>
                    </a:lnTo>
                    <a:lnTo>
                      <a:pt x="0" y="0"/>
                    </a:lnTo>
                    <a:lnTo>
                      <a:pt x="0" y="926"/>
                    </a:lnTo>
                    <a:lnTo>
                      <a:pt x="316" y="926"/>
                    </a:lnTo>
                    <a:lnTo>
                      <a:pt x="316" y="926"/>
                    </a:lnTo>
                    <a:lnTo>
                      <a:pt x="324" y="928"/>
                    </a:lnTo>
                    <a:lnTo>
                      <a:pt x="332" y="932"/>
                    </a:lnTo>
                    <a:lnTo>
                      <a:pt x="336" y="940"/>
                    </a:lnTo>
                    <a:lnTo>
                      <a:pt x="338" y="948"/>
                    </a:lnTo>
                    <a:lnTo>
                      <a:pt x="338" y="1056"/>
                    </a:lnTo>
                    <a:lnTo>
                      <a:pt x="338" y="1056"/>
                    </a:lnTo>
                    <a:lnTo>
                      <a:pt x="336" y="1066"/>
                    </a:lnTo>
                    <a:lnTo>
                      <a:pt x="330" y="1074"/>
                    </a:lnTo>
                    <a:lnTo>
                      <a:pt x="330" y="1074"/>
                    </a:lnTo>
                    <a:lnTo>
                      <a:pt x="312" y="1090"/>
                    </a:lnTo>
                    <a:lnTo>
                      <a:pt x="288" y="1116"/>
                    </a:lnTo>
                    <a:lnTo>
                      <a:pt x="278" y="1130"/>
                    </a:lnTo>
                    <a:lnTo>
                      <a:pt x="268" y="1144"/>
                    </a:lnTo>
                    <a:lnTo>
                      <a:pt x="262" y="1158"/>
                    </a:lnTo>
                    <a:lnTo>
                      <a:pt x="258" y="1172"/>
                    </a:lnTo>
                    <a:lnTo>
                      <a:pt x="258" y="1172"/>
                    </a:lnTo>
                    <a:lnTo>
                      <a:pt x="260" y="1190"/>
                    </a:lnTo>
                    <a:lnTo>
                      <a:pt x="264" y="1208"/>
                    </a:lnTo>
                    <a:lnTo>
                      <a:pt x="272" y="1224"/>
                    </a:lnTo>
                    <a:lnTo>
                      <a:pt x="282" y="1238"/>
                    </a:lnTo>
                    <a:lnTo>
                      <a:pt x="282" y="1238"/>
                    </a:lnTo>
                    <a:lnTo>
                      <a:pt x="290" y="1246"/>
                    </a:lnTo>
                    <a:lnTo>
                      <a:pt x="298" y="1252"/>
                    </a:lnTo>
                    <a:lnTo>
                      <a:pt x="308" y="1258"/>
                    </a:lnTo>
                    <a:lnTo>
                      <a:pt x="318" y="1262"/>
                    </a:lnTo>
                    <a:lnTo>
                      <a:pt x="342" y="1268"/>
                    </a:lnTo>
                    <a:lnTo>
                      <a:pt x="366" y="1270"/>
                    </a:lnTo>
                    <a:lnTo>
                      <a:pt x="366" y="1270"/>
                    </a:lnTo>
                    <a:lnTo>
                      <a:pt x="386" y="1270"/>
                    </a:lnTo>
                    <a:lnTo>
                      <a:pt x="408" y="1268"/>
                    </a:lnTo>
                    <a:lnTo>
                      <a:pt x="428" y="1264"/>
                    </a:lnTo>
                    <a:lnTo>
                      <a:pt x="450" y="1256"/>
                    </a:lnTo>
                    <a:lnTo>
                      <a:pt x="468" y="1246"/>
                    </a:lnTo>
                    <a:lnTo>
                      <a:pt x="478" y="1240"/>
                    </a:lnTo>
                    <a:lnTo>
                      <a:pt x="484" y="1232"/>
                    </a:lnTo>
                    <a:lnTo>
                      <a:pt x="490" y="1222"/>
                    </a:lnTo>
                    <a:lnTo>
                      <a:pt x="496" y="1212"/>
                    </a:lnTo>
                    <a:lnTo>
                      <a:pt x="500" y="1202"/>
                    </a:lnTo>
                    <a:lnTo>
                      <a:pt x="500" y="1188"/>
                    </a:lnTo>
                    <a:lnTo>
                      <a:pt x="500" y="1188"/>
                    </a:lnTo>
                    <a:lnTo>
                      <a:pt x="500" y="1176"/>
                    </a:lnTo>
                    <a:lnTo>
                      <a:pt x="498" y="1164"/>
                    </a:lnTo>
                    <a:lnTo>
                      <a:pt x="496" y="1152"/>
                    </a:lnTo>
                    <a:lnTo>
                      <a:pt x="490" y="1140"/>
                    </a:lnTo>
                    <a:lnTo>
                      <a:pt x="478" y="1120"/>
                    </a:lnTo>
                    <a:lnTo>
                      <a:pt x="462" y="1102"/>
                    </a:lnTo>
                    <a:lnTo>
                      <a:pt x="446" y="1088"/>
                    </a:lnTo>
                    <a:lnTo>
                      <a:pt x="432" y="1076"/>
                    </a:lnTo>
                    <a:lnTo>
                      <a:pt x="420" y="1066"/>
                    </a:lnTo>
                    <a:lnTo>
                      <a:pt x="420" y="1066"/>
                    </a:lnTo>
                    <a:lnTo>
                      <a:pt x="414" y="1062"/>
                    </a:lnTo>
                    <a:lnTo>
                      <a:pt x="412" y="1058"/>
                    </a:lnTo>
                    <a:lnTo>
                      <a:pt x="410" y="1052"/>
                    </a:lnTo>
                    <a:lnTo>
                      <a:pt x="408" y="1048"/>
                    </a:lnTo>
                    <a:lnTo>
                      <a:pt x="408" y="942"/>
                    </a:lnTo>
                    <a:lnTo>
                      <a:pt x="408" y="942"/>
                    </a:lnTo>
                    <a:lnTo>
                      <a:pt x="410" y="934"/>
                    </a:lnTo>
                    <a:lnTo>
                      <a:pt x="414" y="926"/>
                    </a:lnTo>
                    <a:lnTo>
                      <a:pt x="422" y="922"/>
                    </a:lnTo>
                    <a:lnTo>
                      <a:pt x="430" y="920"/>
                    </a:lnTo>
                    <a:lnTo>
                      <a:pt x="866" y="920"/>
                    </a:lnTo>
                    <a:lnTo>
                      <a:pt x="866" y="398"/>
                    </a:lnTo>
                    <a:lnTo>
                      <a:pt x="820" y="398"/>
                    </a:lnTo>
                    <a:lnTo>
                      <a:pt x="820" y="398"/>
                    </a:lnTo>
                    <a:lnTo>
                      <a:pt x="796" y="422"/>
                    </a:lnTo>
                    <a:lnTo>
                      <a:pt x="780" y="436"/>
                    </a:lnTo>
                    <a:lnTo>
                      <a:pt x="762" y="452"/>
                    </a:lnTo>
                    <a:lnTo>
                      <a:pt x="742" y="464"/>
                    </a:lnTo>
                    <a:lnTo>
                      <a:pt x="720" y="476"/>
                    </a:lnTo>
                    <a:lnTo>
                      <a:pt x="698" y="484"/>
                    </a:lnTo>
                    <a:lnTo>
                      <a:pt x="686" y="486"/>
                    </a:lnTo>
                    <a:lnTo>
                      <a:pt x="676" y="486"/>
                    </a:lnTo>
                    <a:lnTo>
                      <a:pt x="676" y="486"/>
                    </a:lnTo>
                    <a:lnTo>
                      <a:pt x="650" y="484"/>
                    </a:lnTo>
                    <a:lnTo>
                      <a:pt x="638" y="482"/>
                    </a:lnTo>
                    <a:lnTo>
                      <a:pt x="626" y="478"/>
                    </a:lnTo>
                    <a:lnTo>
                      <a:pt x="614" y="472"/>
                    </a:lnTo>
                    <a:lnTo>
                      <a:pt x="604" y="466"/>
                    </a:lnTo>
                    <a:lnTo>
                      <a:pt x="592" y="458"/>
                    </a:lnTo>
                    <a:lnTo>
                      <a:pt x="582" y="450"/>
                    </a:lnTo>
                    <a:lnTo>
                      <a:pt x="574" y="440"/>
                    </a:lnTo>
                    <a:lnTo>
                      <a:pt x="564" y="428"/>
                    </a:lnTo>
                    <a:lnTo>
                      <a:pt x="558" y="414"/>
                    </a:lnTo>
                    <a:lnTo>
                      <a:pt x="552" y="398"/>
                    </a:lnTo>
                    <a:lnTo>
                      <a:pt x="546" y="382"/>
                    </a:lnTo>
                    <a:lnTo>
                      <a:pt x="542" y="364"/>
                    </a:lnTo>
                    <a:lnTo>
                      <a:pt x="540" y="344"/>
                    </a:lnTo>
                    <a:lnTo>
                      <a:pt x="540" y="322"/>
                    </a:lnTo>
                    <a:lnTo>
                      <a:pt x="540" y="322"/>
                    </a:lnTo>
                    <a:lnTo>
                      <a:pt x="540" y="296"/>
                    </a:lnTo>
                    <a:lnTo>
                      <a:pt x="544" y="272"/>
                    </a:lnTo>
                    <a:lnTo>
                      <a:pt x="548" y="252"/>
                    </a:lnTo>
                    <a:lnTo>
                      <a:pt x="554" y="234"/>
                    </a:lnTo>
                    <a:lnTo>
                      <a:pt x="562" y="220"/>
                    </a:lnTo>
                    <a:lnTo>
                      <a:pt x="570" y="208"/>
                    </a:lnTo>
                    <a:lnTo>
                      <a:pt x="578" y="196"/>
                    </a:lnTo>
                    <a:lnTo>
                      <a:pt x="586" y="188"/>
                    </a:lnTo>
                    <a:lnTo>
                      <a:pt x="586" y="1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6" name="Freeform 150"/>
              <p:cNvSpPr>
                <a:spLocks/>
              </p:cNvSpPr>
              <p:nvPr/>
            </p:nvSpPr>
            <p:spPr bwMode="auto">
              <a:xfrm>
                <a:off x="10490922" y="7361238"/>
                <a:ext cx="1381125" cy="1470025"/>
              </a:xfrm>
              <a:custGeom>
                <a:avLst/>
                <a:gdLst>
                  <a:gd name="T0" fmla="*/ 870 w 870"/>
                  <a:gd name="T1" fmla="*/ 0 h 926"/>
                  <a:gd name="T2" fmla="*/ 4 w 870"/>
                  <a:gd name="T3" fmla="*/ 0 h 926"/>
                  <a:gd name="T4" fmla="*/ 4 w 870"/>
                  <a:gd name="T5" fmla="*/ 226 h 926"/>
                  <a:gd name="T6" fmla="*/ 64 w 870"/>
                  <a:gd name="T7" fmla="*/ 226 h 926"/>
                  <a:gd name="T8" fmla="*/ 64 w 870"/>
                  <a:gd name="T9" fmla="*/ 226 h 926"/>
                  <a:gd name="T10" fmla="*/ 70 w 870"/>
                  <a:gd name="T11" fmla="*/ 214 h 926"/>
                  <a:gd name="T12" fmla="*/ 80 w 870"/>
                  <a:gd name="T13" fmla="*/ 200 h 926"/>
                  <a:gd name="T14" fmla="*/ 94 w 870"/>
                  <a:gd name="T15" fmla="*/ 186 h 926"/>
                  <a:gd name="T16" fmla="*/ 110 w 870"/>
                  <a:gd name="T17" fmla="*/ 172 h 926"/>
                  <a:gd name="T18" fmla="*/ 128 w 870"/>
                  <a:gd name="T19" fmla="*/ 158 h 926"/>
                  <a:gd name="T20" fmla="*/ 152 w 870"/>
                  <a:gd name="T21" fmla="*/ 148 h 926"/>
                  <a:gd name="T22" fmla="*/ 164 w 870"/>
                  <a:gd name="T23" fmla="*/ 144 h 926"/>
                  <a:gd name="T24" fmla="*/ 178 w 870"/>
                  <a:gd name="T25" fmla="*/ 142 h 926"/>
                  <a:gd name="T26" fmla="*/ 194 w 870"/>
                  <a:gd name="T27" fmla="*/ 140 h 926"/>
                  <a:gd name="T28" fmla="*/ 208 w 870"/>
                  <a:gd name="T29" fmla="*/ 140 h 926"/>
                  <a:gd name="T30" fmla="*/ 208 w 870"/>
                  <a:gd name="T31" fmla="*/ 140 h 926"/>
                  <a:gd name="T32" fmla="*/ 230 w 870"/>
                  <a:gd name="T33" fmla="*/ 142 h 926"/>
                  <a:gd name="T34" fmla="*/ 250 w 870"/>
                  <a:gd name="T35" fmla="*/ 146 h 926"/>
                  <a:gd name="T36" fmla="*/ 266 w 870"/>
                  <a:gd name="T37" fmla="*/ 154 h 926"/>
                  <a:gd name="T38" fmla="*/ 280 w 870"/>
                  <a:gd name="T39" fmla="*/ 162 h 926"/>
                  <a:gd name="T40" fmla="*/ 292 w 870"/>
                  <a:gd name="T41" fmla="*/ 172 h 926"/>
                  <a:gd name="T42" fmla="*/ 302 w 870"/>
                  <a:gd name="T43" fmla="*/ 184 h 926"/>
                  <a:gd name="T44" fmla="*/ 310 w 870"/>
                  <a:gd name="T45" fmla="*/ 198 h 926"/>
                  <a:gd name="T46" fmla="*/ 316 w 870"/>
                  <a:gd name="T47" fmla="*/ 210 h 926"/>
                  <a:gd name="T48" fmla="*/ 322 w 870"/>
                  <a:gd name="T49" fmla="*/ 224 h 926"/>
                  <a:gd name="T50" fmla="*/ 326 w 870"/>
                  <a:gd name="T51" fmla="*/ 238 h 926"/>
                  <a:gd name="T52" fmla="*/ 330 w 870"/>
                  <a:gd name="T53" fmla="*/ 266 h 926"/>
                  <a:gd name="T54" fmla="*/ 332 w 870"/>
                  <a:gd name="T55" fmla="*/ 290 h 926"/>
                  <a:gd name="T56" fmla="*/ 332 w 870"/>
                  <a:gd name="T57" fmla="*/ 308 h 926"/>
                  <a:gd name="T58" fmla="*/ 332 w 870"/>
                  <a:gd name="T59" fmla="*/ 308 h 926"/>
                  <a:gd name="T60" fmla="*/ 332 w 870"/>
                  <a:gd name="T61" fmla="*/ 330 h 926"/>
                  <a:gd name="T62" fmla="*/ 330 w 870"/>
                  <a:gd name="T63" fmla="*/ 350 h 926"/>
                  <a:gd name="T64" fmla="*/ 326 w 870"/>
                  <a:gd name="T65" fmla="*/ 368 h 926"/>
                  <a:gd name="T66" fmla="*/ 322 w 870"/>
                  <a:gd name="T67" fmla="*/ 386 h 926"/>
                  <a:gd name="T68" fmla="*/ 316 w 870"/>
                  <a:gd name="T69" fmla="*/ 400 h 926"/>
                  <a:gd name="T70" fmla="*/ 308 w 870"/>
                  <a:gd name="T71" fmla="*/ 414 h 926"/>
                  <a:gd name="T72" fmla="*/ 300 w 870"/>
                  <a:gd name="T73" fmla="*/ 426 h 926"/>
                  <a:gd name="T74" fmla="*/ 290 w 870"/>
                  <a:gd name="T75" fmla="*/ 438 h 926"/>
                  <a:gd name="T76" fmla="*/ 290 w 870"/>
                  <a:gd name="T77" fmla="*/ 438 h 926"/>
                  <a:gd name="T78" fmla="*/ 282 w 870"/>
                  <a:gd name="T79" fmla="*/ 444 h 926"/>
                  <a:gd name="T80" fmla="*/ 272 w 870"/>
                  <a:gd name="T81" fmla="*/ 452 h 926"/>
                  <a:gd name="T82" fmla="*/ 262 w 870"/>
                  <a:gd name="T83" fmla="*/ 456 h 926"/>
                  <a:gd name="T84" fmla="*/ 252 w 870"/>
                  <a:gd name="T85" fmla="*/ 460 h 926"/>
                  <a:gd name="T86" fmla="*/ 228 w 870"/>
                  <a:gd name="T87" fmla="*/ 466 h 926"/>
                  <a:gd name="T88" fmla="*/ 200 w 870"/>
                  <a:gd name="T89" fmla="*/ 468 h 926"/>
                  <a:gd name="T90" fmla="*/ 200 w 870"/>
                  <a:gd name="T91" fmla="*/ 468 h 926"/>
                  <a:gd name="T92" fmla="*/ 174 w 870"/>
                  <a:gd name="T93" fmla="*/ 464 h 926"/>
                  <a:gd name="T94" fmla="*/ 150 w 870"/>
                  <a:gd name="T95" fmla="*/ 458 h 926"/>
                  <a:gd name="T96" fmla="*/ 130 w 870"/>
                  <a:gd name="T97" fmla="*/ 450 h 926"/>
                  <a:gd name="T98" fmla="*/ 112 w 870"/>
                  <a:gd name="T99" fmla="*/ 438 h 926"/>
                  <a:gd name="T100" fmla="*/ 98 w 870"/>
                  <a:gd name="T101" fmla="*/ 426 h 926"/>
                  <a:gd name="T102" fmla="*/ 86 w 870"/>
                  <a:gd name="T103" fmla="*/ 412 h 926"/>
                  <a:gd name="T104" fmla="*/ 76 w 870"/>
                  <a:gd name="T105" fmla="*/ 398 h 926"/>
                  <a:gd name="T106" fmla="*/ 68 w 870"/>
                  <a:gd name="T107" fmla="*/ 384 h 926"/>
                  <a:gd name="T108" fmla="*/ 0 w 870"/>
                  <a:gd name="T109" fmla="*/ 384 h 926"/>
                  <a:gd name="T110" fmla="*/ 0 w 870"/>
                  <a:gd name="T111" fmla="*/ 884 h 926"/>
                  <a:gd name="T112" fmla="*/ 0 w 870"/>
                  <a:gd name="T113" fmla="*/ 884 h 926"/>
                  <a:gd name="T114" fmla="*/ 18 w 870"/>
                  <a:gd name="T115" fmla="*/ 926 h 926"/>
                  <a:gd name="T116" fmla="*/ 870 w 870"/>
                  <a:gd name="T117" fmla="*/ 926 h 926"/>
                  <a:gd name="T118" fmla="*/ 870 w 870"/>
                  <a:gd name="T119" fmla="*/ 0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70" h="926">
                    <a:moveTo>
                      <a:pt x="870" y="0"/>
                    </a:moveTo>
                    <a:lnTo>
                      <a:pt x="4" y="0"/>
                    </a:lnTo>
                    <a:lnTo>
                      <a:pt x="4" y="226"/>
                    </a:lnTo>
                    <a:lnTo>
                      <a:pt x="64" y="226"/>
                    </a:lnTo>
                    <a:lnTo>
                      <a:pt x="64" y="226"/>
                    </a:lnTo>
                    <a:lnTo>
                      <a:pt x="70" y="214"/>
                    </a:lnTo>
                    <a:lnTo>
                      <a:pt x="80" y="200"/>
                    </a:lnTo>
                    <a:lnTo>
                      <a:pt x="94" y="186"/>
                    </a:lnTo>
                    <a:lnTo>
                      <a:pt x="110" y="172"/>
                    </a:lnTo>
                    <a:lnTo>
                      <a:pt x="128" y="158"/>
                    </a:lnTo>
                    <a:lnTo>
                      <a:pt x="152" y="148"/>
                    </a:lnTo>
                    <a:lnTo>
                      <a:pt x="164" y="144"/>
                    </a:lnTo>
                    <a:lnTo>
                      <a:pt x="178" y="142"/>
                    </a:lnTo>
                    <a:lnTo>
                      <a:pt x="194" y="140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30" y="142"/>
                    </a:lnTo>
                    <a:lnTo>
                      <a:pt x="250" y="146"/>
                    </a:lnTo>
                    <a:lnTo>
                      <a:pt x="266" y="154"/>
                    </a:lnTo>
                    <a:lnTo>
                      <a:pt x="280" y="162"/>
                    </a:lnTo>
                    <a:lnTo>
                      <a:pt x="292" y="172"/>
                    </a:lnTo>
                    <a:lnTo>
                      <a:pt x="302" y="184"/>
                    </a:lnTo>
                    <a:lnTo>
                      <a:pt x="310" y="198"/>
                    </a:lnTo>
                    <a:lnTo>
                      <a:pt x="316" y="210"/>
                    </a:lnTo>
                    <a:lnTo>
                      <a:pt x="322" y="224"/>
                    </a:lnTo>
                    <a:lnTo>
                      <a:pt x="326" y="238"/>
                    </a:lnTo>
                    <a:lnTo>
                      <a:pt x="330" y="266"/>
                    </a:lnTo>
                    <a:lnTo>
                      <a:pt x="332" y="290"/>
                    </a:lnTo>
                    <a:lnTo>
                      <a:pt x="332" y="308"/>
                    </a:lnTo>
                    <a:lnTo>
                      <a:pt x="332" y="308"/>
                    </a:lnTo>
                    <a:lnTo>
                      <a:pt x="332" y="330"/>
                    </a:lnTo>
                    <a:lnTo>
                      <a:pt x="330" y="350"/>
                    </a:lnTo>
                    <a:lnTo>
                      <a:pt x="326" y="368"/>
                    </a:lnTo>
                    <a:lnTo>
                      <a:pt x="322" y="386"/>
                    </a:lnTo>
                    <a:lnTo>
                      <a:pt x="316" y="400"/>
                    </a:lnTo>
                    <a:lnTo>
                      <a:pt x="308" y="414"/>
                    </a:lnTo>
                    <a:lnTo>
                      <a:pt x="300" y="426"/>
                    </a:lnTo>
                    <a:lnTo>
                      <a:pt x="290" y="438"/>
                    </a:lnTo>
                    <a:lnTo>
                      <a:pt x="290" y="438"/>
                    </a:lnTo>
                    <a:lnTo>
                      <a:pt x="282" y="444"/>
                    </a:lnTo>
                    <a:lnTo>
                      <a:pt x="272" y="452"/>
                    </a:lnTo>
                    <a:lnTo>
                      <a:pt x="262" y="456"/>
                    </a:lnTo>
                    <a:lnTo>
                      <a:pt x="252" y="460"/>
                    </a:lnTo>
                    <a:lnTo>
                      <a:pt x="228" y="466"/>
                    </a:lnTo>
                    <a:lnTo>
                      <a:pt x="200" y="468"/>
                    </a:lnTo>
                    <a:lnTo>
                      <a:pt x="200" y="468"/>
                    </a:lnTo>
                    <a:lnTo>
                      <a:pt x="174" y="464"/>
                    </a:lnTo>
                    <a:lnTo>
                      <a:pt x="150" y="458"/>
                    </a:lnTo>
                    <a:lnTo>
                      <a:pt x="130" y="450"/>
                    </a:lnTo>
                    <a:lnTo>
                      <a:pt x="112" y="438"/>
                    </a:lnTo>
                    <a:lnTo>
                      <a:pt x="98" y="426"/>
                    </a:lnTo>
                    <a:lnTo>
                      <a:pt x="86" y="412"/>
                    </a:lnTo>
                    <a:lnTo>
                      <a:pt x="76" y="398"/>
                    </a:lnTo>
                    <a:lnTo>
                      <a:pt x="68" y="384"/>
                    </a:lnTo>
                    <a:lnTo>
                      <a:pt x="0" y="384"/>
                    </a:lnTo>
                    <a:lnTo>
                      <a:pt x="0" y="884"/>
                    </a:lnTo>
                    <a:lnTo>
                      <a:pt x="0" y="884"/>
                    </a:lnTo>
                    <a:lnTo>
                      <a:pt x="18" y="926"/>
                    </a:lnTo>
                    <a:lnTo>
                      <a:pt x="870" y="926"/>
                    </a:lnTo>
                    <a:lnTo>
                      <a:pt x="87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7" name="Freeform 151"/>
              <p:cNvSpPr>
                <a:spLocks/>
              </p:cNvSpPr>
              <p:nvPr/>
            </p:nvSpPr>
            <p:spPr bwMode="auto">
              <a:xfrm>
                <a:off x="10497272" y="4338638"/>
                <a:ext cx="3536950" cy="1949450"/>
              </a:xfrm>
              <a:custGeom>
                <a:avLst/>
                <a:gdLst>
                  <a:gd name="T0" fmla="*/ 372 w 2228"/>
                  <a:gd name="T1" fmla="*/ 886 h 1228"/>
                  <a:gd name="T2" fmla="*/ 394 w 2228"/>
                  <a:gd name="T3" fmla="*/ 898 h 1228"/>
                  <a:gd name="T4" fmla="*/ 394 w 2228"/>
                  <a:gd name="T5" fmla="*/ 1018 h 1228"/>
                  <a:gd name="T6" fmla="*/ 390 w 2228"/>
                  <a:gd name="T7" fmla="*/ 1034 h 1228"/>
                  <a:gd name="T8" fmla="*/ 368 w 2228"/>
                  <a:gd name="T9" fmla="*/ 1050 h 1228"/>
                  <a:gd name="T10" fmla="*/ 338 w 2228"/>
                  <a:gd name="T11" fmla="*/ 1084 h 1228"/>
                  <a:gd name="T12" fmla="*/ 322 w 2228"/>
                  <a:gd name="T13" fmla="*/ 1126 h 1228"/>
                  <a:gd name="T14" fmla="*/ 328 w 2228"/>
                  <a:gd name="T15" fmla="*/ 1164 h 1228"/>
                  <a:gd name="T16" fmla="*/ 364 w 2228"/>
                  <a:gd name="T17" fmla="*/ 1210 h 1228"/>
                  <a:gd name="T18" fmla="*/ 414 w 2228"/>
                  <a:gd name="T19" fmla="*/ 1228 h 1228"/>
                  <a:gd name="T20" fmla="*/ 452 w 2228"/>
                  <a:gd name="T21" fmla="*/ 1228 h 1228"/>
                  <a:gd name="T22" fmla="*/ 518 w 2228"/>
                  <a:gd name="T23" fmla="*/ 1202 h 1228"/>
                  <a:gd name="T24" fmla="*/ 554 w 2228"/>
                  <a:gd name="T25" fmla="*/ 1158 h 1228"/>
                  <a:gd name="T26" fmla="*/ 558 w 2228"/>
                  <a:gd name="T27" fmla="*/ 1138 h 1228"/>
                  <a:gd name="T28" fmla="*/ 552 w 2228"/>
                  <a:gd name="T29" fmla="*/ 1102 h 1228"/>
                  <a:gd name="T30" fmla="*/ 534 w 2228"/>
                  <a:gd name="T31" fmla="*/ 1072 h 1228"/>
                  <a:gd name="T32" fmla="*/ 492 w 2228"/>
                  <a:gd name="T33" fmla="*/ 1040 h 1228"/>
                  <a:gd name="T34" fmla="*/ 474 w 2228"/>
                  <a:gd name="T35" fmla="*/ 1030 h 1228"/>
                  <a:gd name="T36" fmla="*/ 466 w 2228"/>
                  <a:gd name="T37" fmla="*/ 1012 h 1228"/>
                  <a:gd name="T38" fmla="*/ 470 w 2228"/>
                  <a:gd name="T39" fmla="*/ 904 h 1228"/>
                  <a:gd name="T40" fmla="*/ 490 w 2228"/>
                  <a:gd name="T41" fmla="*/ 892 h 1228"/>
                  <a:gd name="T42" fmla="*/ 1294 w 2228"/>
                  <a:gd name="T43" fmla="*/ 820 h 1228"/>
                  <a:gd name="T44" fmla="*/ 1256 w 2228"/>
                  <a:gd name="T45" fmla="*/ 788 h 1228"/>
                  <a:gd name="T46" fmla="*/ 1220 w 2228"/>
                  <a:gd name="T47" fmla="*/ 730 h 1228"/>
                  <a:gd name="T48" fmla="*/ 1210 w 2228"/>
                  <a:gd name="T49" fmla="*/ 674 h 1228"/>
                  <a:gd name="T50" fmla="*/ 1214 w 2228"/>
                  <a:gd name="T51" fmla="*/ 646 h 1228"/>
                  <a:gd name="T52" fmla="*/ 1232 w 2228"/>
                  <a:gd name="T53" fmla="*/ 610 h 1228"/>
                  <a:gd name="T54" fmla="*/ 1260 w 2228"/>
                  <a:gd name="T55" fmla="*/ 584 h 1228"/>
                  <a:gd name="T56" fmla="*/ 1310 w 2228"/>
                  <a:gd name="T57" fmla="*/ 562 h 1228"/>
                  <a:gd name="T58" fmla="*/ 1366 w 2228"/>
                  <a:gd name="T59" fmla="*/ 554 h 1228"/>
                  <a:gd name="T60" fmla="*/ 1454 w 2228"/>
                  <a:gd name="T61" fmla="*/ 568 h 1228"/>
                  <a:gd name="T62" fmla="*/ 1492 w 2228"/>
                  <a:gd name="T63" fmla="*/ 588 h 1228"/>
                  <a:gd name="T64" fmla="*/ 1520 w 2228"/>
                  <a:gd name="T65" fmla="*/ 616 h 1228"/>
                  <a:gd name="T66" fmla="*/ 1534 w 2228"/>
                  <a:gd name="T67" fmla="*/ 656 h 1228"/>
                  <a:gd name="T68" fmla="*/ 1534 w 2228"/>
                  <a:gd name="T69" fmla="*/ 686 h 1228"/>
                  <a:gd name="T70" fmla="*/ 1516 w 2228"/>
                  <a:gd name="T71" fmla="*/ 750 h 1228"/>
                  <a:gd name="T72" fmla="*/ 1478 w 2228"/>
                  <a:gd name="T73" fmla="*/ 802 h 1228"/>
                  <a:gd name="T74" fmla="*/ 2228 w 2228"/>
                  <a:gd name="T75" fmla="*/ 888 h 1228"/>
                  <a:gd name="T76" fmla="*/ 2168 w 2228"/>
                  <a:gd name="T77" fmla="*/ 754 h 1228"/>
                  <a:gd name="T78" fmla="*/ 2052 w 2228"/>
                  <a:gd name="T79" fmla="*/ 564 h 1228"/>
                  <a:gd name="T80" fmla="*/ 1982 w 2228"/>
                  <a:gd name="T81" fmla="*/ 478 h 1228"/>
                  <a:gd name="T82" fmla="*/ 1904 w 2228"/>
                  <a:gd name="T83" fmla="*/ 404 h 1228"/>
                  <a:gd name="T84" fmla="*/ 1798 w 2228"/>
                  <a:gd name="T85" fmla="*/ 318 h 1228"/>
                  <a:gd name="T86" fmla="*/ 1636 w 2228"/>
                  <a:gd name="T87" fmla="*/ 204 h 1228"/>
                  <a:gd name="T88" fmla="*/ 1468 w 2228"/>
                  <a:gd name="T89" fmla="*/ 114 h 1228"/>
                  <a:gd name="T90" fmla="*/ 1282 w 2228"/>
                  <a:gd name="T91" fmla="*/ 48 h 1228"/>
                  <a:gd name="T92" fmla="*/ 1076 w 2228"/>
                  <a:gd name="T93" fmla="*/ 10 h 1228"/>
                  <a:gd name="T94" fmla="*/ 920 w 2228"/>
                  <a:gd name="T95" fmla="*/ 0 h 1228"/>
                  <a:gd name="T96" fmla="*/ 762 w 2228"/>
                  <a:gd name="T97" fmla="*/ 6 h 1228"/>
                  <a:gd name="T98" fmla="*/ 590 w 2228"/>
                  <a:gd name="T99" fmla="*/ 32 h 1228"/>
                  <a:gd name="T100" fmla="*/ 412 w 2228"/>
                  <a:gd name="T101" fmla="*/ 80 h 1228"/>
                  <a:gd name="T102" fmla="*/ 232 w 2228"/>
                  <a:gd name="T103" fmla="*/ 152 h 1228"/>
                  <a:gd name="T104" fmla="*/ 56 w 2228"/>
                  <a:gd name="T105" fmla="*/ 252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8" h="1228">
                    <a:moveTo>
                      <a:pt x="0" y="886"/>
                    </a:moveTo>
                    <a:lnTo>
                      <a:pt x="372" y="886"/>
                    </a:lnTo>
                    <a:lnTo>
                      <a:pt x="372" y="886"/>
                    </a:lnTo>
                    <a:lnTo>
                      <a:pt x="382" y="886"/>
                    </a:lnTo>
                    <a:lnTo>
                      <a:pt x="388" y="892"/>
                    </a:lnTo>
                    <a:lnTo>
                      <a:pt x="394" y="898"/>
                    </a:lnTo>
                    <a:lnTo>
                      <a:pt x="394" y="908"/>
                    </a:lnTo>
                    <a:lnTo>
                      <a:pt x="394" y="1018"/>
                    </a:lnTo>
                    <a:lnTo>
                      <a:pt x="394" y="1018"/>
                    </a:lnTo>
                    <a:lnTo>
                      <a:pt x="394" y="1024"/>
                    </a:lnTo>
                    <a:lnTo>
                      <a:pt x="392" y="1030"/>
                    </a:lnTo>
                    <a:lnTo>
                      <a:pt x="390" y="1034"/>
                    </a:lnTo>
                    <a:lnTo>
                      <a:pt x="384" y="1038"/>
                    </a:lnTo>
                    <a:lnTo>
                      <a:pt x="384" y="1038"/>
                    </a:lnTo>
                    <a:lnTo>
                      <a:pt x="368" y="1050"/>
                    </a:lnTo>
                    <a:lnTo>
                      <a:pt x="358" y="1060"/>
                    </a:lnTo>
                    <a:lnTo>
                      <a:pt x="346" y="1072"/>
                    </a:lnTo>
                    <a:lnTo>
                      <a:pt x="338" y="1084"/>
                    </a:lnTo>
                    <a:lnTo>
                      <a:pt x="330" y="1098"/>
                    </a:lnTo>
                    <a:lnTo>
                      <a:pt x="324" y="1112"/>
                    </a:lnTo>
                    <a:lnTo>
                      <a:pt x="322" y="1126"/>
                    </a:lnTo>
                    <a:lnTo>
                      <a:pt x="322" y="1126"/>
                    </a:lnTo>
                    <a:lnTo>
                      <a:pt x="324" y="1146"/>
                    </a:lnTo>
                    <a:lnTo>
                      <a:pt x="328" y="1164"/>
                    </a:lnTo>
                    <a:lnTo>
                      <a:pt x="336" y="1182"/>
                    </a:lnTo>
                    <a:lnTo>
                      <a:pt x="348" y="1196"/>
                    </a:lnTo>
                    <a:lnTo>
                      <a:pt x="364" y="1210"/>
                    </a:lnTo>
                    <a:lnTo>
                      <a:pt x="382" y="1220"/>
                    </a:lnTo>
                    <a:lnTo>
                      <a:pt x="402" y="1226"/>
                    </a:lnTo>
                    <a:lnTo>
                      <a:pt x="414" y="1228"/>
                    </a:lnTo>
                    <a:lnTo>
                      <a:pt x="426" y="1228"/>
                    </a:lnTo>
                    <a:lnTo>
                      <a:pt x="426" y="1228"/>
                    </a:lnTo>
                    <a:lnTo>
                      <a:pt x="452" y="1228"/>
                    </a:lnTo>
                    <a:lnTo>
                      <a:pt x="478" y="1222"/>
                    </a:lnTo>
                    <a:lnTo>
                      <a:pt x="500" y="1214"/>
                    </a:lnTo>
                    <a:lnTo>
                      <a:pt x="518" y="1202"/>
                    </a:lnTo>
                    <a:lnTo>
                      <a:pt x="534" y="1190"/>
                    </a:lnTo>
                    <a:lnTo>
                      <a:pt x="546" y="1174"/>
                    </a:lnTo>
                    <a:lnTo>
                      <a:pt x="554" y="1158"/>
                    </a:lnTo>
                    <a:lnTo>
                      <a:pt x="556" y="1148"/>
                    </a:lnTo>
                    <a:lnTo>
                      <a:pt x="558" y="1138"/>
                    </a:lnTo>
                    <a:lnTo>
                      <a:pt x="558" y="1138"/>
                    </a:lnTo>
                    <a:lnTo>
                      <a:pt x="558" y="1126"/>
                    </a:lnTo>
                    <a:lnTo>
                      <a:pt x="556" y="1112"/>
                    </a:lnTo>
                    <a:lnTo>
                      <a:pt x="552" y="1102"/>
                    </a:lnTo>
                    <a:lnTo>
                      <a:pt x="546" y="1090"/>
                    </a:lnTo>
                    <a:lnTo>
                      <a:pt x="540" y="1080"/>
                    </a:lnTo>
                    <a:lnTo>
                      <a:pt x="534" y="1072"/>
                    </a:lnTo>
                    <a:lnTo>
                      <a:pt x="520" y="1058"/>
                    </a:lnTo>
                    <a:lnTo>
                      <a:pt x="506" y="1046"/>
                    </a:lnTo>
                    <a:lnTo>
                      <a:pt x="492" y="1040"/>
                    </a:lnTo>
                    <a:lnTo>
                      <a:pt x="480" y="1034"/>
                    </a:lnTo>
                    <a:lnTo>
                      <a:pt x="480" y="1034"/>
                    </a:lnTo>
                    <a:lnTo>
                      <a:pt x="474" y="1030"/>
                    </a:lnTo>
                    <a:lnTo>
                      <a:pt x="470" y="1024"/>
                    </a:lnTo>
                    <a:lnTo>
                      <a:pt x="466" y="1018"/>
                    </a:lnTo>
                    <a:lnTo>
                      <a:pt x="466" y="1012"/>
                    </a:lnTo>
                    <a:lnTo>
                      <a:pt x="468" y="912"/>
                    </a:lnTo>
                    <a:lnTo>
                      <a:pt x="468" y="912"/>
                    </a:lnTo>
                    <a:lnTo>
                      <a:pt x="470" y="904"/>
                    </a:lnTo>
                    <a:lnTo>
                      <a:pt x="476" y="898"/>
                    </a:lnTo>
                    <a:lnTo>
                      <a:pt x="482" y="894"/>
                    </a:lnTo>
                    <a:lnTo>
                      <a:pt x="490" y="892"/>
                    </a:lnTo>
                    <a:lnTo>
                      <a:pt x="1294" y="892"/>
                    </a:lnTo>
                    <a:lnTo>
                      <a:pt x="1294" y="820"/>
                    </a:lnTo>
                    <a:lnTo>
                      <a:pt x="1294" y="820"/>
                    </a:lnTo>
                    <a:lnTo>
                      <a:pt x="1282" y="812"/>
                    </a:lnTo>
                    <a:lnTo>
                      <a:pt x="1270" y="802"/>
                    </a:lnTo>
                    <a:lnTo>
                      <a:pt x="1256" y="788"/>
                    </a:lnTo>
                    <a:lnTo>
                      <a:pt x="1242" y="772"/>
                    </a:lnTo>
                    <a:lnTo>
                      <a:pt x="1230" y="752"/>
                    </a:lnTo>
                    <a:lnTo>
                      <a:pt x="1220" y="730"/>
                    </a:lnTo>
                    <a:lnTo>
                      <a:pt x="1212" y="704"/>
                    </a:lnTo>
                    <a:lnTo>
                      <a:pt x="1210" y="690"/>
                    </a:lnTo>
                    <a:lnTo>
                      <a:pt x="1210" y="674"/>
                    </a:lnTo>
                    <a:lnTo>
                      <a:pt x="1210" y="674"/>
                    </a:lnTo>
                    <a:lnTo>
                      <a:pt x="1212" y="660"/>
                    </a:lnTo>
                    <a:lnTo>
                      <a:pt x="1214" y="646"/>
                    </a:lnTo>
                    <a:lnTo>
                      <a:pt x="1218" y="632"/>
                    </a:lnTo>
                    <a:lnTo>
                      <a:pt x="1224" y="620"/>
                    </a:lnTo>
                    <a:lnTo>
                      <a:pt x="1232" y="610"/>
                    </a:lnTo>
                    <a:lnTo>
                      <a:pt x="1240" y="600"/>
                    </a:lnTo>
                    <a:lnTo>
                      <a:pt x="1250" y="592"/>
                    </a:lnTo>
                    <a:lnTo>
                      <a:pt x="1260" y="584"/>
                    </a:lnTo>
                    <a:lnTo>
                      <a:pt x="1272" y="576"/>
                    </a:lnTo>
                    <a:lnTo>
                      <a:pt x="1284" y="570"/>
                    </a:lnTo>
                    <a:lnTo>
                      <a:pt x="1310" y="562"/>
                    </a:lnTo>
                    <a:lnTo>
                      <a:pt x="1338" y="556"/>
                    </a:lnTo>
                    <a:lnTo>
                      <a:pt x="1366" y="554"/>
                    </a:lnTo>
                    <a:lnTo>
                      <a:pt x="1366" y="554"/>
                    </a:lnTo>
                    <a:lnTo>
                      <a:pt x="1396" y="556"/>
                    </a:lnTo>
                    <a:lnTo>
                      <a:pt x="1426" y="560"/>
                    </a:lnTo>
                    <a:lnTo>
                      <a:pt x="1454" y="568"/>
                    </a:lnTo>
                    <a:lnTo>
                      <a:pt x="1466" y="574"/>
                    </a:lnTo>
                    <a:lnTo>
                      <a:pt x="1480" y="580"/>
                    </a:lnTo>
                    <a:lnTo>
                      <a:pt x="1492" y="588"/>
                    </a:lnTo>
                    <a:lnTo>
                      <a:pt x="1502" y="596"/>
                    </a:lnTo>
                    <a:lnTo>
                      <a:pt x="1512" y="606"/>
                    </a:lnTo>
                    <a:lnTo>
                      <a:pt x="1520" y="616"/>
                    </a:lnTo>
                    <a:lnTo>
                      <a:pt x="1526" y="628"/>
                    </a:lnTo>
                    <a:lnTo>
                      <a:pt x="1530" y="642"/>
                    </a:lnTo>
                    <a:lnTo>
                      <a:pt x="1534" y="656"/>
                    </a:lnTo>
                    <a:lnTo>
                      <a:pt x="1534" y="672"/>
                    </a:lnTo>
                    <a:lnTo>
                      <a:pt x="1534" y="672"/>
                    </a:lnTo>
                    <a:lnTo>
                      <a:pt x="1534" y="686"/>
                    </a:lnTo>
                    <a:lnTo>
                      <a:pt x="1532" y="700"/>
                    </a:lnTo>
                    <a:lnTo>
                      <a:pt x="1526" y="726"/>
                    </a:lnTo>
                    <a:lnTo>
                      <a:pt x="1516" y="750"/>
                    </a:lnTo>
                    <a:lnTo>
                      <a:pt x="1504" y="770"/>
                    </a:lnTo>
                    <a:lnTo>
                      <a:pt x="1490" y="788"/>
                    </a:lnTo>
                    <a:lnTo>
                      <a:pt x="1478" y="802"/>
                    </a:lnTo>
                    <a:lnTo>
                      <a:pt x="1456" y="822"/>
                    </a:lnTo>
                    <a:lnTo>
                      <a:pt x="1456" y="888"/>
                    </a:lnTo>
                    <a:lnTo>
                      <a:pt x="2228" y="888"/>
                    </a:lnTo>
                    <a:lnTo>
                      <a:pt x="2228" y="888"/>
                    </a:lnTo>
                    <a:lnTo>
                      <a:pt x="2200" y="820"/>
                    </a:lnTo>
                    <a:lnTo>
                      <a:pt x="2168" y="754"/>
                    </a:lnTo>
                    <a:lnTo>
                      <a:pt x="2132" y="688"/>
                    </a:lnTo>
                    <a:lnTo>
                      <a:pt x="2094" y="624"/>
                    </a:lnTo>
                    <a:lnTo>
                      <a:pt x="2052" y="564"/>
                    </a:lnTo>
                    <a:lnTo>
                      <a:pt x="2030" y="534"/>
                    </a:lnTo>
                    <a:lnTo>
                      <a:pt x="2006" y="506"/>
                    </a:lnTo>
                    <a:lnTo>
                      <a:pt x="1982" y="478"/>
                    </a:lnTo>
                    <a:lnTo>
                      <a:pt x="1956" y="452"/>
                    </a:lnTo>
                    <a:lnTo>
                      <a:pt x="1930" y="428"/>
                    </a:lnTo>
                    <a:lnTo>
                      <a:pt x="1904" y="404"/>
                    </a:lnTo>
                    <a:lnTo>
                      <a:pt x="1904" y="404"/>
                    </a:lnTo>
                    <a:lnTo>
                      <a:pt x="1850" y="360"/>
                    </a:lnTo>
                    <a:lnTo>
                      <a:pt x="1798" y="318"/>
                    </a:lnTo>
                    <a:lnTo>
                      <a:pt x="1744" y="278"/>
                    </a:lnTo>
                    <a:lnTo>
                      <a:pt x="1690" y="240"/>
                    </a:lnTo>
                    <a:lnTo>
                      <a:pt x="1636" y="204"/>
                    </a:lnTo>
                    <a:lnTo>
                      <a:pt x="1582" y="172"/>
                    </a:lnTo>
                    <a:lnTo>
                      <a:pt x="1524" y="142"/>
                    </a:lnTo>
                    <a:lnTo>
                      <a:pt x="1468" y="114"/>
                    </a:lnTo>
                    <a:lnTo>
                      <a:pt x="1408" y="88"/>
                    </a:lnTo>
                    <a:lnTo>
                      <a:pt x="1346" y="66"/>
                    </a:lnTo>
                    <a:lnTo>
                      <a:pt x="1282" y="48"/>
                    </a:lnTo>
                    <a:lnTo>
                      <a:pt x="1216" y="32"/>
                    </a:lnTo>
                    <a:lnTo>
                      <a:pt x="1148" y="18"/>
                    </a:lnTo>
                    <a:lnTo>
                      <a:pt x="1076" y="10"/>
                    </a:lnTo>
                    <a:lnTo>
                      <a:pt x="1000" y="2"/>
                    </a:lnTo>
                    <a:lnTo>
                      <a:pt x="920" y="0"/>
                    </a:lnTo>
                    <a:lnTo>
                      <a:pt x="920" y="0"/>
                    </a:lnTo>
                    <a:lnTo>
                      <a:pt x="870" y="0"/>
                    </a:lnTo>
                    <a:lnTo>
                      <a:pt x="816" y="2"/>
                    </a:lnTo>
                    <a:lnTo>
                      <a:pt x="762" y="6"/>
                    </a:lnTo>
                    <a:lnTo>
                      <a:pt x="706" y="12"/>
                    </a:lnTo>
                    <a:lnTo>
                      <a:pt x="648" y="22"/>
                    </a:lnTo>
                    <a:lnTo>
                      <a:pt x="590" y="32"/>
                    </a:lnTo>
                    <a:lnTo>
                      <a:pt x="530" y="46"/>
                    </a:lnTo>
                    <a:lnTo>
                      <a:pt x="472" y="60"/>
                    </a:lnTo>
                    <a:lnTo>
                      <a:pt x="412" y="80"/>
                    </a:lnTo>
                    <a:lnTo>
                      <a:pt x="352" y="100"/>
                    </a:lnTo>
                    <a:lnTo>
                      <a:pt x="292" y="124"/>
                    </a:lnTo>
                    <a:lnTo>
                      <a:pt x="232" y="152"/>
                    </a:lnTo>
                    <a:lnTo>
                      <a:pt x="172" y="182"/>
                    </a:lnTo>
                    <a:lnTo>
                      <a:pt x="114" y="216"/>
                    </a:lnTo>
                    <a:lnTo>
                      <a:pt x="56" y="252"/>
                    </a:lnTo>
                    <a:lnTo>
                      <a:pt x="0" y="292"/>
                    </a:lnTo>
                    <a:lnTo>
                      <a:pt x="0" y="88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8" name="Freeform 152"/>
              <p:cNvSpPr>
                <a:spLocks/>
              </p:cNvSpPr>
              <p:nvPr/>
            </p:nvSpPr>
            <p:spPr bwMode="auto">
              <a:xfrm>
                <a:off x="11941897" y="5287963"/>
                <a:ext cx="1895475" cy="2003425"/>
              </a:xfrm>
              <a:custGeom>
                <a:avLst/>
                <a:gdLst>
                  <a:gd name="T0" fmla="*/ 866 w 1194"/>
                  <a:gd name="T1" fmla="*/ 844 h 1262"/>
                  <a:gd name="T2" fmla="*/ 874 w 1194"/>
                  <a:gd name="T3" fmla="*/ 828 h 1262"/>
                  <a:gd name="T4" fmla="*/ 890 w 1194"/>
                  <a:gd name="T5" fmla="*/ 822 h 1262"/>
                  <a:gd name="T6" fmla="*/ 984 w 1194"/>
                  <a:gd name="T7" fmla="*/ 822 h 1262"/>
                  <a:gd name="T8" fmla="*/ 1002 w 1194"/>
                  <a:gd name="T9" fmla="*/ 830 h 1262"/>
                  <a:gd name="T10" fmla="*/ 1020 w 1194"/>
                  <a:gd name="T11" fmla="*/ 850 h 1262"/>
                  <a:gd name="T12" fmla="*/ 1046 w 1194"/>
                  <a:gd name="T13" fmla="*/ 874 h 1262"/>
                  <a:gd name="T14" fmla="*/ 1078 w 1194"/>
                  <a:gd name="T15" fmla="*/ 894 h 1262"/>
                  <a:gd name="T16" fmla="*/ 1112 w 1194"/>
                  <a:gd name="T17" fmla="*/ 902 h 1262"/>
                  <a:gd name="T18" fmla="*/ 1122 w 1194"/>
                  <a:gd name="T19" fmla="*/ 900 h 1262"/>
                  <a:gd name="T20" fmla="*/ 1142 w 1194"/>
                  <a:gd name="T21" fmla="*/ 896 h 1262"/>
                  <a:gd name="T22" fmla="*/ 1158 w 1194"/>
                  <a:gd name="T23" fmla="*/ 884 h 1262"/>
                  <a:gd name="T24" fmla="*/ 1176 w 1194"/>
                  <a:gd name="T25" fmla="*/ 862 h 1262"/>
                  <a:gd name="T26" fmla="*/ 1190 w 1194"/>
                  <a:gd name="T27" fmla="*/ 822 h 1262"/>
                  <a:gd name="T28" fmla="*/ 1194 w 1194"/>
                  <a:gd name="T29" fmla="*/ 778 h 1262"/>
                  <a:gd name="T30" fmla="*/ 1194 w 1194"/>
                  <a:gd name="T31" fmla="*/ 754 h 1262"/>
                  <a:gd name="T32" fmla="*/ 1182 w 1194"/>
                  <a:gd name="T33" fmla="*/ 714 h 1262"/>
                  <a:gd name="T34" fmla="*/ 1162 w 1194"/>
                  <a:gd name="T35" fmla="*/ 686 h 1262"/>
                  <a:gd name="T36" fmla="*/ 1132 w 1194"/>
                  <a:gd name="T37" fmla="*/ 672 h 1262"/>
                  <a:gd name="T38" fmla="*/ 1114 w 1194"/>
                  <a:gd name="T39" fmla="*/ 668 h 1262"/>
                  <a:gd name="T40" fmla="*/ 1086 w 1194"/>
                  <a:gd name="T41" fmla="*/ 676 h 1262"/>
                  <a:gd name="T42" fmla="*/ 1054 w 1194"/>
                  <a:gd name="T43" fmla="*/ 696 h 1262"/>
                  <a:gd name="T44" fmla="*/ 1022 w 1194"/>
                  <a:gd name="T45" fmla="*/ 722 h 1262"/>
                  <a:gd name="T46" fmla="*/ 998 w 1194"/>
                  <a:gd name="T47" fmla="*/ 748 h 1262"/>
                  <a:gd name="T48" fmla="*/ 982 w 1194"/>
                  <a:gd name="T49" fmla="*/ 754 h 1262"/>
                  <a:gd name="T50" fmla="*/ 882 w 1194"/>
                  <a:gd name="T51" fmla="*/ 754 h 1262"/>
                  <a:gd name="T52" fmla="*/ 868 w 1194"/>
                  <a:gd name="T53" fmla="*/ 748 h 1262"/>
                  <a:gd name="T54" fmla="*/ 860 w 1194"/>
                  <a:gd name="T55" fmla="*/ 732 h 1262"/>
                  <a:gd name="T56" fmla="*/ 522 w 1194"/>
                  <a:gd name="T57" fmla="*/ 334 h 1262"/>
                  <a:gd name="T58" fmla="*/ 514 w 1194"/>
                  <a:gd name="T59" fmla="*/ 332 h 1262"/>
                  <a:gd name="T60" fmla="*/ 502 w 1194"/>
                  <a:gd name="T61" fmla="*/ 320 h 1262"/>
                  <a:gd name="T62" fmla="*/ 500 w 1194"/>
                  <a:gd name="T63" fmla="*/ 214 h 1262"/>
                  <a:gd name="T64" fmla="*/ 502 w 1194"/>
                  <a:gd name="T65" fmla="*/ 208 h 1262"/>
                  <a:gd name="T66" fmla="*/ 506 w 1194"/>
                  <a:gd name="T67" fmla="*/ 198 h 1262"/>
                  <a:gd name="T68" fmla="*/ 512 w 1194"/>
                  <a:gd name="T69" fmla="*/ 196 h 1262"/>
                  <a:gd name="T70" fmla="*/ 534 w 1194"/>
                  <a:gd name="T71" fmla="*/ 176 h 1262"/>
                  <a:gd name="T72" fmla="*/ 558 w 1194"/>
                  <a:gd name="T73" fmla="*/ 146 h 1262"/>
                  <a:gd name="T74" fmla="*/ 574 w 1194"/>
                  <a:gd name="T75" fmla="*/ 112 h 1262"/>
                  <a:gd name="T76" fmla="*/ 580 w 1194"/>
                  <a:gd name="T77" fmla="*/ 88 h 1262"/>
                  <a:gd name="T78" fmla="*/ 580 w 1194"/>
                  <a:gd name="T79" fmla="*/ 74 h 1262"/>
                  <a:gd name="T80" fmla="*/ 576 w 1194"/>
                  <a:gd name="T81" fmla="*/ 50 h 1262"/>
                  <a:gd name="T82" fmla="*/ 564 w 1194"/>
                  <a:gd name="T83" fmla="*/ 32 h 1262"/>
                  <a:gd name="T84" fmla="*/ 546 w 1194"/>
                  <a:gd name="T85" fmla="*/ 20 h 1262"/>
                  <a:gd name="T86" fmla="*/ 504 w 1194"/>
                  <a:gd name="T87" fmla="*/ 4 h 1262"/>
                  <a:gd name="T88" fmla="*/ 456 w 1194"/>
                  <a:gd name="T89" fmla="*/ 0 h 1262"/>
                  <a:gd name="T90" fmla="*/ 440 w 1194"/>
                  <a:gd name="T91" fmla="*/ 0 h 1262"/>
                  <a:gd name="T92" fmla="*/ 402 w 1194"/>
                  <a:gd name="T93" fmla="*/ 8 h 1262"/>
                  <a:gd name="T94" fmla="*/ 368 w 1194"/>
                  <a:gd name="T95" fmla="*/ 26 h 1262"/>
                  <a:gd name="T96" fmla="*/ 356 w 1194"/>
                  <a:gd name="T97" fmla="*/ 40 h 1262"/>
                  <a:gd name="T98" fmla="*/ 348 w 1194"/>
                  <a:gd name="T99" fmla="*/ 56 h 1262"/>
                  <a:gd name="T100" fmla="*/ 344 w 1194"/>
                  <a:gd name="T101" fmla="*/ 76 h 1262"/>
                  <a:gd name="T102" fmla="*/ 346 w 1194"/>
                  <a:gd name="T103" fmla="*/ 90 h 1262"/>
                  <a:gd name="T104" fmla="*/ 350 w 1194"/>
                  <a:gd name="T105" fmla="*/ 114 h 1262"/>
                  <a:gd name="T106" fmla="*/ 366 w 1194"/>
                  <a:gd name="T107" fmla="*/ 146 h 1262"/>
                  <a:gd name="T108" fmla="*/ 392 w 1194"/>
                  <a:gd name="T109" fmla="*/ 174 h 1262"/>
                  <a:gd name="T110" fmla="*/ 416 w 1194"/>
                  <a:gd name="T111" fmla="*/ 192 h 1262"/>
                  <a:gd name="T112" fmla="*/ 420 w 1194"/>
                  <a:gd name="T113" fmla="*/ 194 h 1262"/>
                  <a:gd name="T114" fmla="*/ 426 w 1194"/>
                  <a:gd name="T115" fmla="*/ 204 h 1262"/>
                  <a:gd name="T116" fmla="*/ 428 w 1194"/>
                  <a:gd name="T117" fmla="*/ 316 h 1262"/>
                  <a:gd name="T118" fmla="*/ 426 w 1194"/>
                  <a:gd name="T119" fmla="*/ 324 h 1262"/>
                  <a:gd name="T120" fmla="*/ 414 w 1194"/>
                  <a:gd name="T121" fmla="*/ 336 h 1262"/>
                  <a:gd name="T122" fmla="*/ 0 w 1194"/>
                  <a:gd name="T123" fmla="*/ 338 h 1262"/>
                  <a:gd name="T124" fmla="*/ 866 w 1194"/>
                  <a:gd name="T125" fmla="*/ 1262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94" h="1262">
                    <a:moveTo>
                      <a:pt x="866" y="844"/>
                    </a:moveTo>
                    <a:lnTo>
                      <a:pt x="866" y="844"/>
                    </a:lnTo>
                    <a:lnTo>
                      <a:pt x="868" y="836"/>
                    </a:lnTo>
                    <a:lnTo>
                      <a:pt x="874" y="828"/>
                    </a:lnTo>
                    <a:lnTo>
                      <a:pt x="880" y="824"/>
                    </a:lnTo>
                    <a:lnTo>
                      <a:pt x="890" y="822"/>
                    </a:lnTo>
                    <a:lnTo>
                      <a:pt x="984" y="822"/>
                    </a:lnTo>
                    <a:lnTo>
                      <a:pt x="984" y="822"/>
                    </a:lnTo>
                    <a:lnTo>
                      <a:pt x="994" y="824"/>
                    </a:lnTo>
                    <a:lnTo>
                      <a:pt x="1002" y="830"/>
                    </a:lnTo>
                    <a:lnTo>
                      <a:pt x="1002" y="830"/>
                    </a:lnTo>
                    <a:lnTo>
                      <a:pt x="1020" y="850"/>
                    </a:lnTo>
                    <a:lnTo>
                      <a:pt x="1032" y="862"/>
                    </a:lnTo>
                    <a:lnTo>
                      <a:pt x="1046" y="874"/>
                    </a:lnTo>
                    <a:lnTo>
                      <a:pt x="1062" y="884"/>
                    </a:lnTo>
                    <a:lnTo>
                      <a:pt x="1078" y="894"/>
                    </a:lnTo>
                    <a:lnTo>
                      <a:pt x="1094" y="900"/>
                    </a:lnTo>
                    <a:lnTo>
                      <a:pt x="1112" y="902"/>
                    </a:lnTo>
                    <a:lnTo>
                      <a:pt x="1112" y="902"/>
                    </a:lnTo>
                    <a:lnTo>
                      <a:pt x="1122" y="900"/>
                    </a:lnTo>
                    <a:lnTo>
                      <a:pt x="1134" y="898"/>
                    </a:lnTo>
                    <a:lnTo>
                      <a:pt x="1142" y="896"/>
                    </a:lnTo>
                    <a:lnTo>
                      <a:pt x="1150" y="890"/>
                    </a:lnTo>
                    <a:lnTo>
                      <a:pt x="1158" y="884"/>
                    </a:lnTo>
                    <a:lnTo>
                      <a:pt x="1166" y="878"/>
                    </a:lnTo>
                    <a:lnTo>
                      <a:pt x="1176" y="862"/>
                    </a:lnTo>
                    <a:lnTo>
                      <a:pt x="1184" y="842"/>
                    </a:lnTo>
                    <a:lnTo>
                      <a:pt x="1190" y="822"/>
                    </a:lnTo>
                    <a:lnTo>
                      <a:pt x="1194" y="800"/>
                    </a:lnTo>
                    <a:lnTo>
                      <a:pt x="1194" y="778"/>
                    </a:lnTo>
                    <a:lnTo>
                      <a:pt x="1194" y="778"/>
                    </a:lnTo>
                    <a:lnTo>
                      <a:pt x="1194" y="754"/>
                    </a:lnTo>
                    <a:lnTo>
                      <a:pt x="1190" y="732"/>
                    </a:lnTo>
                    <a:lnTo>
                      <a:pt x="1182" y="714"/>
                    </a:lnTo>
                    <a:lnTo>
                      <a:pt x="1174" y="700"/>
                    </a:lnTo>
                    <a:lnTo>
                      <a:pt x="1162" y="686"/>
                    </a:lnTo>
                    <a:lnTo>
                      <a:pt x="1148" y="678"/>
                    </a:lnTo>
                    <a:lnTo>
                      <a:pt x="1132" y="672"/>
                    </a:lnTo>
                    <a:lnTo>
                      <a:pt x="1114" y="668"/>
                    </a:lnTo>
                    <a:lnTo>
                      <a:pt x="1114" y="668"/>
                    </a:lnTo>
                    <a:lnTo>
                      <a:pt x="1100" y="670"/>
                    </a:lnTo>
                    <a:lnTo>
                      <a:pt x="1086" y="676"/>
                    </a:lnTo>
                    <a:lnTo>
                      <a:pt x="1070" y="684"/>
                    </a:lnTo>
                    <a:lnTo>
                      <a:pt x="1054" y="696"/>
                    </a:lnTo>
                    <a:lnTo>
                      <a:pt x="1038" y="708"/>
                    </a:lnTo>
                    <a:lnTo>
                      <a:pt x="1022" y="722"/>
                    </a:lnTo>
                    <a:lnTo>
                      <a:pt x="998" y="748"/>
                    </a:lnTo>
                    <a:lnTo>
                      <a:pt x="998" y="748"/>
                    </a:lnTo>
                    <a:lnTo>
                      <a:pt x="990" y="752"/>
                    </a:lnTo>
                    <a:lnTo>
                      <a:pt x="982" y="754"/>
                    </a:lnTo>
                    <a:lnTo>
                      <a:pt x="882" y="754"/>
                    </a:lnTo>
                    <a:lnTo>
                      <a:pt x="882" y="754"/>
                    </a:lnTo>
                    <a:lnTo>
                      <a:pt x="874" y="752"/>
                    </a:lnTo>
                    <a:lnTo>
                      <a:pt x="868" y="748"/>
                    </a:lnTo>
                    <a:lnTo>
                      <a:pt x="862" y="742"/>
                    </a:lnTo>
                    <a:lnTo>
                      <a:pt x="860" y="732"/>
                    </a:lnTo>
                    <a:lnTo>
                      <a:pt x="860" y="334"/>
                    </a:lnTo>
                    <a:lnTo>
                      <a:pt x="522" y="334"/>
                    </a:lnTo>
                    <a:lnTo>
                      <a:pt x="522" y="334"/>
                    </a:lnTo>
                    <a:lnTo>
                      <a:pt x="514" y="332"/>
                    </a:lnTo>
                    <a:lnTo>
                      <a:pt x="508" y="328"/>
                    </a:lnTo>
                    <a:lnTo>
                      <a:pt x="502" y="320"/>
                    </a:lnTo>
                    <a:lnTo>
                      <a:pt x="500" y="312"/>
                    </a:lnTo>
                    <a:lnTo>
                      <a:pt x="500" y="214"/>
                    </a:lnTo>
                    <a:lnTo>
                      <a:pt x="500" y="214"/>
                    </a:lnTo>
                    <a:lnTo>
                      <a:pt x="502" y="208"/>
                    </a:lnTo>
                    <a:lnTo>
                      <a:pt x="504" y="204"/>
                    </a:lnTo>
                    <a:lnTo>
                      <a:pt x="506" y="198"/>
                    </a:lnTo>
                    <a:lnTo>
                      <a:pt x="512" y="196"/>
                    </a:lnTo>
                    <a:lnTo>
                      <a:pt x="512" y="196"/>
                    </a:lnTo>
                    <a:lnTo>
                      <a:pt x="522" y="186"/>
                    </a:lnTo>
                    <a:lnTo>
                      <a:pt x="534" y="176"/>
                    </a:lnTo>
                    <a:lnTo>
                      <a:pt x="546" y="162"/>
                    </a:lnTo>
                    <a:lnTo>
                      <a:pt x="558" y="146"/>
                    </a:lnTo>
                    <a:lnTo>
                      <a:pt x="570" y="124"/>
                    </a:lnTo>
                    <a:lnTo>
                      <a:pt x="574" y="112"/>
                    </a:lnTo>
                    <a:lnTo>
                      <a:pt x="578" y="100"/>
                    </a:lnTo>
                    <a:lnTo>
                      <a:pt x="580" y="88"/>
                    </a:lnTo>
                    <a:lnTo>
                      <a:pt x="580" y="74"/>
                    </a:lnTo>
                    <a:lnTo>
                      <a:pt x="580" y="74"/>
                    </a:lnTo>
                    <a:lnTo>
                      <a:pt x="580" y="62"/>
                    </a:lnTo>
                    <a:lnTo>
                      <a:pt x="576" y="50"/>
                    </a:lnTo>
                    <a:lnTo>
                      <a:pt x="570" y="40"/>
                    </a:lnTo>
                    <a:lnTo>
                      <a:pt x="564" y="32"/>
                    </a:lnTo>
                    <a:lnTo>
                      <a:pt x="556" y="26"/>
                    </a:lnTo>
                    <a:lnTo>
                      <a:pt x="546" y="20"/>
                    </a:lnTo>
                    <a:lnTo>
                      <a:pt x="526" y="10"/>
                    </a:lnTo>
                    <a:lnTo>
                      <a:pt x="504" y="4"/>
                    </a:lnTo>
                    <a:lnTo>
                      <a:pt x="484" y="2"/>
                    </a:lnTo>
                    <a:lnTo>
                      <a:pt x="456" y="0"/>
                    </a:lnTo>
                    <a:lnTo>
                      <a:pt x="456" y="0"/>
                    </a:lnTo>
                    <a:lnTo>
                      <a:pt x="440" y="0"/>
                    </a:lnTo>
                    <a:lnTo>
                      <a:pt x="422" y="4"/>
                    </a:lnTo>
                    <a:lnTo>
                      <a:pt x="402" y="8"/>
                    </a:lnTo>
                    <a:lnTo>
                      <a:pt x="384" y="16"/>
                    </a:lnTo>
                    <a:lnTo>
                      <a:pt x="368" y="26"/>
                    </a:lnTo>
                    <a:lnTo>
                      <a:pt x="362" y="32"/>
                    </a:lnTo>
                    <a:lnTo>
                      <a:pt x="356" y="40"/>
                    </a:lnTo>
                    <a:lnTo>
                      <a:pt x="352" y="48"/>
                    </a:lnTo>
                    <a:lnTo>
                      <a:pt x="348" y="56"/>
                    </a:lnTo>
                    <a:lnTo>
                      <a:pt x="346" y="66"/>
                    </a:lnTo>
                    <a:lnTo>
                      <a:pt x="344" y="76"/>
                    </a:lnTo>
                    <a:lnTo>
                      <a:pt x="344" y="76"/>
                    </a:lnTo>
                    <a:lnTo>
                      <a:pt x="346" y="90"/>
                    </a:lnTo>
                    <a:lnTo>
                      <a:pt x="348" y="102"/>
                    </a:lnTo>
                    <a:lnTo>
                      <a:pt x="350" y="114"/>
                    </a:lnTo>
                    <a:lnTo>
                      <a:pt x="356" y="126"/>
                    </a:lnTo>
                    <a:lnTo>
                      <a:pt x="366" y="146"/>
                    </a:lnTo>
                    <a:lnTo>
                      <a:pt x="380" y="162"/>
                    </a:lnTo>
                    <a:lnTo>
                      <a:pt x="392" y="174"/>
                    </a:lnTo>
                    <a:lnTo>
                      <a:pt x="404" y="182"/>
                    </a:lnTo>
                    <a:lnTo>
                      <a:pt x="416" y="192"/>
                    </a:lnTo>
                    <a:lnTo>
                      <a:pt x="416" y="192"/>
                    </a:lnTo>
                    <a:lnTo>
                      <a:pt x="420" y="194"/>
                    </a:lnTo>
                    <a:lnTo>
                      <a:pt x="424" y="200"/>
                    </a:lnTo>
                    <a:lnTo>
                      <a:pt x="426" y="204"/>
                    </a:lnTo>
                    <a:lnTo>
                      <a:pt x="428" y="210"/>
                    </a:lnTo>
                    <a:lnTo>
                      <a:pt x="428" y="316"/>
                    </a:lnTo>
                    <a:lnTo>
                      <a:pt x="428" y="316"/>
                    </a:lnTo>
                    <a:lnTo>
                      <a:pt x="426" y="324"/>
                    </a:lnTo>
                    <a:lnTo>
                      <a:pt x="420" y="332"/>
                    </a:lnTo>
                    <a:lnTo>
                      <a:pt x="414" y="336"/>
                    </a:lnTo>
                    <a:lnTo>
                      <a:pt x="406" y="338"/>
                    </a:lnTo>
                    <a:lnTo>
                      <a:pt x="0" y="338"/>
                    </a:lnTo>
                    <a:lnTo>
                      <a:pt x="0" y="1262"/>
                    </a:lnTo>
                    <a:lnTo>
                      <a:pt x="866" y="1262"/>
                    </a:lnTo>
                    <a:lnTo>
                      <a:pt x="866" y="84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19" name="Freeform 153"/>
              <p:cNvSpPr>
                <a:spLocks/>
              </p:cNvSpPr>
              <p:nvPr/>
            </p:nvSpPr>
            <p:spPr bwMode="auto">
              <a:xfrm>
                <a:off x="12868997" y="5824538"/>
                <a:ext cx="1327150" cy="2876550"/>
              </a:xfrm>
              <a:custGeom>
                <a:avLst/>
                <a:gdLst>
                  <a:gd name="T0" fmla="*/ 388 w 836"/>
                  <a:gd name="T1" fmla="*/ 372 h 1812"/>
                  <a:gd name="T2" fmla="*/ 428 w 836"/>
                  <a:gd name="T3" fmla="*/ 334 h 1812"/>
                  <a:gd name="T4" fmla="*/ 488 w 836"/>
                  <a:gd name="T5" fmla="*/ 296 h 1812"/>
                  <a:gd name="T6" fmla="*/ 532 w 836"/>
                  <a:gd name="T7" fmla="*/ 286 h 1812"/>
                  <a:gd name="T8" fmla="*/ 576 w 836"/>
                  <a:gd name="T9" fmla="*/ 296 h 1812"/>
                  <a:gd name="T10" fmla="*/ 616 w 836"/>
                  <a:gd name="T11" fmla="*/ 324 h 1812"/>
                  <a:gd name="T12" fmla="*/ 638 w 836"/>
                  <a:gd name="T13" fmla="*/ 356 h 1812"/>
                  <a:gd name="T14" fmla="*/ 652 w 836"/>
                  <a:gd name="T15" fmla="*/ 402 h 1812"/>
                  <a:gd name="T16" fmla="*/ 656 w 836"/>
                  <a:gd name="T17" fmla="*/ 440 h 1812"/>
                  <a:gd name="T18" fmla="*/ 650 w 836"/>
                  <a:gd name="T19" fmla="*/ 492 h 1812"/>
                  <a:gd name="T20" fmla="*/ 636 w 836"/>
                  <a:gd name="T21" fmla="*/ 538 h 1812"/>
                  <a:gd name="T22" fmla="*/ 612 w 836"/>
                  <a:gd name="T23" fmla="*/ 572 h 1812"/>
                  <a:gd name="T24" fmla="*/ 580 w 836"/>
                  <a:gd name="T25" fmla="*/ 596 h 1812"/>
                  <a:gd name="T26" fmla="*/ 542 w 836"/>
                  <a:gd name="T27" fmla="*/ 606 h 1812"/>
                  <a:gd name="T28" fmla="*/ 516 w 836"/>
                  <a:gd name="T29" fmla="*/ 608 h 1812"/>
                  <a:gd name="T30" fmla="*/ 462 w 836"/>
                  <a:gd name="T31" fmla="*/ 588 h 1812"/>
                  <a:gd name="T32" fmla="*/ 410 w 836"/>
                  <a:gd name="T33" fmla="*/ 550 h 1812"/>
                  <a:gd name="T34" fmla="*/ 328 w 836"/>
                  <a:gd name="T35" fmla="*/ 1226 h 1812"/>
                  <a:gd name="T36" fmla="*/ 320 w 836"/>
                  <a:gd name="T37" fmla="*/ 1242 h 1812"/>
                  <a:gd name="T38" fmla="*/ 210 w 836"/>
                  <a:gd name="T39" fmla="*/ 1248 h 1812"/>
                  <a:gd name="T40" fmla="*/ 194 w 836"/>
                  <a:gd name="T41" fmla="*/ 1242 h 1812"/>
                  <a:gd name="T42" fmla="*/ 144 w 836"/>
                  <a:gd name="T43" fmla="*/ 1200 h 1812"/>
                  <a:gd name="T44" fmla="*/ 96 w 836"/>
                  <a:gd name="T45" fmla="*/ 1174 h 1812"/>
                  <a:gd name="T46" fmla="*/ 66 w 836"/>
                  <a:gd name="T47" fmla="*/ 1172 h 1812"/>
                  <a:gd name="T48" fmla="*/ 32 w 836"/>
                  <a:gd name="T49" fmla="*/ 1188 h 1812"/>
                  <a:gd name="T50" fmla="*/ 18 w 836"/>
                  <a:gd name="T51" fmla="*/ 1206 h 1812"/>
                  <a:gd name="T52" fmla="*/ 4 w 836"/>
                  <a:gd name="T53" fmla="*/ 1242 h 1812"/>
                  <a:gd name="T54" fmla="*/ 0 w 836"/>
                  <a:gd name="T55" fmla="*/ 1290 h 1812"/>
                  <a:gd name="T56" fmla="*/ 14 w 836"/>
                  <a:gd name="T57" fmla="*/ 1362 h 1812"/>
                  <a:gd name="T58" fmla="*/ 52 w 836"/>
                  <a:gd name="T59" fmla="*/ 1402 h 1812"/>
                  <a:gd name="T60" fmla="*/ 92 w 836"/>
                  <a:gd name="T61" fmla="*/ 1410 h 1812"/>
                  <a:gd name="T62" fmla="*/ 124 w 836"/>
                  <a:gd name="T63" fmla="*/ 1400 h 1812"/>
                  <a:gd name="T64" fmla="*/ 174 w 836"/>
                  <a:gd name="T65" fmla="*/ 1364 h 1812"/>
                  <a:gd name="T66" fmla="*/ 208 w 836"/>
                  <a:gd name="T67" fmla="*/ 1330 h 1812"/>
                  <a:gd name="T68" fmla="*/ 306 w 836"/>
                  <a:gd name="T69" fmla="*/ 1322 h 1812"/>
                  <a:gd name="T70" fmla="*/ 320 w 836"/>
                  <a:gd name="T71" fmla="*/ 1328 h 1812"/>
                  <a:gd name="T72" fmla="*/ 328 w 836"/>
                  <a:gd name="T73" fmla="*/ 1812 h 1812"/>
                  <a:gd name="T74" fmla="*/ 478 w 836"/>
                  <a:gd name="T75" fmla="*/ 1478 h 1812"/>
                  <a:gd name="T76" fmla="*/ 636 w 836"/>
                  <a:gd name="T77" fmla="*/ 1146 h 1812"/>
                  <a:gd name="T78" fmla="*/ 750 w 836"/>
                  <a:gd name="T79" fmla="*/ 892 h 1812"/>
                  <a:gd name="T80" fmla="*/ 792 w 836"/>
                  <a:gd name="T81" fmla="*/ 760 h 1812"/>
                  <a:gd name="T82" fmla="*/ 820 w 836"/>
                  <a:gd name="T83" fmla="*/ 634 h 1812"/>
                  <a:gd name="T84" fmla="*/ 834 w 836"/>
                  <a:gd name="T85" fmla="*/ 508 h 1812"/>
                  <a:gd name="T86" fmla="*/ 836 w 836"/>
                  <a:gd name="T87" fmla="*/ 420 h 1812"/>
                  <a:gd name="T88" fmla="*/ 824 w 836"/>
                  <a:gd name="T89" fmla="*/ 282 h 1812"/>
                  <a:gd name="T90" fmla="*/ 788 w 836"/>
                  <a:gd name="T91" fmla="*/ 118 h 1812"/>
                  <a:gd name="T92" fmla="*/ 320 w 836"/>
                  <a:gd name="T93" fmla="*/ 0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6" h="1812">
                    <a:moveTo>
                      <a:pt x="320" y="0"/>
                    </a:moveTo>
                    <a:lnTo>
                      <a:pt x="320" y="372"/>
                    </a:lnTo>
                    <a:lnTo>
                      <a:pt x="388" y="372"/>
                    </a:lnTo>
                    <a:lnTo>
                      <a:pt x="388" y="372"/>
                    </a:lnTo>
                    <a:lnTo>
                      <a:pt x="412" y="348"/>
                    </a:lnTo>
                    <a:lnTo>
                      <a:pt x="428" y="334"/>
                    </a:lnTo>
                    <a:lnTo>
                      <a:pt x="446" y="320"/>
                    </a:lnTo>
                    <a:lnTo>
                      <a:pt x="468" y="306"/>
                    </a:lnTo>
                    <a:lnTo>
                      <a:pt x="488" y="296"/>
                    </a:lnTo>
                    <a:lnTo>
                      <a:pt x="510" y="288"/>
                    </a:lnTo>
                    <a:lnTo>
                      <a:pt x="522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54" y="290"/>
                    </a:lnTo>
                    <a:lnTo>
                      <a:pt x="576" y="296"/>
                    </a:lnTo>
                    <a:lnTo>
                      <a:pt x="598" y="308"/>
                    </a:lnTo>
                    <a:lnTo>
                      <a:pt x="606" y="316"/>
                    </a:lnTo>
                    <a:lnTo>
                      <a:pt x="616" y="324"/>
                    </a:lnTo>
                    <a:lnTo>
                      <a:pt x="624" y="334"/>
                    </a:lnTo>
                    <a:lnTo>
                      <a:pt x="632" y="344"/>
                    </a:lnTo>
                    <a:lnTo>
                      <a:pt x="638" y="356"/>
                    </a:lnTo>
                    <a:lnTo>
                      <a:pt x="644" y="370"/>
                    </a:lnTo>
                    <a:lnTo>
                      <a:pt x="648" y="386"/>
                    </a:lnTo>
                    <a:lnTo>
                      <a:pt x="652" y="402"/>
                    </a:lnTo>
                    <a:lnTo>
                      <a:pt x="654" y="420"/>
                    </a:lnTo>
                    <a:lnTo>
                      <a:pt x="656" y="440"/>
                    </a:lnTo>
                    <a:lnTo>
                      <a:pt x="656" y="440"/>
                    </a:lnTo>
                    <a:lnTo>
                      <a:pt x="654" y="458"/>
                    </a:lnTo>
                    <a:lnTo>
                      <a:pt x="652" y="476"/>
                    </a:lnTo>
                    <a:lnTo>
                      <a:pt x="650" y="492"/>
                    </a:lnTo>
                    <a:lnTo>
                      <a:pt x="646" y="508"/>
                    </a:lnTo>
                    <a:lnTo>
                      <a:pt x="642" y="524"/>
                    </a:lnTo>
                    <a:lnTo>
                      <a:pt x="636" y="538"/>
                    </a:lnTo>
                    <a:lnTo>
                      <a:pt x="628" y="550"/>
                    </a:lnTo>
                    <a:lnTo>
                      <a:pt x="620" y="562"/>
                    </a:lnTo>
                    <a:lnTo>
                      <a:pt x="612" y="572"/>
                    </a:lnTo>
                    <a:lnTo>
                      <a:pt x="602" y="582"/>
                    </a:lnTo>
                    <a:lnTo>
                      <a:pt x="592" y="590"/>
                    </a:lnTo>
                    <a:lnTo>
                      <a:pt x="580" y="596"/>
                    </a:lnTo>
                    <a:lnTo>
                      <a:pt x="568" y="600"/>
                    </a:lnTo>
                    <a:lnTo>
                      <a:pt x="556" y="604"/>
                    </a:lnTo>
                    <a:lnTo>
                      <a:pt x="542" y="606"/>
                    </a:lnTo>
                    <a:lnTo>
                      <a:pt x="528" y="608"/>
                    </a:lnTo>
                    <a:lnTo>
                      <a:pt x="528" y="608"/>
                    </a:lnTo>
                    <a:lnTo>
                      <a:pt x="516" y="608"/>
                    </a:lnTo>
                    <a:lnTo>
                      <a:pt x="504" y="606"/>
                    </a:lnTo>
                    <a:lnTo>
                      <a:pt x="482" y="598"/>
                    </a:lnTo>
                    <a:lnTo>
                      <a:pt x="462" y="588"/>
                    </a:lnTo>
                    <a:lnTo>
                      <a:pt x="442" y="576"/>
                    </a:lnTo>
                    <a:lnTo>
                      <a:pt x="426" y="564"/>
                    </a:lnTo>
                    <a:lnTo>
                      <a:pt x="410" y="550"/>
                    </a:lnTo>
                    <a:lnTo>
                      <a:pt x="390" y="528"/>
                    </a:lnTo>
                    <a:lnTo>
                      <a:pt x="328" y="528"/>
                    </a:lnTo>
                    <a:lnTo>
                      <a:pt x="328" y="1226"/>
                    </a:lnTo>
                    <a:lnTo>
                      <a:pt x="328" y="1226"/>
                    </a:lnTo>
                    <a:lnTo>
                      <a:pt x="326" y="1234"/>
                    </a:lnTo>
                    <a:lnTo>
                      <a:pt x="320" y="1242"/>
                    </a:lnTo>
                    <a:lnTo>
                      <a:pt x="314" y="1246"/>
                    </a:lnTo>
                    <a:lnTo>
                      <a:pt x="306" y="1248"/>
                    </a:lnTo>
                    <a:lnTo>
                      <a:pt x="210" y="1248"/>
                    </a:lnTo>
                    <a:lnTo>
                      <a:pt x="210" y="1248"/>
                    </a:lnTo>
                    <a:lnTo>
                      <a:pt x="202" y="1246"/>
                    </a:lnTo>
                    <a:lnTo>
                      <a:pt x="194" y="1242"/>
                    </a:lnTo>
                    <a:lnTo>
                      <a:pt x="194" y="1242"/>
                    </a:lnTo>
                    <a:lnTo>
                      <a:pt x="174" y="1222"/>
                    </a:lnTo>
                    <a:lnTo>
                      <a:pt x="144" y="1200"/>
                    </a:lnTo>
                    <a:lnTo>
                      <a:pt x="128" y="1190"/>
                    </a:lnTo>
                    <a:lnTo>
                      <a:pt x="112" y="1180"/>
                    </a:lnTo>
                    <a:lnTo>
                      <a:pt x="96" y="1174"/>
                    </a:lnTo>
                    <a:lnTo>
                      <a:pt x="80" y="1172"/>
                    </a:lnTo>
                    <a:lnTo>
                      <a:pt x="80" y="1172"/>
                    </a:lnTo>
                    <a:lnTo>
                      <a:pt x="66" y="1172"/>
                    </a:lnTo>
                    <a:lnTo>
                      <a:pt x="54" y="1174"/>
                    </a:lnTo>
                    <a:lnTo>
                      <a:pt x="42" y="1180"/>
                    </a:lnTo>
                    <a:lnTo>
                      <a:pt x="32" y="1188"/>
                    </a:lnTo>
                    <a:lnTo>
                      <a:pt x="32" y="1188"/>
                    </a:lnTo>
                    <a:lnTo>
                      <a:pt x="24" y="1196"/>
                    </a:lnTo>
                    <a:lnTo>
                      <a:pt x="18" y="1206"/>
                    </a:lnTo>
                    <a:lnTo>
                      <a:pt x="12" y="1218"/>
                    </a:lnTo>
                    <a:lnTo>
                      <a:pt x="8" y="1230"/>
                    </a:lnTo>
                    <a:lnTo>
                      <a:pt x="4" y="1242"/>
                    </a:lnTo>
                    <a:lnTo>
                      <a:pt x="2" y="1256"/>
                    </a:lnTo>
                    <a:lnTo>
                      <a:pt x="0" y="1290"/>
                    </a:lnTo>
                    <a:lnTo>
                      <a:pt x="0" y="1290"/>
                    </a:lnTo>
                    <a:lnTo>
                      <a:pt x="0" y="1316"/>
                    </a:lnTo>
                    <a:lnTo>
                      <a:pt x="6" y="1340"/>
                    </a:lnTo>
                    <a:lnTo>
                      <a:pt x="14" y="1362"/>
                    </a:lnTo>
                    <a:lnTo>
                      <a:pt x="24" y="1378"/>
                    </a:lnTo>
                    <a:lnTo>
                      <a:pt x="36" y="1392"/>
                    </a:lnTo>
                    <a:lnTo>
                      <a:pt x="52" y="1402"/>
                    </a:lnTo>
                    <a:lnTo>
                      <a:pt x="70" y="1408"/>
                    </a:lnTo>
                    <a:lnTo>
                      <a:pt x="92" y="1410"/>
                    </a:lnTo>
                    <a:lnTo>
                      <a:pt x="92" y="1410"/>
                    </a:lnTo>
                    <a:lnTo>
                      <a:pt x="100" y="1410"/>
                    </a:lnTo>
                    <a:lnTo>
                      <a:pt x="108" y="1408"/>
                    </a:lnTo>
                    <a:lnTo>
                      <a:pt x="124" y="1400"/>
                    </a:lnTo>
                    <a:lnTo>
                      <a:pt x="142" y="1390"/>
                    </a:lnTo>
                    <a:lnTo>
                      <a:pt x="158" y="1378"/>
                    </a:lnTo>
                    <a:lnTo>
                      <a:pt x="174" y="1364"/>
                    </a:lnTo>
                    <a:lnTo>
                      <a:pt x="188" y="1350"/>
                    </a:lnTo>
                    <a:lnTo>
                      <a:pt x="208" y="1330"/>
                    </a:lnTo>
                    <a:lnTo>
                      <a:pt x="208" y="1330"/>
                    </a:lnTo>
                    <a:lnTo>
                      <a:pt x="216" y="1324"/>
                    </a:lnTo>
                    <a:lnTo>
                      <a:pt x="226" y="1322"/>
                    </a:lnTo>
                    <a:lnTo>
                      <a:pt x="306" y="1322"/>
                    </a:lnTo>
                    <a:lnTo>
                      <a:pt x="306" y="1322"/>
                    </a:lnTo>
                    <a:lnTo>
                      <a:pt x="314" y="1324"/>
                    </a:lnTo>
                    <a:lnTo>
                      <a:pt x="320" y="1328"/>
                    </a:lnTo>
                    <a:lnTo>
                      <a:pt x="326" y="1334"/>
                    </a:lnTo>
                    <a:lnTo>
                      <a:pt x="328" y="1344"/>
                    </a:lnTo>
                    <a:lnTo>
                      <a:pt x="328" y="1812"/>
                    </a:lnTo>
                    <a:lnTo>
                      <a:pt x="328" y="1812"/>
                    </a:lnTo>
                    <a:lnTo>
                      <a:pt x="398" y="1652"/>
                    </a:lnTo>
                    <a:lnTo>
                      <a:pt x="478" y="1478"/>
                    </a:lnTo>
                    <a:lnTo>
                      <a:pt x="560" y="1304"/>
                    </a:lnTo>
                    <a:lnTo>
                      <a:pt x="636" y="1146"/>
                    </a:lnTo>
                    <a:lnTo>
                      <a:pt x="636" y="1146"/>
                    </a:lnTo>
                    <a:lnTo>
                      <a:pt x="688" y="1038"/>
                    </a:lnTo>
                    <a:lnTo>
                      <a:pt x="730" y="938"/>
                    </a:lnTo>
                    <a:lnTo>
                      <a:pt x="750" y="892"/>
                    </a:lnTo>
                    <a:lnTo>
                      <a:pt x="766" y="846"/>
                    </a:lnTo>
                    <a:lnTo>
                      <a:pt x="780" y="802"/>
                    </a:lnTo>
                    <a:lnTo>
                      <a:pt x="792" y="760"/>
                    </a:lnTo>
                    <a:lnTo>
                      <a:pt x="804" y="716"/>
                    </a:lnTo>
                    <a:lnTo>
                      <a:pt x="812" y="674"/>
                    </a:lnTo>
                    <a:lnTo>
                      <a:pt x="820" y="634"/>
                    </a:lnTo>
                    <a:lnTo>
                      <a:pt x="826" y="592"/>
                    </a:lnTo>
                    <a:lnTo>
                      <a:pt x="832" y="550"/>
                    </a:lnTo>
                    <a:lnTo>
                      <a:pt x="834" y="508"/>
                    </a:lnTo>
                    <a:lnTo>
                      <a:pt x="836" y="464"/>
                    </a:lnTo>
                    <a:lnTo>
                      <a:pt x="836" y="420"/>
                    </a:lnTo>
                    <a:lnTo>
                      <a:pt x="836" y="420"/>
                    </a:lnTo>
                    <a:lnTo>
                      <a:pt x="836" y="378"/>
                    </a:lnTo>
                    <a:lnTo>
                      <a:pt x="832" y="332"/>
                    </a:lnTo>
                    <a:lnTo>
                      <a:pt x="824" y="282"/>
                    </a:lnTo>
                    <a:lnTo>
                      <a:pt x="816" y="230"/>
                    </a:lnTo>
                    <a:lnTo>
                      <a:pt x="804" y="174"/>
                    </a:lnTo>
                    <a:lnTo>
                      <a:pt x="788" y="118"/>
                    </a:lnTo>
                    <a:lnTo>
                      <a:pt x="772" y="60"/>
                    </a:lnTo>
                    <a:lnTo>
                      <a:pt x="752" y="0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0" name="Freeform 154"/>
              <p:cNvSpPr>
                <a:spLocks/>
              </p:cNvSpPr>
              <p:nvPr/>
            </p:nvSpPr>
            <p:spPr bwMode="auto">
              <a:xfrm>
                <a:off x="10548072" y="8891588"/>
                <a:ext cx="2755900" cy="1136650"/>
              </a:xfrm>
              <a:custGeom>
                <a:avLst/>
                <a:gdLst>
                  <a:gd name="T0" fmla="*/ 1330 w 1736"/>
                  <a:gd name="T1" fmla="*/ 72 h 716"/>
                  <a:gd name="T2" fmla="*/ 1342 w 1736"/>
                  <a:gd name="T3" fmla="*/ 80 h 716"/>
                  <a:gd name="T4" fmla="*/ 1374 w 1736"/>
                  <a:gd name="T5" fmla="*/ 108 h 716"/>
                  <a:gd name="T6" fmla="*/ 1404 w 1736"/>
                  <a:gd name="T7" fmla="*/ 150 h 716"/>
                  <a:gd name="T8" fmla="*/ 1420 w 1736"/>
                  <a:gd name="T9" fmla="*/ 186 h 716"/>
                  <a:gd name="T10" fmla="*/ 1424 w 1736"/>
                  <a:gd name="T11" fmla="*/ 214 h 716"/>
                  <a:gd name="T12" fmla="*/ 1424 w 1736"/>
                  <a:gd name="T13" fmla="*/ 228 h 716"/>
                  <a:gd name="T14" fmla="*/ 1418 w 1736"/>
                  <a:gd name="T15" fmla="*/ 256 h 716"/>
                  <a:gd name="T16" fmla="*/ 1408 w 1736"/>
                  <a:gd name="T17" fmla="*/ 280 h 716"/>
                  <a:gd name="T18" fmla="*/ 1392 w 1736"/>
                  <a:gd name="T19" fmla="*/ 300 h 716"/>
                  <a:gd name="T20" fmla="*/ 1372 w 1736"/>
                  <a:gd name="T21" fmla="*/ 318 h 716"/>
                  <a:gd name="T22" fmla="*/ 1346 w 1736"/>
                  <a:gd name="T23" fmla="*/ 332 h 716"/>
                  <a:gd name="T24" fmla="*/ 1316 w 1736"/>
                  <a:gd name="T25" fmla="*/ 342 h 716"/>
                  <a:gd name="T26" fmla="*/ 1244 w 1736"/>
                  <a:gd name="T27" fmla="*/ 350 h 716"/>
                  <a:gd name="T28" fmla="*/ 1224 w 1736"/>
                  <a:gd name="T29" fmla="*/ 350 h 716"/>
                  <a:gd name="T30" fmla="*/ 1186 w 1736"/>
                  <a:gd name="T31" fmla="*/ 342 h 716"/>
                  <a:gd name="T32" fmla="*/ 1158 w 1736"/>
                  <a:gd name="T33" fmla="*/ 328 h 716"/>
                  <a:gd name="T34" fmla="*/ 1128 w 1736"/>
                  <a:gd name="T35" fmla="*/ 306 h 716"/>
                  <a:gd name="T36" fmla="*/ 1120 w 1736"/>
                  <a:gd name="T37" fmla="*/ 294 h 716"/>
                  <a:gd name="T38" fmla="*/ 1106 w 1736"/>
                  <a:gd name="T39" fmla="*/ 272 h 716"/>
                  <a:gd name="T40" fmla="*/ 1096 w 1736"/>
                  <a:gd name="T41" fmla="*/ 246 h 716"/>
                  <a:gd name="T42" fmla="*/ 1092 w 1736"/>
                  <a:gd name="T43" fmla="*/ 220 h 716"/>
                  <a:gd name="T44" fmla="*/ 1092 w 1736"/>
                  <a:gd name="T45" fmla="*/ 206 h 716"/>
                  <a:gd name="T46" fmla="*/ 1102 w 1736"/>
                  <a:gd name="T47" fmla="*/ 168 h 716"/>
                  <a:gd name="T48" fmla="*/ 1126 w 1736"/>
                  <a:gd name="T49" fmla="*/ 132 h 716"/>
                  <a:gd name="T50" fmla="*/ 1150 w 1736"/>
                  <a:gd name="T51" fmla="*/ 102 h 716"/>
                  <a:gd name="T52" fmla="*/ 1172 w 1736"/>
                  <a:gd name="T53" fmla="*/ 6 h 716"/>
                  <a:gd name="T54" fmla="*/ 0 w 1736"/>
                  <a:gd name="T55" fmla="*/ 6 h 716"/>
                  <a:gd name="T56" fmla="*/ 38 w 1736"/>
                  <a:gd name="T57" fmla="*/ 122 h 716"/>
                  <a:gd name="T58" fmla="*/ 48 w 1736"/>
                  <a:gd name="T59" fmla="*/ 168 h 716"/>
                  <a:gd name="T60" fmla="*/ 52 w 1736"/>
                  <a:gd name="T61" fmla="*/ 208 h 716"/>
                  <a:gd name="T62" fmla="*/ 50 w 1736"/>
                  <a:gd name="T63" fmla="*/ 244 h 716"/>
                  <a:gd name="T64" fmla="*/ 52 w 1736"/>
                  <a:gd name="T65" fmla="*/ 312 h 716"/>
                  <a:gd name="T66" fmla="*/ 60 w 1736"/>
                  <a:gd name="T67" fmla="*/ 374 h 716"/>
                  <a:gd name="T68" fmla="*/ 70 w 1736"/>
                  <a:gd name="T69" fmla="*/ 430 h 716"/>
                  <a:gd name="T70" fmla="*/ 94 w 1736"/>
                  <a:gd name="T71" fmla="*/ 502 h 716"/>
                  <a:gd name="T72" fmla="*/ 132 w 1736"/>
                  <a:gd name="T73" fmla="*/ 580 h 716"/>
                  <a:gd name="T74" fmla="*/ 180 w 1736"/>
                  <a:gd name="T75" fmla="*/ 638 h 716"/>
                  <a:gd name="T76" fmla="*/ 228 w 1736"/>
                  <a:gd name="T77" fmla="*/ 678 h 716"/>
                  <a:gd name="T78" fmla="*/ 276 w 1736"/>
                  <a:gd name="T79" fmla="*/ 704 h 716"/>
                  <a:gd name="T80" fmla="*/ 318 w 1736"/>
                  <a:gd name="T81" fmla="*/ 716 h 716"/>
                  <a:gd name="T82" fmla="*/ 334 w 1736"/>
                  <a:gd name="T83" fmla="*/ 716 h 716"/>
                  <a:gd name="T84" fmla="*/ 1400 w 1736"/>
                  <a:gd name="T85" fmla="*/ 716 h 716"/>
                  <a:gd name="T86" fmla="*/ 1438 w 1736"/>
                  <a:gd name="T87" fmla="*/ 710 h 716"/>
                  <a:gd name="T88" fmla="*/ 1474 w 1736"/>
                  <a:gd name="T89" fmla="*/ 694 h 716"/>
                  <a:gd name="T90" fmla="*/ 1510 w 1736"/>
                  <a:gd name="T91" fmla="*/ 668 h 716"/>
                  <a:gd name="T92" fmla="*/ 1542 w 1736"/>
                  <a:gd name="T93" fmla="*/ 636 h 716"/>
                  <a:gd name="T94" fmla="*/ 1600 w 1736"/>
                  <a:gd name="T95" fmla="*/ 560 h 716"/>
                  <a:gd name="T96" fmla="*/ 1642 w 1736"/>
                  <a:gd name="T97" fmla="*/ 482 h 716"/>
                  <a:gd name="T98" fmla="*/ 1650 w 1736"/>
                  <a:gd name="T99" fmla="*/ 460 h 716"/>
                  <a:gd name="T100" fmla="*/ 1662 w 1736"/>
                  <a:gd name="T101" fmla="*/ 414 h 716"/>
                  <a:gd name="T102" fmla="*/ 1670 w 1736"/>
                  <a:gd name="T103" fmla="*/ 336 h 716"/>
                  <a:gd name="T104" fmla="*/ 1674 w 1736"/>
                  <a:gd name="T105" fmla="*/ 228 h 716"/>
                  <a:gd name="T106" fmla="*/ 1682 w 1736"/>
                  <a:gd name="T107" fmla="*/ 136 h 716"/>
                  <a:gd name="T108" fmla="*/ 1690 w 1736"/>
                  <a:gd name="T109" fmla="*/ 102 h 716"/>
                  <a:gd name="T110" fmla="*/ 1736 w 1736"/>
                  <a:gd name="T111" fmla="*/ 0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36" h="716">
                    <a:moveTo>
                      <a:pt x="1330" y="0"/>
                    </a:moveTo>
                    <a:lnTo>
                      <a:pt x="1330" y="72"/>
                    </a:lnTo>
                    <a:lnTo>
                      <a:pt x="1330" y="72"/>
                    </a:lnTo>
                    <a:lnTo>
                      <a:pt x="1342" y="80"/>
                    </a:lnTo>
                    <a:lnTo>
                      <a:pt x="1358" y="94"/>
                    </a:lnTo>
                    <a:lnTo>
                      <a:pt x="1374" y="108"/>
                    </a:lnTo>
                    <a:lnTo>
                      <a:pt x="1390" y="128"/>
                    </a:lnTo>
                    <a:lnTo>
                      <a:pt x="1404" y="150"/>
                    </a:lnTo>
                    <a:lnTo>
                      <a:pt x="1416" y="174"/>
                    </a:lnTo>
                    <a:lnTo>
                      <a:pt x="1420" y="186"/>
                    </a:lnTo>
                    <a:lnTo>
                      <a:pt x="1422" y="200"/>
                    </a:lnTo>
                    <a:lnTo>
                      <a:pt x="1424" y="214"/>
                    </a:lnTo>
                    <a:lnTo>
                      <a:pt x="1424" y="228"/>
                    </a:lnTo>
                    <a:lnTo>
                      <a:pt x="1424" y="228"/>
                    </a:lnTo>
                    <a:lnTo>
                      <a:pt x="1422" y="242"/>
                    </a:lnTo>
                    <a:lnTo>
                      <a:pt x="1418" y="256"/>
                    </a:lnTo>
                    <a:lnTo>
                      <a:pt x="1414" y="268"/>
                    </a:lnTo>
                    <a:lnTo>
                      <a:pt x="1408" y="280"/>
                    </a:lnTo>
                    <a:lnTo>
                      <a:pt x="1400" y="290"/>
                    </a:lnTo>
                    <a:lnTo>
                      <a:pt x="1392" y="300"/>
                    </a:lnTo>
                    <a:lnTo>
                      <a:pt x="1382" y="310"/>
                    </a:lnTo>
                    <a:lnTo>
                      <a:pt x="1372" y="318"/>
                    </a:lnTo>
                    <a:lnTo>
                      <a:pt x="1360" y="326"/>
                    </a:lnTo>
                    <a:lnTo>
                      <a:pt x="1346" y="332"/>
                    </a:lnTo>
                    <a:lnTo>
                      <a:pt x="1332" y="338"/>
                    </a:lnTo>
                    <a:lnTo>
                      <a:pt x="1316" y="342"/>
                    </a:lnTo>
                    <a:lnTo>
                      <a:pt x="1282" y="348"/>
                    </a:lnTo>
                    <a:lnTo>
                      <a:pt x="1244" y="350"/>
                    </a:lnTo>
                    <a:lnTo>
                      <a:pt x="1244" y="350"/>
                    </a:lnTo>
                    <a:lnTo>
                      <a:pt x="1224" y="350"/>
                    </a:lnTo>
                    <a:lnTo>
                      <a:pt x="1204" y="346"/>
                    </a:lnTo>
                    <a:lnTo>
                      <a:pt x="1186" y="342"/>
                    </a:lnTo>
                    <a:lnTo>
                      <a:pt x="1172" y="336"/>
                    </a:lnTo>
                    <a:lnTo>
                      <a:pt x="1158" y="328"/>
                    </a:lnTo>
                    <a:lnTo>
                      <a:pt x="1146" y="320"/>
                    </a:lnTo>
                    <a:lnTo>
                      <a:pt x="1128" y="306"/>
                    </a:lnTo>
                    <a:lnTo>
                      <a:pt x="1128" y="306"/>
                    </a:lnTo>
                    <a:lnTo>
                      <a:pt x="1120" y="294"/>
                    </a:lnTo>
                    <a:lnTo>
                      <a:pt x="1112" y="284"/>
                    </a:lnTo>
                    <a:lnTo>
                      <a:pt x="1106" y="272"/>
                    </a:lnTo>
                    <a:lnTo>
                      <a:pt x="1100" y="260"/>
                    </a:lnTo>
                    <a:lnTo>
                      <a:pt x="1096" y="246"/>
                    </a:lnTo>
                    <a:lnTo>
                      <a:pt x="1094" y="234"/>
                    </a:lnTo>
                    <a:lnTo>
                      <a:pt x="1092" y="220"/>
                    </a:lnTo>
                    <a:lnTo>
                      <a:pt x="1092" y="206"/>
                    </a:lnTo>
                    <a:lnTo>
                      <a:pt x="1092" y="206"/>
                    </a:lnTo>
                    <a:lnTo>
                      <a:pt x="1096" y="186"/>
                    </a:lnTo>
                    <a:lnTo>
                      <a:pt x="1102" y="168"/>
                    </a:lnTo>
                    <a:lnTo>
                      <a:pt x="1114" y="148"/>
                    </a:lnTo>
                    <a:lnTo>
                      <a:pt x="1126" y="132"/>
                    </a:lnTo>
                    <a:lnTo>
                      <a:pt x="1138" y="116"/>
                    </a:lnTo>
                    <a:lnTo>
                      <a:pt x="1150" y="102"/>
                    </a:lnTo>
                    <a:lnTo>
                      <a:pt x="1172" y="82"/>
                    </a:lnTo>
                    <a:lnTo>
                      <a:pt x="117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2" y="66"/>
                    </a:lnTo>
                    <a:lnTo>
                      <a:pt x="38" y="122"/>
                    </a:lnTo>
                    <a:lnTo>
                      <a:pt x="44" y="146"/>
                    </a:lnTo>
                    <a:lnTo>
                      <a:pt x="48" y="168"/>
                    </a:lnTo>
                    <a:lnTo>
                      <a:pt x="50" y="190"/>
                    </a:lnTo>
                    <a:lnTo>
                      <a:pt x="52" y="208"/>
                    </a:lnTo>
                    <a:lnTo>
                      <a:pt x="52" y="208"/>
                    </a:lnTo>
                    <a:lnTo>
                      <a:pt x="50" y="244"/>
                    </a:lnTo>
                    <a:lnTo>
                      <a:pt x="50" y="278"/>
                    </a:lnTo>
                    <a:lnTo>
                      <a:pt x="52" y="312"/>
                    </a:lnTo>
                    <a:lnTo>
                      <a:pt x="56" y="344"/>
                    </a:lnTo>
                    <a:lnTo>
                      <a:pt x="60" y="374"/>
                    </a:lnTo>
                    <a:lnTo>
                      <a:pt x="64" y="402"/>
                    </a:lnTo>
                    <a:lnTo>
                      <a:pt x="70" y="430"/>
                    </a:lnTo>
                    <a:lnTo>
                      <a:pt x="76" y="454"/>
                    </a:lnTo>
                    <a:lnTo>
                      <a:pt x="94" y="502"/>
                    </a:lnTo>
                    <a:lnTo>
                      <a:pt x="112" y="544"/>
                    </a:lnTo>
                    <a:lnTo>
                      <a:pt x="132" y="580"/>
                    </a:lnTo>
                    <a:lnTo>
                      <a:pt x="156" y="612"/>
                    </a:lnTo>
                    <a:lnTo>
                      <a:pt x="180" y="638"/>
                    </a:lnTo>
                    <a:lnTo>
                      <a:pt x="204" y="660"/>
                    </a:lnTo>
                    <a:lnTo>
                      <a:pt x="228" y="678"/>
                    </a:lnTo>
                    <a:lnTo>
                      <a:pt x="252" y="694"/>
                    </a:lnTo>
                    <a:lnTo>
                      <a:pt x="276" y="704"/>
                    </a:lnTo>
                    <a:lnTo>
                      <a:pt x="298" y="712"/>
                    </a:lnTo>
                    <a:lnTo>
                      <a:pt x="318" y="716"/>
                    </a:lnTo>
                    <a:lnTo>
                      <a:pt x="334" y="716"/>
                    </a:lnTo>
                    <a:lnTo>
                      <a:pt x="334" y="716"/>
                    </a:lnTo>
                    <a:lnTo>
                      <a:pt x="1400" y="716"/>
                    </a:lnTo>
                    <a:lnTo>
                      <a:pt x="1400" y="716"/>
                    </a:lnTo>
                    <a:lnTo>
                      <a:pt x="1420" y="716"/>
                    </a:lnTo>
                    <a:lnTo>
                      <a:pt x="1438" y="710"/>
                    </a:lnTo>
                    <a:lnTo>
                      <a:pt x="1456" y="704"/>
                    </a:lnTo>
                    <a:lnTo>
                      <a:pt x="1474" y="694"/>
                    </a:lnTo>
                    <a:lnTo>
                      <a:pt x="1492" y="682"/>
                    </a:lnTo>
                    <a:lnTo>
                      <a:pt x="1510" y="668"/>
                    </a:lnTo>
                    <a:lnTo>
                      <a:pt x="1526" y="654"/>
                    </a:lnTo>
                    <a:lnTo>
                      <a:pt x="1542" y="636"/>
                    </a:lnTo>
                    <a:lnTo>
                      <a:pt x="1574" y="600"/>
                    </a:lnTo>
                    <a:lnTo>
                      <a:pt x="1600" y="560"/>
                    </a:lnTo>
                    <a:lnTo>
                      <a:pt x="1624" y="520"/>
                    </a:lnTo>
                    <a:lnTo>
                      <a:pt x="1642" y="482"/>
                    </a:lnTo>
                    <a:lnTo>
                      <a:pt x="1642" y="482"/>
                    </a:lnTo>
                    <a:lnTo>
                      <a:pt x="1650" y="460"/>
                    </a:lnTo>
                    <a:lnTo>
                      <a:pt x="1656" y="438"/>
                    </a:lnTo>
                    <a:lnTo>
                      <a:pt x="1662" y="414"/>
                    </a:lnTo>
                    <a:lnTo>
                      <a:pt x="1664" y="390"/>
                    </a:lnTo>
                    <a:lnTo>
                      <a:pt x="1670" y="336"/>
                    </a:lnTo>
                    <a:lnTo>
                      <a:pt x="1672" y="280"/>
                    </a:lnTo>
                    <a:lnTo>
                      <a:pt x="1674" y="228"/>
                    </a:lnTo>
                    <a:lnTo>
                      <a:pt x="1676" y="178"/>
                    </a:lnTo>
                    <a:lnTo>
                      <a:pt x="1682" y="136"/>
                    </a:lnTo>
                    <a:lnTo>
                      <a:pt x="1686" y="118"/>
                    </a:lnTo>
                    <a:lnTo>
                      <a:pt x="1690" y="102"/>
                    </a:lnTo>
                    <a:lnTo>
                      <a:pt x="1690" y="102"/>
                    </a:lnTo>
                    <a:lnTo>
                      <a:pt x="1736" y="0"/>
                    </a:lnTo>
                    <a:lnTo>
                      <a:pt x="133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1" name="Freeform 155"/>
              <p:cNvSpPr>
                <a:spLocks/>
              </p:cNvSpPr>
              <p:nvPr/>
            </p:nvSpPr>
            <p:spPr bwMode="auto">
              <a:xfrm>
                <a:off x="9636847" y="4856163"/>
                <a:ext cx="1311275" cy="3752850"/>
              </a:xfrm>
              <a:custGeom>
                <a:avLst/>
                <a:gdLst>
                  <a:gd name="T0" fmla="*/ 494 w 826"/>
                  <a:gd name="T1" fmla="*/ 1940 h 2364"/>
                  <a:gd name="T2" fmla="*/ 502 w 826"/>
                  <a:gd name="T3" fmla="*/ 1926 h 2364"/>
                  <a:gd name="T4" fmla="*/ 516 w 826"/>
                  <a:gd name="T5" fmla="*/ 1918 h 2364"/>
                  <a:gd name="T6" fmla="*/ 622 w 826"/>
                  <a:gd name="T7" fmla="*/ 1918 h 2364"/>
                  <a:gd name="T8" fmla="*/ 636 w 826"/>
                  <a:gd name="T9" fmla="*/ 1924 h 2364"/>
                  <a:gd name="T10" fmla="*/ 644 w 826"/>
                  <a:gd name="T11" fmla="*/ 1934 h 2364"/>
                  <a:gd name="T12" fmla="*/ 648 w 826"/>
                  <a:gd name="T13" fmla="*/ 1946 h 2364"/>
                  <a:gd name="T14" fmla="*/ 664 w 826"/>
                  <a:gd name="T15" fmla="*/ 1968 h 2364"/>
                  <a:gd name="T16" fmla="*/ 692 w 826"/>
                  <a:gd name="T17" fmla="*/ 1990 h 2364"/>
                  <a:gd name="T18" fmla="*/ 714 w 826"/>
                  <a:gd name="T19" fmla="*/ 1998 h 2364"/>
                  <a:gd name="T20" fmla="*/ 740 w 826"/>
                  <a:gd name="T21" fmla="*/ 2002 h 2364"/>
                  <a:gd name="T22" fmla="*/ 758 w 826"/>
                  <a:gd name="T23" fmla="*/ 2000 h 2364"/>
                  <a:gd name="T24" fmla="*/ 786 w 826"/>
                  <a:gd name="T25" fmla="*/ 1992 h 2364"/>
                  <a:gd name="T26" fmla="*/ 798 w 826"/>
                  <a:gd name="T27" fmla="*/ 1984 h 2364"/>
                  <a:gd name="T28" fmla="*/ 810 w 826"/>
                  <a:gd name="T29" fmla="*/ 1968 h 2364"/>
                  <a:gd name="T30" fmla="*/ 818 w 826"/>
                  <a:gd name="T31" fmla="*/ 1946 h 2364"/>
                  <a:gd name="T32" fmla="*/ 826 w 826"/>
                  <a:gd name="T33" fmla="*/ 1886 h 2364"/>
                  <a:gd name="T34" fmla="*/ 826 w 826"/>
                  <a:gd name="T35" fmla="*/ 1860 h 2364"/>
                  <a:gd name="T36" fmla="*/ 818 w 826"/>
                  <a:gd name="T37" fmla="*/ 1816 h 2364"/>
                  <a:gd name="T38" fmla="*/ 806 w 826"/>
                  <a:gd name="T39" fmla="*/ 1790 h 2364"/>
                  <a:gd name="T40" fmla="*/ 794 w 826"/>
                  <a:gd name="T41" fmla="*/ 1778 h 2364"/>
                  <a:gd name="T42" fmla="*/ 778 w 826"/>
                  <a:gd name="T43" fmla="*/ 1768 h 2364"/>
                  <a:gd name="T44" fmla="*/ 758 w 826"/>
                  <a:gd name="T45" fmla="*/ 1764 h 2364"/>
                  <a:gd name="T46" fmla="*/ 746 w 826"/>
                  <a:gd name="T47" fmla="*/ 1762 h 2364"/>
                  <a:gd name="T48" fmla="*/ 718 w 826"/>
                  <a:gd name="T49" fmla="*/ 1764 h 2364"/>
                  <a:gd name="T50" fmla="*/ 696 w 826"/>
                  <a:gd name="T51" fmla="*/ 1772 h 2364"/>
                  <a:gd name="T52" fmla="*/ 662 w 826"/>
                  <a:gd name="T53" fmla="*/ 1796 h 2364"/>
                  <a:gd name="T54" fmla="*/ 642 w 826"/>
                  <a:gd name="T55" fmla="*/ 1822 h 2364"/>
                  <a:gd name="T56" fmla="*/ 636 w 826"/>
                  <a:gd name="T57" fmla="*/ 1834 h 2364"/>
                  <a:gd name="T58" fmla="*/ 628 w 826"/>
                  <a:gd name="T59" fmla="*/ 1844 h 2364"/>
                  <a:gd name="T60" fmla="*/ 616 w 826"/>
                  <a:gd name="T61" fmla="*/ 1848 h 2364"/>
                  <a:gd name="T62" fmla="*/ 520 w 826"/>
                  <a:gd name="T63" fmla="*/ 1848 h 2364"/>
                  <a:gd name="T64" fmla="*/ 504 w 826"/>
                  <a:gd name="T65" fmla="*/ 1842 h 2364"/>
                  <a:gd name="T66" fmla="*/ 498 w 826"/>
                  <a:gd name="T67" fmla="*/ 1826 h 2364"/>
                  <a:gd name="T68" fmla="*/ 498 w 826"/>
                  <a:gd name="T69" fmla="*/ 1566 h 2364"/>
                  <a:gd name="T70" fmla="*/ 494 w 826"/>
                  <a:gd name="T71" fmla="*/ 1556 h 2364"/>
                  <a:gd name="T72" fmla="*/ 496 w 826"/>
                  <a:gd name="T73" fmla="*/ 1550 h 2364"/>
                  <a:gd name="T74" fmla="*/ 498 w 826"/>
                  <a:gd name="T75" fmla="*/ 0 h 2364"/>
                  <a:gd name="T76" fmla="*/ 468 w 826"/>
                  <a:gd name="T77" fmla="*/ 26 h 2364"/>
                  <a:gd name="T78" fmla="*/ 408 w 826"/>
                  <a:gd name="T79" fmla="*/ 82 h 2364"/>
                  <a:gd name="T80" fmla="*/ 350 w 826"/>
                  <a:gd name="T81" fmla="*/ 142 h 2364"/>
                  <a:gd name="T82" fmla="*/ 296 w 826"/>
                  <a:gd name="T83" fmla="*/ 206 h 2364"/>
                  <a:gd name="T84" fmla="*/ 246 w 826"/>
                  <a:gd name="T85" fmla="*/ 276 h 2364"/>
                  <a:gd name="T86" fmla="*/ 198 w 826"/>
                  <a:gd name="T87" fmla="*/ 350 h 2364"/>
                  <a:gd name="T88" fmla="*/ 152 w 826"/>
                  <a:gd name="T89" fmla="*/ 432 h 2364"/>
                  <a:gd name="T90" fmla="*/ 112 w 826"/>
                  <a:gd name="T91" fmla="*/ 516 h 2364"/>
                  <a:gd name="T92" fmla="*/ 94 w 826"/>
                  <a:gd name="T93" fmla="*/ 562 h 2364"/>
                  <a:gd name="T94" fmla="*/ 50 w 826"/>
                  <a:gd name="T95" fmla="*/ 688 h 2364"/>
                  <a:gd name="T96" fmla="*/ 22 w 826"/>
                  <a:gd name="T97" fmla="*/ 810 h 2364"/>
                  <a:gd name="T98" fmla="*/ 6 w 826"/>
                  <a:gd name="T99" fmla="*/ 928 h 2364"/>
                  <a:gd name="T100" fmla="*/ 0 w 826"/>
                  <a:gd name="T101" fmla="*/ 1042 h 2364"/>
                  <a:gd name="T102" fmla="*/ 4 w 826"/>
                  <a:gd name="T103" fmla="*/ 1152 h 2364"/>
                  <a:gd name="T104" fmla="*/ 16 w 826"/>
                  <a:gd name="T105" fmla="*/ 1256 h 2364"/>
                  <a:gd name="T106" fmla="*/ 34 w 826"/>
                  <a:gd name="T107" fmla="*/ 1354 h 2364"/>
                  <a:gd name="T108" fmla="*/ 58 w 826"/>
                  <a:gd name="T109" fmla="*/ 1448 h 2364"/>
                  <a:gd name="T110" fmla="*/ 86 w 826"/>
                  <a:gd name="T111" fmla="*/ 1534 h 2364"/>
                  <a:gd name="T112" fmla="*/ 148 w 826"/>
                  <a:gd name="T113" fmla="*/ 1686 h 2364"/>
                  <a:gd name="T114" fmla="*/ 206 w 826"/>
                  <a:gd name="T115" fmla="*/ 1806 h 2364"/>
                  <a:gd name="T116" fmla="*/ 268 w 826"/>
                  <a:gd name="T117" fmla="*/ 1918 h 2364"/>
                  <a:gd name="T118" fmla="*/ 362 w 826"/>
                  <a:gd name="T119" fmla="*/ 2096 h 2364"/>
                  <a:gd name="T120" fmla="*/ 494 w 826"/>
                  <a:gd name="T121" fmla="*/ 2364 h 2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26" h="2364">
                    <a:moveTo>
                      <a:pt x="494" y="1940"/>
                    </a:moveTo>
                    <a:lnTo>
                      <a:pt x="494" y="1940"/>
                    </a:lnTo>
                    <a:lnTo>
                      <a:pt x="496" y="1932"/>
                    </a:lnTo>
                    <a:lnTo>
                      <a:pt x="502" y="1926"/>
                    </a:lnTo>
                    <a:lnTo>
                      <a:pt x="508" y="1920"/>
                    </a:lnTo>
                    <a:lnTo>
                      <a:pt x="516" y="1918"/>
                    </a:lnTo>
                    <a:lnTo>
                      <a:pt x="622" y="1918"/>
                    </a:lnTo>
                    <a:lnTo>
                      <a:pt x="622" y="1918"/>
                    </a:lnTo>
                    <a:lnTo>
                      <a:pt x="628" y="1920"/>
                    </a:lnTo>
                    <a:lnTo>
                      <a:pt x="636" y="1924"/>
                    </a:lnTo>
                    <a:lnTo>
                      <a:pt x="640" y="1928"/>
                    </a:lnTo>
                    <a:lnTo>
                      <a:pt x="644" y="1934"/>
                    </a:lnTo>
                    <a:lnTo>
                      <a:pt x="644" y="1934"/>
                    </a:lnTo>
                    <a:lnTo>
                      <a:pt x="648" y="1946"/>
                    </a:lnTo>
                    <a:lnTo>
                      <a:pt x="654" y="1956"/>
                    </a:lnTo>
                    <a:lnTo>
                      <a:pt x="664" y="1968"/>
                    </a:lnTo>
                    <a:lnTo>
                      <a:pt x="676" y="1980"/>
                    </a:lnTo>
                    <a:lnTo>
                      <a:pt x="692" y="1990"/>
                    </a:lnTo>
                    <a:lnTo>
                      <a:pt x="702" y="1994"/>
                    </a:lnTo>
                    <a:lnTo>
                      <a:pt x="714" y="1998"/>
                    </a:lnTo>
                    <a:lnTo>
                      <a:pt x="726" y="2000"/>
                    </a:lnTo>
                    <a:lnTo>
                      <a:pt x="740" y="2002"/>
                    </a:lnTo>
                    <a:lnTo>
                      <a:pt x="740" y="2002"/>
                    </a:lnTo>
                    <a:lnTo>
                      <a:pt x="758" y="2000"/>
                    </a:lnTo>
                    <a:lnTo>
                      <a:pt x="774" y="1998"/>
                    </a:lnTo>
                    <a:lnTo>
                      <a:pt x="786" y="1992"/>
                    </a:lnTo>
                    <a:lnTo>
                      <a:pt x="798" y="1984"/>
                    </a:lnTo>
                    <a:lnTo>
                      <a:pt x="798" y="1984"/>
                    </a:lnTo>
                    <a:lnTo>
                      <a:pt x="804" y="1976"/>
                    </a:lnTo>
                    <a:lnTo>
                      <a:pt x="810" y="1968"/>
                    </a:lnTo>
                    <a:lnTo>
                      <a:pt x="814" y="1958"/>
                    </a:lnTo>
                    <a:lnTo>
                      <a:pt x="818" y="1946"/>
                    </a:lnTo>
                    <a:lnTo>
                      <a:pt x="824" y="1918"/>
                    </a:lnTo>
                    <a:lnTo>
                      <a:pt x="826" y="1886"/>
                    </a:lnTo>
                    <a:lnTo>
                      <a:pt x="826" y="1886"/>
                    </a:lnTo>
                    <a:lnTo>
                      <a:pt x="826" y="1860"/>
                    </a:lnTo>
                    <a:lnTo>
                      <a:pt x="822" y="1836"/>
                    </a:lnTo>
                    <a:lnTo>
                      <a:pt x="818" y="1816"/>
                    </a:lnTo>
                    <a:lnTo>
                      <a:pt x="810" y="1798"/>
                    </a:lnTo>
                    <a:lnTo>
                      <a:pt x="806" y="1790"/>
                    </a:lnTo>
                    <a:lnTo>
                      <a:pt x="800" y="1784"/>
                    </a:lnTo>
                    <a:lnTo>
                      <a:pt x="794" y="1778"/>
                    </a:lnTo>
                    <a:lnTo>
                      <a:pt x="786" y="1772"/>
                    </a:lnTo>
                    <a:lnTo>
                      <a:pt x="778" y="1768"/>
                    </a:lnTo>
                    <a:lnTo>
                      <a:pt x="768" y="1766"/>
                    </a:lnTo>
                    <a:lnTo>
                      <a:pt x="758" y="1764"/>
                    </a:lnTo>
                    <a:lnTo>
                      <a:pt x="746" y="1762"/>
                    </a:lnTo>
                    <a:lnTo>
                      <a:pt x="746" y="1762"/>
                    </a:lnTo>
                    <a:lnTo>
                      <a:pt x="732" y="1762"/>
                    </a:lnTo>
                    <a:lnTo>
                      <a:pt x="718" y="1764"/>
                    </a:lnTo>
                    <a:lnTo>
                      <a:pt x="706" y="1768"/>
                    </a:lnTo>
                    <a:lnTo>
                      <a:pt x="696" y="1772"/>
                    </a:lnTo>
                    <a:lnTo>
                      <a:pt x="676" y="1782"/>
                    </a:lnTo>
                    <a:lnTo>
                      <a:pt x="662" y="1796"/>
                    </a:lnTo>
                    <a:lnTo>
                      <a:pt x="650" y="1810"/>
                    </a:lnTo>
                    <a:lnTo>
                      <a:pt x="642" y="1822"/>
                    </a:lnTo>
                    <a:lnTo>
                      <a:pt x="636" y="1834"/>
                    </a:lnTo>
                    <a:lnTo>
                      <a:pt x="636" y="1834"/>
                    </a:lnTo>
                    <a:lnTo>
                      <a:pt x="632" y="1840"/>
                    </a:lnTo>
                    <a:lnTo>
                      <a:pt x="628" y="1844"/>
                    </a:lnTo>
                    <a:lnTo>
                      <a:pt x="622" y="1848"/>
                    </a:lnTo>
                    <a:lnTo>
                      <a:pt x="616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12" y="1846"/>
                    </a:lnTo>
                    <a:lnTo>
                      <a:pt x="504" y="1842"/>
                    </a:lnTo>
                    <a:lnTo>
                      <a:pt x="500" y="1834"/>
                    </a:lnTo>
                    <a:lnTo>
                      <a:pt x="498" y="1826"/>
                    </a:lnTo>
                    <a:lnTo>
                      <a:pt x="498" y="1566"/>
                    </a:lnTo>
                    <a:lnTo>
                      <a:pt x="498" y="1566"/>
                    </a:lnTo>
                    <a:lnTo>
                      <a:pt x="496" y="1562"/>
                    </a:lnTo>
                    <a:lnTo>
                      <a:pt x="494" y="1556"/>
                    </a:lnTo>
                    <a:lnTo>
                      <a:pt x="494" y="1556"/>
                    </a:lnTo>
                    <a:lnTo>
                      <a:pt x="496" y="1550"/>
                    </a:lnTo>
                    <a:lnTo>
                      <a:pt x="498" y="1544"/>
                    </a:lnTo>
                    <a:lnTo>
                      <a:pt x="498" y="0"/>
                    </a:lnTo>
                    <a:lnTo>
                      <a:pt x="498" y="0"/>
                    </a:lnTo>
                    <a:lnTo>
                      <a:pt x="468" y="26"/>
                    </a:lnTo>
                    <a:lnTo>
                      <a:pt x="438" y="54"/>
                    </a:lnTo>
                    <a:lnTo>
                      <a:pt x="408" y="82"/>
                    </a:lnTo>
                    <a:lnTo>
                      <a:pt x="380" y="110"/>
                    </a:lnTo>
                    <a:lnTo>
                      <a:pt x="350" y="142"/>
                    </a:lnTo>
                    <a:lnTo>
                      <a:pt x="324" y="172"/>
                    </a:lnTo>
                    <a:lnTo>
                      <a:pt x="296" y="206"/>
                    </a:lnTo>
                    <a:lnTo>
                      <a:pt x="270" y="240"/>
                    </a:lnTo>
                    <a:lnTo>
                      <a:pt x="246" y="276"/>
                    </a:lnTo>
                    <a:lnTo>
                      <a:pt x="220" y="312"/>
                    </a:lnTo>
                    <a:lnTo>
                      <a:pt x="198" y="350"/>
                    </a:lnTo>
                    <a:lnTo>
                      <a:pt x="174" y="390"/>
                    </a:lnTo>
                    <a:lnTo>
                      <a:pt x="152" y="432"/>
                    </a:lnTo>
                    <a:lnTo>
                      <a:pt x="132" y="474"/>
                    </a:lnTo>
                    <a:lnTo>
                      <a:pt x="112" y="516"/>
                    </a:lnTo>
                    <a:lnTo>
                      <a:pt x="94" y="562"/>
                    </a:lnTo>
                    <a:lnTo>
                      <a:pt x="94" y="562"/>
                    </a:lnTo>
                    <a:lnTo>
                      <a:pt x="70" y="626"/>
                    </a:lnTo>
                    <a:lnTo>
                      <a:pt x="50" y="688"/>
                    </a:lnTo>
                    <a:lnTo>
                      <a:pt x="34" y="748"/>
                    </a:lnTo>
                    <a:lnTo>
                      <a:pt x="22" y="810"/>
                    </a:lnTo>
                    <a:lnTo>
                      <a:pt x="12" y="868"/>
                    </a:lnTo>
                    <a:lnTo>
                      <a:pt x="6" y="928"/>
                    </a:lnTo>
                    <a:lnTo>
                      <a:pt x="0" y="986"/>
                    </a:lnTo>
                    <a:lnTo>
                      <a:pt x="0" y="1042"/>
                    </a:lnTo>
                    <a:lnTo>
                      <a:pt x="0" y="1098"/>
                    </a:lnTo>
                    <a:lnTo>
                      <a:pt x="4" y="1152"/>
                    </a:lnTo>
                    <a:lnTo>
                      <a:pt x="8" y="1204"/>
                    </a:lnTo>
                    <a:lnTo>
                      <a:pt x="16" y="1256"/>
                    </a:lnTo>
                    <a:lnTo>
                      <a:pt x="24" y="1306"/>
                    </a:lnTo>
                    <a:lnTo>
                      <a:pt x="34" y="1354"/>
                    </a:lnTo>
                    <a:lnTo>
                      <a:pt x="46" y="1402"/>
                    </a:lnTo>
                    <a:lnTo>
                      <a:pt x="58" y="1448"/>
                    </a:lnTo>
                    <a:lnTo>
                      <a:pt x="72" y="1492"/>
                    </a:lnTo>
                    <a:lnTo>
                      <a:pt x="86" y="1534"/>
                    </a:lnTo>
                    <a:lnTo>
                      <a:pt x="116" y="1614"/>
                    </a:lnTo>
                    <a:lnTo>
                      <a:pt x="148" y="1686"/>
                    </a:lnTo>
                    <a:lnTo>
                      <a:pt x="178" y="1750"/>
                    </a:lnTo>
                    <a:lnTo>
                      <a:pt x="206" y="1806"/>
                    </a:lnTo>
                    <a:lnTo>
                      <a:pt x="232" y="1854"/>
                    </a:lnTo>
                    <a:lnTo>
                      <a:pt x="268" y="1918"/>
                    </a:lnTo>
                    <a:lnTo>
                      <a:pt x="268" y="1918"/>
                    </a:lnTo>
                    <a:lnTo>
                      <a:pt x="362" y="2096"/>
                    </a:lnTo>
                    <a:lnTo>
                      <a:pt x="426" y="2224"/>
                    </a:lnTo>
                    <a:lnTo>
                      <a:pt x="494" y="2364"/>
                    </a:lnTo>
                    <a:lnTo>
                      <a:pt x="494" y="19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2" name="Freeform 156"/>
              <p:cNvSpPr>
                <a:spLocks/>
              </p:cNvSpPr>
              <p:nvPr/>
            </p:nvSpPr>
            <p:spPr bwMode="auto">
              <a:xfrm>
                <a:off x="10497272" y="5815013"/>
                <a:ext cx="1374775" cy="1476375"/>
              </a:xfrm>
              <a:custGeom>
                <a:avLst/>
                <a:gdLst>
                  <a:gd name="T0" fmla="*/ 866 w 866"/>
                  <a:gd name="T1" fmla="*/ 6 h 930"/>
                  <a:gd name="T2" fmla="*/ 512 w 866"/>
                  <a:gd name="T3" fmla="*/ 6 h 930"/>
                  <a:gd name="T4" fmla="*/ 510 w 866"/>
                  <a:gd name="T5" fmla="*/ 68 h 930"/>
                  <a:gd name="T6" fmla="*/ 510 w 866"/>
                  <a:gd name="T7" fmla="*/ 68 h 930"/>
                  <a:gd name="T8" fmla="*/ 522 w 866"/>
                  <a:gd name="T9" fmla="*/ 76 h 930"/>
                  <a:gd name="T10" fmla="*/ 538 w 866"/>
                  <a:gd name="T11" fmla="*/ 86 h 930"/>
                  <a:gd name="T12" fmla="*/ 554 w 866"/>
                  <a:gd name="T13" fmla="*/ 98 h 930"/>
                  <a:gd name="T14" fmla="*/ 568 w 866"/>
                  <a:gd name="T15" fmla="*/ 114 h 930"/>
                  <a:gd name="T16" fmla="*/ 582 w 866"/>
                  <a:gd name="T17" fmla="*/ 132 h 930"/>
                  <a:gd name="T18" fmla="*/ 592 w 866"/>
                  <a:gd name="T19" fmla="*/ 154 h 930"/>
                  <a:gd name="T20" fmla="*/ 596 w 866"/>
                  <a:gd name="T21" fmla="*/ 168 h 930"/>
                  <a:gd name="T22" fmla="*/ 600 w 866"/>
                  <a:gd name="T23" fmla="*/ 180 h 930"/>
                  <a:gd name="T24" fmla="*/ 602 w 866"/>
                  <a:gd name="T25" fmla="*/ 196 h 930"/>
                  <a:gd name="T26" fmla="*/ 602 w 866"/>
                  <a:gd name="T27" fmla="*/ 210 h 930"/>
                  <a:gd name="T28" fmla="*/ 602 w 866"/>
                  <a:gd name="T29" fmla="*/ 210 h 930"/>
                  <a:gd name="T30" fmla="*/ 600 w 866"/>
                  <a:gd name="T31" fmla="*/ 224 h 930"/>
                  <a:gd name="T32" fmla="*/ 598 w 866"/>
                  <a:gd name="T33" fmla="*/ 238 h 930"/>
                  <a:gd name="T34" fmla="*/ 592 w 866"/>
                  <a:gd name="T35" fmla="*/ 250 h 930"/>
                  <a:gd name="T36" fmla="*/ 586 w 866"/>
                  <a:gd name="T37" fmla="*/ 262 h 930"/>
                  <a:gd name="T38" fmla="*/ 580 w 866"/>
                  <a:gd name="T39" fmla="*/ 274 h 930"/>
                  <a:gd name="T40" fmla="*/ 570 w 866"/>
                  <a:gd name="T41" fmla="*/ 286 h 930"/>
                  <a:gd name="T42" fmla="*/ 560 w 866"/>
                  <a:gd name="T43" fmla="*/ 296 h 930"/>
                  <a:gd name="T44" fmla="*/ 550 w 866"/>
                  <a:gd name="T45" fmla="*/ 304 h 930"/>
                  <a:gd name="T46" fmla="*/ 536 w 866"/>
                  <a:gd name="T47" fmla="*/ 314 h 930"/>
                  <a:gd name="T48" fmla="*/ 524 w 866"/>
                  <a:gd name="T49" fmla="*/ 320 h 930"/>
                  <a:gd name="T50" fmla="*/ 510 w 866"/>
                  <a:gd name="T51" fmla="*/ 328 h 930"/>
                  <a:gd name="T52" fmla="*/ 494 w 866"/>
                  <a:gd name="T53" fmla="*/ 332 h 930"/>
                  <a:gd name="T54" fmla="*/ 478 w 866"/>
                  <a:gd name="T55" fmla="*/ 338 h 930"/>
                  <a:gd name="T56" fmla="*/ 462 w 866"/>
                  <a:gd name="T57" fmla="*/ 340 h 930"/>
                  <a:gd name="T58" fmla="*/ 444 w 866"/>
                  <a:gd name="T59" fmla="*/ 342 h 930"/>
                  <a:gd name="T60" fmla="*/ 426 w 866"/>
                  <a:gd name="T61" fmla="*/ 344 h 930"/>
                  <a:gd name="T62" fmla="*/ 426 w 866"/>
                  <a:gd name="T63" fmla="*/ 344 h 930"/>
                  <a:gd name="T64" fmla="*/ 410 w 866"/>
                  <a:gd name="T65" fmla="*/ 342 h 930"/>
                  <a:gd name="T66" fmla="*/ 392 w 866"/>
                  <a:gd name="T67" fmla="*/ 340 h 930"/>
                  <a:gd name="T68" fmla="*/ 378 w 866"/>
                  <a:gd name="T69" fmla="*/ 336 h 930"/>
                  <a:gd name="T70" fmla="*/ 362 w 866"/>
                  <a:gd name="T71" fmla="*/ 330 h 930"/>
                  <a:gd name="T72" fmla="*/ 350 w 866"/>
                  <a:gd name="T73" fmla="*/ 324 h 930"/>
                  <a:gd name="T74" fmla="*/ 336 w 866"/>
                  <a:gd name="T75" fmla="*/ 316 h 930"/>
                  <a:gd name="T76" fmla="*/ 326 w 866"/>
                  <a:gd name="T77" fmla="*/ 306 h 930"/>
                  <a:gd name="T78" fmla="*/ 316 w 866"/>
                  <a:gd name="T79" fmla="*/ 296 h 930"/>
                  <a:gd name="T80" fmla="*/ 306 w 866"/>
                  <a:gd name="T81" fmla="*/ 286 h 930"/>
                  <a:gd name="T82" fmla="*/ 300 w 866"/>
                  <a:gd name="T83" fmla="*/ 274 h 930"/>
                  <a:gd name="T84" fmla="*/ 292 w 866"/>
                  <a:gd name="T85" fmla="*/ 262 h 930"/>
                  <a:gd name="T86" fmla="*/ 288 w 866"/>
                  <a:gd name="T87" fmla="*/ 250 h 930"/>
                  <a:gd name="T88" fmla="*/ 282 w 866"/>
                  <a:gd name="T89" fmla="*/ 236 h 930"/>
                  <a:gd name="T90" fmla="*/ 280 w 866"/>
                  <a:gd name="T91" fmla="*/ 224 h 930"/>
                  <a:gd name="T92" fmla="*/ 278 w 866"/>
                  <a:gd name="T93" fmla="*/ 210 h 930"/>
                  <a:gd name="T94" fmla="*/ 278 w 866"/>
                  <a:gd name="T95" fmla="*/ 196 h 930"/>
                  <a:gd name="T96" fmla="*/ 278 w 866"/>
                  <a:gd name="T97" fmla="*/ 196 h 930"/>
                  <a:gd name="T98" fmla="*/ 280 w 866"/>
                  <a:gd name="T99" fmla="*/ 176 h 930"/>
                  <a:gd name="T100" fmla="*/ 286 w 866"/>
                  <a:gd name="T101" fmla="*/ 156 h 930"/>
                  <a:gd name="T102" fmla="*/ 294 w 866"/>
                  <a:gd name="T103" fmla="*/ 138 h 930"/>
                  <a:gd name="T104" fmla="*/ 306 w 866"/>
                  <a:gd name="T105" fmla="*/ 122 h 930"/>
                  <a:gd name="T106" fmla="*/ 318 w 866"/>
                  <a:gd name="T107" fmla="*/ 108 h 930"/>
                  <a:gd name="T108" fmla="*/ 330 w 866"/>
                  <a:gd name="T109" fmla="*/ 96 h 930"/>
                  <a:gd name="T110" fmla="*/ 350 w 866"/>
                  <a:gd name="T111" fmla="*/ 78 h 930"/>
                  <a:gd name="T112" fmla="*/ 350 w 866"/>
                  <a:gd name="T113" fmla="*/ 0 h 930"/>
                  <a:gd name="T114" fmla="*/ 0 w 866"/>
                  <a:gd name="T115" fmla="*/ 0 h 930"/>
                  <a:gd name="T116" fmla="*/ 0 w 866"/>
                  <a:gd name="T117" fmla="*/ 930 h 930"/>
                  <a:gd name="T118" fmla="*/ 866 w 866"/>
                  <a:gd name="T119" fmla="*/ 930 h 930"/>
                  <a:gd name="T120" fmla="*/ 866 w 866"/>
                  <a:gd name="T121" fmla="*/ 6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66" h="930">
                    <a:moveTo>
                      <a:pt x="866" y="6"/>
                    </a:moveTo>
                    <a:lnTo>
                      <a:pt x="512" y="6"/>
                    </a:lnTo>
                    <a:lnTo>
                      <a:pt x="510" y="68"/>
                    </a:lnTo>
                    <a:lnTo>
                      <a:pt x="510" y="68"/>
                    </a:lnTo>
                    <a:lnTo>
                      <a:pt x="522" y="76"/>
                    </a:lnTo>
                    <a:lnTo>
                      <a:pt x="538" y="86"/>
                    </a:lnTo>
                    <a:lnTo>
                      <a:pt x="554" y="98"/>
                    </a:lnTo>
                    <a:lnTo>
                      <a:pt x="568" y="114"/>
                    </a:lnTo>
                    <a:lnTo>
                      <a:pt x="582" y="132"/>
                    </a:lnTo>
                    <a:lnTo>
                      <a:pt x="592" y="154"/>
                    </a:lnTo>
                    <a:lnTo>
                      <a:pt x="596" y="168"/>
                    </a:lnTo>
                    <a:lnTo>
                      <a:pt x="600" y="180"/>
                    </a:lnTo>
                    <a:lnTo>
                      <a:pt x="602" y="196"/>
                    </a:lnTo>
                    <a:lnTo>
                      <a:pt x="602" y="210"/>
                    </a:lnTo>
                    <a:lnTo>
                      <a:pt x="602" y="210"/>
                    </a:lnTo>
                    <a:lnTo>
                      <a:pt x="600" y="224"/>
                    </a:lnTo>
                    <a:lnTo>
                      <a:pt x="598" y="238"/>
                    </a:lnTo>
                    <a:lnTo>
                      <a:pt x="592" y="250"/>
                    </a:lnTo>
                    <a:lnTo>
                      <a:pt x="586" y="262"/>
                    </a:lnTo>
                    <a:lnTo>
                      <a:pt x="580" y="274"/>
                    </a:lnTo>
                    <a:lnTo>
                      <a:pt x="570" y="286"/>
                    </a:lnTo>
                    <a:lnTo>
                      <a:pt x="560" y="296"/>
                    </a:lnTo>
                    <a:lnTo>
                      <a:pt x="550" y="304"/>
                    </a:lnTo>
                    <a:lnTo>
                      <a:pt x="536" y="314"/>
                    </a:lnTo>
                    <a:lnTo>
                      <a:pt x="524" y="320"/>
                    </a:lnTo>
                    <a:lnTo>
                      <a:pt x="510" y="328"/>
                    </a:lnTo>
                    <a:lnTo>
                      <a:pt x="494" y="332"/>
                    </a:lnTo>
                    <a:lnTo>
                      <a:pt x="478" y="338"/>
                    </a:lnTo>
                    <a:lnTo>
                      <a:pt x="462" y="340"/>
                    </a:lnTo>
                    <a:lnTo>
                      <a:pt x="444" y="342"/>
                    </a:lnTo>
                    <a:lnTo>
                      <a:pt x="426" y="344"/>
                    </a:lnTo>
                    <a:lnTo>
                      <a:pt x="426" y="344"/>
                    </a:lnTo>
                    <a:lnTo>
                      <a:pt x="410" y="342"/>
                    </a:lnTo>
                    <a:lnTo>
                      <a:pt x="392" y="340"/>
                    </a:lnTo>
                    <a:lnTo>
                      <a:pt x="378" y="336"/>
                    </a:lnTo>
                    <a:lnTo>
                      <a:pt x="362" y="330"/>
                    </a:lnTo>
                    <a:lnTo>
                      <a:pt x="350" y="324"/>
                    </a:lnTo>
                    <a:lnTo>
                      <a:pt x="336" y="316"/>
                    </a:lnTo>
                    <a:lnTo>
                      <a:pt x="326" y="306"/>
                    </a:lnTo>
                    <a:lnTo>
                      <a:pt x="316" y="296"/>
                    </a:lnTo>
                    <a:lnTo>
                      <a:pt x="306" y="286"/>
                    </a:lnTo>
                    <a:lnTo>
                      <a:pt x="300" y="274"/>
                    </a:lnTo>
                    <a:lnTo>
                      <a:pt x="292" y="262"/>
                    </a:lnTo>
                    <a:lnTo>
                      <a:pt x="288" y="250"/>
                    </a:lnTo>
                    <a:lnTo>
                      <a:pt x="282" y="236"/>
                    </a:lnTo>
                    <a:lnTo>
                      <a:pt x="280" y="224"/>
                    </a:lnTo>
                    <a:lnTo>
                      <a:pt x="278" y="210"/>
                    </a:lnTo>
                    <a:lnTo>
                      <a:pt x="278" y="196"/>
                    </a:lnTo>
                    <a:lnTo>
                      <a:pt x="278" y="196"/>
                    </a:lnTo>
                    <a:lnTo>
                      <a:pt x="280" y="176"/>
                    </a:lnTo>
                    <a:lnTo>
                      <a:pt x="286" y="156"/>
                    </a:lnTo>
                    <a:lnTo>
                      <a:pt x="294" y="138"/>
                    </a:lnTo>
                    <a:lnTo>
                      <a:pt x="306" y="122"/>
                    </a:lnTo>
                    <a:lnTo>
                      <a:pt x="318" y="108"/>
                    </a:lnTo>
                    <a:lnTo>
                      <a:pt x="330" y="96"/>
                    </a:lnTo>
                    <a:lnTo>
                      <a:pt x="350" y="78"/>
                    </a:lnTo>
                    <a:lnTo>
                      <a:pt x="350" y="0"/>
                    </a:lnTo>
                    <a:lnTo>
                      <a:pt x="0" y="0"/>
                    </a:lnTo>
                    <a:lnTo>
                      <a:pt x="0" y="930"/>
                    </a:lnTo>
                    <a:lnTo>
                      <a:pt x="866" y="930"/>
                    </a:lnTo>
                    <a:lnTo>
                      <a:pt x="866" y="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3" name="Freeform 168"/>
              <p:cNvSpPr>
                <a:spLocks/>
              </p:cNvSpPr>
              <p:nvPr/>
            </p:nvSpPr>
            <p:spPr bwMode="auto">
              <a:xfrm>
                <a:off x="10897322" y="10028238"/>
                <a:ext cx="2032000" cy="1870075"/>
              </a:xfrm>
              <a:custGeom>
                <a:avLst/>
                <a:gdLst>
                  <a:gd name="T0" fmla="*/ 1250 w 1280"/>
                  <a:gd name="T1" fmla="*/ 102 h 1178"/>
                  <a:gd name="T2" fmla="*/ 1266 w 1280"/>
                  <a:gd name="T3" fmla="*/ 118 h 1178"/>
                  <a:gd name="T4" fmla="*/ 1278 w 1280"/>
                  <a:gd name="T5" fmla="*/ 150 h 1178"/>
                  <a:gd name="T6" fmla="*/ 1278 w 1280"/>
                  <a:gd name="T7" fmla="*/ 170 h 1178"/>
                  <a:gd name="T8" fmla="*/ 1260 w 1280"/>
                  <a:gd name="T9" fmla="*/ 202 h 1178"/>
                  <a:gd name="T10" fmla="*/ 1222 w 1280"/>
                  <a:gd name="T11" fmla="*/ 248 h 1178"/>
                  <a:gd name="T12" fmla="*/ 1220 w 1280"/>
                  <a:gd name="T13" fmla="*/ 258 h 1178"/>
                  <a:gd name="T14" fmla="*/ 1236 w 1280"/>
                  <a:gd name="T15" fmla="*/ 288 h 1178"/>
                  <a:gd name="T16" fmla="*/ 1262 w 1280"/>
                  <a:gd name="T17" fmla="*/ 316 h 1178"/>
                  <a:gd name="T18" fmla="*/ 1270 w 1280"/>
                  <a:gd name="T19" fmla="*/ 342 h 1178"/>
                  <a:gd name="T20" fmla="*/ 1254 w 1280"/>
                  <a:gd name="T21" fmla="*/ 382 h 1178"/>
                  <a:gd name="T22" fmla="*/ 1226 w 1280"/>
                  <a:gd name="T23" fmla="*/ 422 h 1178"/>
                  <a:gd name="T24" fmla="*/ 1220 w 1280"/>
                  <a:gd name="T25" fmla="*/ 450 h 1178"/>
                  <a:gd name="T26" fmla="*/ 1228 w 1280"/>
                  <a:gd name="T27" fmla="*/ 472 h 1178"/>
                  <a:gd name="T28" fmla="*/ 1254 w 1280"/>
                  <a:gd name="T29" fmla="*/ 496 h 1178"/>
                  <a:gd name="T30" fmla="*/ 1266 w 1280"/>
                  <a:gd name="T31" fmla="*/ 522 h 1178"/>
                  <a:gd name="T32" fmla="*/ 1258 w 1280"/>
                  <a:gd name="T33" fmla="*/ 546 h 1178"/>
                  <a:gd name="T34" fmla="*/ 1222 w 1280"/>
                  <a:gd name="T35" fmla="*/ 602 h 1178"/>
                  <a:gd name="T36" fmla="*/ 1222 w 1280"/>
                  <a:gd name="T37" fmla="*/ 622 h 1178"/>
                  <a:gd name="T38" fmla="*/ 1244 w 1280"/>
                  <a:gd name="T39" fmla="*/ 652 h 1178"/>
                  <a:gd name="T40" fmla="*/ 1264 w 1280"/>
                  <a:gd name="T41" fmla="*/ 684 h 1178"/>
                  <a:gd name="T42" fmla="*/ 1264 w 1280"/>
                  <a:gd name="T43" fmla="*/ 706 h 1178"/>
                  <a:gd name="T44" fmla="*/ 1242 w 1280"/>
                  <a:gd name="T45" fmla="*/ 740 h 1178"/>
                  <a:gd name="T46" fmla="*/ 1216 w 1280"/>
                  <a:gd name="T47" fmla="*/ 788 h 1178"/>
                  <a:gd name="T48" fmla="*/ 1220 w 1280"/>
                  <a:gd name="T49" fmla="*/ 806 h 1178"/>
                  <a:gd name="T50" fmla="*/ 1242 w 1280"/>
                  <a:gd name="T51" fmla="*/ 834 h 1178"/>
                  <a:gd name="T52" fmla="*/ 1248 w 1280"/>
                  <a:gd name="T53" fmla="*/ 848 h 1178"/>
                  <a:gd name="T54" fmla="*/ 1238 w 1280"/>
                  <a:gd name="T55" fmla="*/ 884 h 1178"/>
                  <a:gd name="T56" fmla="*/ 1198 w 1280"/>
                  <a:gd name="T57" fmla="*/ 940 h 1178"/>
                  <a:gd name="T58" fmla="*/ 1146 w 1280"/>
                  <a:gd name="T59" fmla="*/ 990 h 1178"/>
                  <a:gd name="T60" fmla="*/ 344 w 1280"/>
                  <a:gd name="T61" fmla="*/ 1178 h 1178"/>
                  <a:gd name="T62" fmla="*/ 70 w 1280"/>
                  <a:gd name="T63" fmla="*/ 928 h 1178"/>
                  <a:gd name="T64" fmla="*/ 60 w 1280"/>
                  <a:gd name="T65" fmla="*/ 858 h 1178"/>
                  <a:gd name="T66" fmla="*/ 48 w 1280"/>
                  <a:gd name="T67" fmla="*/ 842 h 1178"/>
                  <a:gd name="T68" fmla="*/ 8 w 1280"/>
                  <a:gd name="T69" fmla="*/ 800 h 1178"/>
                  <a:gd name="T70" fmla="*/ 0 w 1280"/>
                  <a:gd name="T71" fmla="*/ 778 h 1178"/>
                  <a:gd name="T72" fmla="*/ 14 w 1280"/>
                  <a:gd name="T73" fmla="*/ 748 h 1178"/>
                  <a:gd name="T74" fmla="*/ 46 w 1280"/>
                  <a:gd name="T75" fmla="*/ 718 h 1178"/>
                  <a:gd name="T76" fmla="*/ 46 w 1280"/>
                  <a:gd name="T77" fmla="*/ 700 h 1178"/>
                  <a:gd name="T78" fmla="*/ 14 w 1280"/>
                  <a:gd name="T79" fmla="*/ 640 h 1178"/>
                  <a:gd name="T80" fmla="*/ 0 w 1280"/>
                  <a:gd name="T81" fmla="*/ 590 h 1178"/>
                  <a:gd name="T82" fmla="*/ 8 w 1280"/>
                  <a:gd name="T83" fmla="*/ 564 h 1178"/>
                  <a:gd name="T84" fmla="*/ 34 w 1280"/>
                  <a:gd name="T85" fmla="*/ 532 h 1178"/>
                  <a:gd name="T86" fmla="*/ 42 w 1280"/>
                  <a:gd name="T87" fmla="*/ 516 h 1178"/>
                  <a:gd name="T88" fmla="*/ 24 w 1280"/>
                  <a:gd name="T89" fmla="*/ 476 h 1178"/>
                  <a:gd name="T90" fmla="*/ 6 w 1280"/>
                  <a:gd name="T91" fmla="*/ 428 h 1178"/>
                  <a:gd name="T92" fmla="*/ 12 w 1280"/>
                  <a:gd name="T93" fmla="*/ 404 h 1178"/>
                  <a:gd name="T94" fmla="*/ 42 w 1280"/>
                  <a:gd name="T95" fmla="*/ 346 h 1178"/>
                  <a:gd name="T96" fmla="*/ 42 w 1280"/>
                  <a:gd name="T97" fmla="*/ 324 h 1178"/>
                  <a:gd name="T98" fmla="*/ 16 w 1280"/>
                  <a:gd name="T99" fmla="*/ 284 h 1178"/>
                  <a:gd name="T100" fmla="*/ 0 w 1280"/>
                  <a:gd name="T101" fmla="*/ 240 h 1178"/>
                  <a:gd name="T102" fmla="*/ 0 w 1280"/>
                  <a:gd name="T103" fmla="*/ 182 h 1178"/>
                  <a:gd name="T104" fmla="*/ 10 w 1280"/>
                  <a:gd name="T10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80" h="1178">
                    <a:moveTo>
                      <a:pt x="10" y="0"/>
                    </a:moveTo>
                    <a:lnTo>
                      <a:pt x="1250" y="0"/>
                    </a:lnTo>
                    <a:lnTo>
                      <a:pt x="1250" y="102"/>
                    </a:lnTo>
                    <a:lnTo>
                      <a:pt x="1250" y="102"/>
                    </a:lnTo>
                    <a:lnTo>
                      <a:pt x="1256" y="106"/>
                    </a:lnTo>
                    <a:lnTo>
                      <a:pt x="1266" y="118"/>
                    </a:lnTo>
                    <a:lnTo>
                      <a:pt x="1270" y="128"/>
                    </a:lnTo>
                    <a:lnTo>
                      <a:pt x="1276" y="138"/>
                    </a:lnTo>
                    <a:lnTo>
                      <a:pt x="1278" y="150"/>
                    </a:lnTo>
                    <a:lnTo>
                      <a:pt x="1280" y="164"/>
                    </a:lnTo>
                    <a:lnTo>
                      <a:pt x="1280" y="164"/>
                    </a:lnTo>
                    <a:lnTo>
                      <a:pt x="1278" y="170"/>
                    </a:lnTo>
                    <a:lnTo>
                      <a:pt x="1278" y="176"/>
                    </a:lnTo>
                    <a:lnTo>
                      <a:pt x="1270" y="190"/>
                    </a:lnTo>
                    <a:lnTo>
                      <a:pt x="1260" y="202"/>
                    </a:lnTo>
                    <a:lnTo>
                      <a:pt x="1250" y="214"/>
                    </a:lnTo>
                    <a:lnTo>
                      <a:pt x="1228" y="236"/>
                    </a:lnTo>
                    <a:lnTo>
                      <a:pt x="1222" y="248"/>
                    </a:lnTo>
                    <a:lnTo>
                      <a:pt x="1220" y="254"/>
                    </a:lnTo>
                    <a:lnTo>
                      <a:pt x="1220" y="258"/>
                    </a:lnTo>
                    <a:lnTo>
                      <a:pt x="1220" y="258"/>
                    </a:lnTo>
                    <a:lnTo>
                      <a:pt x="1222" y="268"/>
                    </a:lnTo>
                    <a:lnTo>
                      <a:pt x="1228" y="278"/>
                    </a:lnTo>
                    <a:lnTo>
                      <a:pt x="1236" y="288"/>
                    </a:lnTo>
                    <a:lnTo>
                      <a:pt x="1244" y="296"/>
                    </a:lnTo>
                    <a:lnTo>
                      <a:pt x="1254" y="306"/>
                    </a:lnTo>
                    <a:lnTo>
                      <a:pt x="1262" y="316"/>
                    </a:lnTo>
                    <a:lnTo>
                      <a:pt x="1268" y="328"/>
                    </a:lnTo>
                    <a:lnTo>
                      <a:pt x="1270" y="342"/>
                    </a:lnTo>
                    <a:lnTo>
                      <a:pt x="1270" y="342"/>
                    </a:lnTo>
                    <a:lnTo>
                      <a:pt x="1268" y="356"/>
                    </a:lnTo>
                    <a:lnTo>
                      <a:pt x="1262" y="370"/>
                    </a:lnTo>
                    <a:lnTo>
                      <a:pt x="1254" y="382"/>
                    </a:lnTo>
                    <a:lnTo>
                      <a:pt x="1244" y="396"/>
                    </a:lnTo>
                    <a:lnTo>
                      <a:pt x="1234" y="408"/>
                    </a:lnTo>
                    <a:lnTo>
                      <a:pt x="1226" y="422"/>
                    </a:lnTo>
                    <a:lnTo>
                      <a:pt x="1220" y="436"/>
                    </a:lnTo>
                    <a:lnTo>
                      <a:pt x="1220" y="442"/>
                    </a:lnTo>
                    <a:lnTo>
                      <a:pt x="1220" y="450"/>
                    </a:lnTo>
                    <a:lnTo>
                      <a:pt x="1220" y="450"/>
                    </a:lnTo>
                    <a:lnTo>
                      <a:pt x="1222" y="462"/>
                    </a:lnTo>
                    <a:lnTo>
                      <a:pt x="1228" y="472"/>
                    </a:lnTo>
                    <a:lnTo>
                      <a:pt x="1236" y="482"/>
                    </a:lnTo>
                    <a:lnTo>
                      <a:pt x="1246" y="488"/>
                    </a:lnTo>
                    <a:lnTo>
                      <a:pt x="1254" y="496"/>
                    </a:lnTo>
                    <a:lnTo>
                      <a:pt x="1262" y="504"/>
                    </a:lnTo>
                    <a:lnTo>
                      <a:pt x="1266" y="512"/>
                    </a:lnTo>
                    <a:lnTo>
                      <a:pt x="1266" y="522"/>
                    </a:lnTo>
                    <a:lnTo>
                      <a:pt x="1266" y="522"/>
                    </a:lnTo>
                    <a:lnTo>
                      <a:pt x="1264" y="534"/>
                    </a:lnTo>
                    <a:lnTo>
                      <a:pt x="1258" y="546"/>
                    </a:lnTo>
                    <a:lnTo>
                      <a:pt x="1242" y="568"/>
                    </a:lnTo>
                    <a:lnTo>
                      <a:pt x="1226" y="590"/>
                    </a:lnTo>
                    <a:lnTo>
                      <a:pt x="1222" y="602"/>
                    </a:lnTo>
                    <a:lnTo>
                      <a:pt x="1220" y="612"/>
                    </a:lnTo>
                    <a:lnTo>
                      <a:pt x="1220" y="612"/>
                    </a:lnTo>
                    <a:lnTo>
                      <a:pt x="1222" y="622"/>
                    </a:lnTo>
                    <a:lnTo>
                      <a:pt x="1226" y="632"/>
                    </a:lnTo>
                    <a:lnTo>
                      <a:pt x="1234" y="642"/>
                    </a:lnTo>
                    <a:lnTo>
                      <a:pt x="1244" y="652"/>
                    </a:lnTo>
                    <a:lnTo>
                      <a:pt x="1252" y="662"/>
                    </a:lnTo>
                    <a:lnTo>
                      <a:pt x="1260" y="672"/>
                    </a:lnTo>
                    <a:lnTo>
                      <a:pt x="1264" y="684"/>
                    </a:lnTo>
                    <a:lnTo>
                      <a:pt x="1266" y="694"/>
                    </a:lnTo>
                    <a:lnTo>
                      <a:pt x="1266" y="694"/>
                    </a:lnTo>
                    <a:lnTo>
                      <a:pt x="1264" y="706"/>
                    </a:lnTo>
                    <a:lnTo>
                      <a:pt x="1260" y="718"/>
                    </a:lnTo>
                    <a:lnTo>
                      <a:pt x="1252" y="730"/>
                    </a:lnTo>
                    <a:lnTo>
                      <a:pt x="1242" y="740"/>
                    </a:lnTo>
                    <a:lnTo>
                      <a:pt x="1226" y="764"/>
                    </a:lnTo>
                    <a:lnTo>
                      <a:pt x="1220" y="776"/>
                    </a:lnTo>
                    <a:lnTo>
                      <a:pt x="1216" y="788"/>
                    </a:lnTo>
                    <a:lnTo>
                      <a:pt x="1216" y="788"/>
                    </a:lnTo>
                    <a:lnTo>
                      <a:pt x="1216" y="798"/>
                    </a:lnTo>
                    <a:lnTo>
                      <a:pt x="1220" y="806"/>
                    </a:lnTo>
                    <a:lnTo>
                      <a:pt x="1224" y="814"/>
                    </a:lnTo>
                    <a:lnTo>
                      <a:pt x="1230" y="820"/>
                    </a:lnTo>
                    <a:lnTo>
                      <a:pt x="1242" y="834"/>
                    </a:lnTo>
                    <a:lnTo>
                      <a:pt x="1246" y="840"/>
                    </a:lnTo>
                    <a:lnTo>
                      <a:pt x="1248" y="848"/>
                    </a:lnTo>
                    <a:lnTo>
                      <a:pt x="1248" y="848"/>
                    </a:lnTo>
                    <a:lnTo>
                      <a:pt x="1246" y="858"/>
                    </a:lnTo>
                    <a:lnTo>
                      <a:pt x="1244" y="870"/>
                    </a:lnTo>
                    <a:lnTo>
                      <a:pt x="1238" y="884"/>
                    </a:lnTo>
                    <a:lnTo>
                      <a:pt x="1230" y="900"/>
                    </a:lnTo>
                    <a:lnTo>
                      <a:pt x="1216" y="920"/>
                    </a:lnTo>
                    <a:lnTo>
                      <a:pt x="1198" y="940"/>
                    </a:lnTo>
                    <a:lnTo>
                      <a:pt x="1174" y="964"/>
                    </a:lnTo>
                    <a:lnTo>
                      <a:pt x="1146" y="990"/>
                    </a:lnTo>
                    <a:lnTo>
                      <a:pt x="1146" y="990"/>
                    </a:lnTo>
                    <a:lnTo>
                      <a:pt x="1006" y="1112"/>
                    </a:lnTo>
                    <a:lnTo>
                      <a:pt x="930" y="1178"/>
                    </a:lnTo>
                    <a:lnTo>
                      <a:pt x="344" y="1178"/>
                    </a:lnTo>
                    <a:lnTo>
                      <a:pt x="74" y="952"/>
                    </a:lnTo>
                    <a:lnTo>
                      <a:pt x="74" y="952"/>
                    </a:lnTo>
                    <a:lnTo>
                      <a:pt x="70" y="928"/>
                    </a:lnTo>
                    <a:lnTo>
                      <a:pt x="66" y="902"/>
                    </a:lnTo>
                    <a:lnTo>
                      <a:pt x="64" y="876"/>
                    </a:lnTo>
                    <a:lnTo>
                      <a:pt x="60" y="858"/>
                    </a:lnTo>
                    <a:lnTo>
                      <a:pt x="60" y="858"/>
                    </a:lnTo>
                    <a:lnTo>
                      <a:pt x="56" y="850"/>
                    </a:lnTo>
                    <a:lnTo>
                      <a:pt x="48" y="842"/>
                    </a:lnTo>
                    <a:lnTo>
                      <a:pt x="28" y="822"/>
                    </a:lnTo>
                    <a:lnTo>
                      <a:pt x="18" y="812"/>
                    </a:lnTo>
                    <a:lnTo>
                      <a:pt x="8" y="800"/>
                    </a:lnTo>
                    <a:lnTo>
                      <a:pt x="2" y="790"/>
                    </a:lnTo>
                    <a:lnTo>
                      <a:pt x="0" y="778"/>
                    </a:lnTo>
                    <a:lnTo>
                      <a:pt x="0" y="778"/>
                    </a:lnTo>
                    <a:lnTo>
                      <a:pt x="2" y="766"/>
                    </a:lnTo>
                    <a:lnTo>
                      <a:pt x="8" y="756"/>
                    </a:lnTo>
                    <a:lnTo>
                      <a:pt x="14" y="748"/>
                    </a:lnTo>
                    <a:lnTo>
                      <a:pt x="24" y="740"/>
                    </a:lnTo>
                    <a:lnTo>
                      <a:pt x="40" y="726"/>
                    </a:lnTo>
                    <a:lnTo>
                      <a:pt x="46" y="718"/>
                    </a:lnTo>
                    <a:lnTo>
                      <a:pt x="48" y="710"/>
                    </a:lnTo>
                    <a:lnTo>
                      <a:pt x="48" y="710"/>
                    </a:lnTo>
                    <a:lnTo>
                      <a:pt x="46" y="700"/>
                    </a:lnTo>
                    <a:lnTo>
                      <a:pt x="40" y="688"/>
                    </a:lnTo>
                    <a:lnTo>
                      <a:pt x="22" y="658"/>
                    </a:lnTo>
                    <a:lnTo>
                      <a:pt x="14" y="640"/>
                    </a:lnTo>
                    <a:lnTo>
                      <a:pt x="6" y="622"/>
                    </a:lnTo>
                    <a:lnTo>
                      <a:pt x="0" y="606"/>
                    </a:lnTo>
                    <a:lnTo>
                      <a:pt x="0" y="590"/>
                    </a:lnTo>
                    <a:lnTo>
                      <a:pt x="0" y="590"/>
                    </a:lnTo>
                    <a:lnTo>
                      <a:pt x="2" y="576"/>
                    </a:lnTo>
                    <a:lnTo>
                      <a:pt x="8" y="564"/>
                    </a:lnTo>
                    <a:lnTo>
                      <a:pt x="14" y="554"/>
                    </a:lnTo>
                    <a:lnTo>
                      <a:pt x="20" y="546"/>
                    </a:lnTo>
                    <a:lnTo>
                      <a:pt x="34" y="532"/>
                    </a:lnTo>
                    <a:lnTo>
                      <a:pt x="38" y="524"/>
                    </a:lnTo>
                    <a:lnTo>
                      <a:pt x="42" y="516"/>
                    </a:lnTo>
                    <a:lnTo>
                      <a:pt x="42" y="516"/>
                    </a:lnTo>
                    <a:lnTo>
                      <a:pt x="40" y="508"/>
                    </a:lnTo>
                    <a:lnTo>
                      <a:pt x="38" y="498"/>
                    </a:lnTo>
                    <a:lnTo>
                      <a:pt x="24" y="476"/>
                    </a:lnTo>
                    <a:lnTo>
                      <a:pt x="12" y="452"/>
                    </a:lnTo>
                    <a:lnTo>
                      <a:pt x="8" y="440"/>
                    </a:lnTo>
                    <a:lnTo>
                      <a:pt x="6" y="428"/>
                    </a:lnTo>
                    <a:lnTo>
                      <a:pt x="6" y="428"/>
                    </a:lnTo>
                    <a:lnTo>
                      <a:pt x="8" y="416"/>
                    </a:lnTo>
                    <a:lnTo>
                      <a:pt x="12" y="404"/>
                    </a:lnTo>
                    <a:lnTo>
                      <a:pt x="26" y="380"/>
                    </a:lnTo>
                    <a:lnTo>
                      <a:pt x="38" y="358"/>
                    </a:lnTo>
                    <a:lnTo>
                      <a:pt x="42" y="346"/>
                    </a:lnTo>
                    <a:lnTo>
                      <a:pt x="44" y="336"/>
                    </a:lnTo>
                    <a:lnTo>
                      <a:pt x="44" y="336"/>
                    </a:lnTo>
                    <a:lnTo>
                      <a:pt x="42" y="324"/>
                    </a:lnTo>
                    <a:lnTo>
                      <a:pt x="38" y="314"/>
                    </a:lnTo>
                    <a:lnTo>
                      <a:pt x="24" y="294"/>
                    </a:lnTo>
                    <a:lnTo>
                      <a:pt x="16" y="284"/>
                    </a:lnTo>
                    <a:lnTo>
                      <a:pt x="8" y="270"/>
                    </a:lnTo>
                    <a:lnTo>
                      <a:pt x="2" y="256"/>
                    </a:lnTo>
                    <a:lnTo>
                      <a:pt x="0" y="240"/>
                    </a:lnTo>
                    <a:lnTo>
                      <a:pt x="0" y="240"/>
                    </a:lnTo>
                    <a:lnTo>
                      <a:pt x="0" y="216"/>
                    </a:lnTo>
                    <a:lnTo>
                      <a:pt x="0" y="182"/>
                    </a:lnTo>
                    <a:lnTo>
                      <a:pt x="4" y="102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  <p:sp>
            <p:nvSpPr>
              <p:cNvPr id="24" name="Freeform 169"/>
              <p:cNvSpPr>
                <a:spLocks/>
              </p:cNvSpPr>
              <p:nvPr/>
            </p:nvSpPr>
            <p:spPr bwMode="auto">
              <a:xfrm>
                <a:off x="11462472" y="11955463"/>
                <a:ext cx="844550" cy="114300"/>
              </a:xfrm>
              <a:custGeom>
                <a:avLst/>
                <a:gdLst>
                  <a:gd name="T0" fmla="*/ 0 w 532"/>
                  <a:gd name="T1" fmla="*/ 0 h 72"/>
                  <a:gd name="T2" fmla="*/ 532 w 532"/>
                  <a:gd name="T3" fmla="*/ 0 h 72"/>
                  <a:gd name="T4" fmla="*/ 532 w 532"/>
                  <a:gd name="T5" fmla="*/ 0 h 72"/>
                  <a:gd name="T6" fmla="*/ 522 w 532"/>
                  <a:gd name="T7" fmla="*/ 12 h 72"/>
                  <a:gd name="T8" fmla="*/ 500 w 532"/>
                  <a:gd name="T9" fmla="*/ 36 h 72"/>
                  <a:gd name="T10" fmla="*/ 486 w 532"/>
                  <a:gd name="T11" fmla="*/ 50 h 72"/>
                  <a:gd name="T12" fmla="*/ 472 w 532"/>
                  <a:gd name="T13" fmla="*/ 62 h 72"/>
                  <a:gd name="T14" fmla="*/ 458 w 532"/>
                  <a:gd name="T15" fmla="*/ 70 h 72"/>
                  <a:gd name="T16" fmla="*/ 452 w 532"/>
                  <a:gd name="T17" fmla="*/ 72 h 72"/>
                  <a:gd name="T18" fmla="*/ 446 w 532"/>
                  <a:gd name="T19" fmla="*/ 72 h 72"/>
                  <a:gd name="T20" fmla="*/ 446 w 532"/>
                  <a:gd name="T21" fmla="*/ 72 h 72"/>
                  <a:gd name="T22" fmla="*/ 100 w 532"/>
                  <a:gd name="T23" fmla="*/ 72 h 72"/>
                  <a:gd name="T24" fmla="*/ 100 w 532"/>
                  <a:gd name="T25" fmla="*/ 72 h 72"/>
                  <a:gd name="T26" fmla="*/ 94 w 532"/>
                  <a:gd name="T27" fmla="*/ 72 h 72"/>
                  <a:gd name="T28" fmla="*/ 88 w 532"/>
                  <a:gd name="T29" fmla="*/ 70 h 72"/>
                  <a:gd name="T30" fmla="*/ 72 w 532"/>
                  <a:gd name="T31" fmla="*/ 62 h 72"/>
                  <a:gd name="T32" fmla="*/ 56 w 532"/>
                  <a:gd name="T33" fmla="*/ 50 h 72"/>
                  <a:gd name="T34" fmla="*/ 40 w 532"/>
                  <a:gd name="T35" fmla="*/ 36 h 72"/>
                  <a:gd name="T36" fmla="*/ 12 w 532"/>
                  <a:gd name="T37" fmla="*/ 12 h 72"/>
                  <a:gd name="T38" fmla="*/ 0 w 532"/>
                  <a:gd name="T39" fmla="*/ 0 h 72"/>
                  <a:gd name="T40" fmla="*/ 0 w 532"/>
                  <a:gd name="T4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2" h="72">
                    <a:moveTo>
                      <a:pt x="0" y="0"/>
                    </a:moveTo>
                    <a:lnTo>
                      <a:pt x="532" y="0"/>
                    </a:lnTo>
                    <a:lnTo>
                      <a:pt x="532" y="0"/>
                    </a:lnTo>
                    <a:lnTo>
                      <a:pt x="522" y="12"/>
                    </a:lnTo>
                    <a:lnTo>
                      <a:pt x="500" y="36"/>
                    </a:lnTo>
                    <a:lnTo>
                      <a:pt x="486" y="50"/>
                    </a:lnTo>
                    <a:lnTo>
                      <a:pt x="472" y="62"/>
                    </a:lnTo>
                    <a:lnTo>
                      <a:pt x="458" y="70"/>
                    </a:lnTo>
                    <a:lnTo>
                      <a:pt x="452" y="72"/>
                    </a:lnTo>
                    <a:lnTo>
                      <a:pt x="446" y="72"/>
                    </a:lnTo>
                    <a:lnTo>
                      <a:pt x="446" y="72"/>
                    </a:lnTo>
                    <a:lnTo>
                      <a:pt x="100" y="72"/>
                    </a:lnTo>
                    <a:lnTo>
                      <a:pt x="100" y="72"/>
                    </a:lnTo>
                    <a:lnTo>
                      <a:pt x="94" y="72"/>
                    </a:lnTo>
                    <a:lnTo>
                      <a:pt x="88" y="70"/>
                    </a:lnTo>
                    <a:lnTo>
                      <a:pt x="72" y="62"/>
                    </a:lnTo>
                    <a:lnTo>
                      <a:pt x="56" y="50"/>
                    </a:lnTo>
                    <a:lnTo>
                      <a:pt x="40" y="3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4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/>
              </a:p>
            </p:txBody>
          </p:sp>
        </p:grpSp>
        <p:sp>
          <p:nvSpPr>
            <p:cNvPr id="14" name="Rectangle 54"/>
            <p:cNvSpPr/>
            <p:nvPr/>
          </p:nvSpPr>
          <p:spPr>
            <a:xfrm>
              <a:off x="17634856" y="-201963"/>
              <a:ext cx="580573" cy="20199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C02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19285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DB8DC-DF29-448D-A0A7-BC9E8CAF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12725"/>
            <a:ext cx="10001250" cy="720725"/>
          </a:xfrm>
        </p:spPr>
        <p:txBody>
          <a:bodyPr>
            <a:normAutofit/>
          </a:bodyPr>
          <a:lstStyle/>
          <a:p>
            <a:r>
              <a:rPr lang="es-419" sz="2800" dirty="0"/>
              <a:t>CONTENIDO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87CE529-7E18-496F-9BBC-835BC3BD8DA4}"/>
              </a:ext>
            </a:extLst>
          </p:cNvPr>
          <p:cNvGrpSpPr/>
          <p:nvPr/>
        </p:nvGrpSpPr>
        <p:grpSpPr>
          <a:xfrm>
            <a:off x="2607870" y="990600"/>
            <a:ext cx="2375640" cy="548640"/>
            <a:chOff x="914400" y="1247775"/>
            <a:chExt cx="2375640" cy="5486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64F02F2-D773-42C8-9CD3-A877D2C464DC}"/>
                </a:ext>
              </a:extLst>
            </p:cNvPr>
            <p:cNvSpPr/>
            <p:nvPr/>
          </p:nvSpPr>
          <p:spPr>
            <a:xfrm>
              <a:off x="914400" y="1247775"/>
              <a:ext cx="548640" cy="548640"/>
            </a:xfrm>
            <a:prstGeom prst="ellipse">
              <a:avLst/>
            </a:prstGeom>
            <a:solidFill>
              <a:srgbClr val="082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6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F33B95-BB0B-465B-8144-4D2CD3844A65}"/>
                </a:ext>
              </a:extLst>
            </p:cNvPr>
            <p:cNvSpPr txBox="1"/>
            <p:nvPr/>
          </p:nvSpPr>
          <p:spPr>
            <a:xfrm>
              <a:off x="1539240" y="1291262"/>
              <a:ext cx="175080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419" sz="2400" dirty="0" smtClean="0"/>
                <a:t>Normativa</a:t>
              </a:r>
              <a:endParaRPr lang="es-419" sz="24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3186051-82A4-43C2-AE46-14D695342D6E}"/>
              </a:ext>
            </a:extLst>
          </p:cNvPr>
          <p:cNvGrpSpPr/>
          <p:nvPr/>
        </p:nvGrpSpPr>
        <p:grpSpPr>
          <a:xfrm>
            <a:off x="2607870" y="1936308"/>
            <a:ext cx="5560807" cy="548640"/>
            <a:chOff x="914400" y="2162503"/>
            <a:chExt cx="5560807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CF46E1E-F4C3-4B30-9E88-4022C037A666}"/>
                </a:ext>
              </a:extLst>
            </p:cNvPr>
            <p:cNvSpPr/>
            <p:nvPr/>
          </p:nvSpPr>
          <p:spPr>
            <a:xfrm>
              <a:off x="914400" y="2162503"/>
              <a:ext cx="548640" cy="54864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E1D6D4E-3145-46B3-BA5A-F32E3DB0B11E}"/>
                </a:ext>
              </a:extLst>
            </p:cNvPr>
            <p:cNvSpPr txBox="1"/>
            <p:nvPr/>
          </p:nvSpPr>
          <p:spPr>
            <a:xfrm>
              <a:off x="1539240" y="2205990"/>
              <a:ext cx="493596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419" sz="2400" dirty="0" smtClean="0"/>
                <a:t>Operaciones concedidas – C01</a:t>
              </a:r>
              <a:endParaRPr lang="es-419" sz="24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0776AA4-9E46-40DB-85A9-DA5379E95B2B}"/>
              </a:ext>
            </a:extLst>
          </p:cNvPr>
          <p:cNvGrpSpPr/>
          <p:nvPr/>
        </p:nvGrpSpPr>
        <p:grpSpPr>
          <a:xfrm>
            <a:off x="2607870" y="2882016"/>
            <a:ext cx="5148835" cy="548640"/>
            <a:chOff x="914400" y="1247775"/>
            <a:chExt cx="5148835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9B3AFB6A-E98F-4CDE-80C8-3C469A71FA08}"/>
                </a:ext>
              </a:extLst>
            </p:cNvPr>
            <p:cNvSpPr/>
            <p:nvPr/>
          </p:nvSpPr>
          <p:spPr>
            <a:xfrm>
              <a:off x="914400" y="1247775"/>
              <a:ext cx="548640" cy="548640"/>
            </a:xfrm>
            <a:prstGeom prst="ellipse">
              <a:avLst/>
            </a:prstGeom>
            <a:solidFill>
              <a:srgbClr val="082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600" b="1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6B24350-59FD-45CB-B86C-47B2AF71F801}"/>
                </a:ext>
              </a:extLst>
            </p:cNvPr>
            <p:cNvSpPr txBox="1"/>
            <p:nvPr/>
          </p:nvSpPr>
          <p:spPr>
            <a:xfrm>
              <a:off x="1539240" y="1291262"/>
              <a:ext cx="4523995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419" sz="2400" dirty="0" smtClean="0"/>
                <a:t>Saldos de operaciones – C02</a:t>
              </a:r>
              <a:endParaRPr lang="es-419" sz="24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3913839-65A5-4202-A23A-7A4EF55680DD}"/>
              </a:ext>
            </a:extLst>
          </p:cNvPr>
          <p:cNvGrpSpPr/>
          <p:nvPr/>
        </p:nvGrpSpPr>
        <p:grpSpPr>
          <a:xfrm>
            <a:off x="2607870" y="3827724"/>
            <a:ext cx="6921757" cy="548640"/>
            <a:chOff x="914400" y="2162503"/>
            <a:chExt cx="6921757" cy="54864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54ED8DED-9EE2-43A6-9C0E-0D87C029165C}"/>
                </a:ext>
              </a:extLst>
            </p:cNvPr>
            <p:cNvSpPr/>
            <p:nvPr/>
          </p:nvSpPr>
          <p:spPr>
            <a:xfrm>
              <a:off x="914400" y="2162503"/>
              <a:ext cx="548640" cy="54864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EAA9DEA-5E65-4B93-982C-A5B9072EB480}"/>
                </a:ext>
              </a:extLst>
            </p:cNvPr>
            <p:cNvSpPr txBox="1"/>
            <p:nvPr/>
          </p:nvSpPr>
          <p:spPr>
            <a:xfrm>
              <a:off x="1539240" y="2205990"/>
              <a:ext cx="629691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419" sz="2400" dirty="0" smtClean="0"/>
                <a:t>Garantías, codeudores y garantías – C03</a:t>
              </a:r>
              <a:endParaRPr lang="es-419" sz="24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4E34A76-0858-44CC-A75D-73DB9A9282F6}"/>
              </a:ext>
            </a:extLst>
          </p:cNvPr>
          <p:cNvGrpSpPr/>
          <p:nvPr/>
        </p:nvGrpSpPr>
        <p:grpSpPr>
          <a:xfrm>
            <a:off x="2607870" y="4573137"/>
            <a:ext cx="8945955" cy="830997"/>
            <a:chOff x="914400" y="1047480"/>
            <a:chExt cx="8945955" cy="83099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59A10DA3-57B6-432F-B942-68D352C8B599}"/>
                </a:ext>
              </a:extLst>
            </p:cNvPr>
            <p:cNvSpPr/>
            <p:nvPr/>
          </p:nvSpPr>
          <p:spPr>
            <a:xfrm>
              <a:off x="914400" y="1247775"/>
              <a:ext cx="548640" cy="548640"/>
            </a:xfrm>
            <a:prstGeom prst="ellipse">
              <a:avLst/>
            </a:prstGeom>
            <a:solidFill>
              <a:srgbClr val="082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600" b="1" dirty="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51253CB9-445F-4035-AE4E-12A4D7A4F09C}"/>
                </a:ext>
              </a:extLst>
            </p:cNvPr>
            <p:cNvSpPr txBox="1"/>
            <p:nvPr/>
          </p:nvSpPr>
          <p:spPr>
            <a:xfrm>
              <a:off x="1539241" y="1047480"/>
              <a:ext cx="8321114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419" sz="2400" dirty="0"/>
                <a:t>Bienes o títulos valores adjudicados o recibidos en dación de pago – C04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8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C02</a:t>
            </a:r>
            <a:endParaRPr lang="es-419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091171"/>
              </p:ext>
            </p:extLst>
          </p:nvPr>
        </p:nvGraphicFramePr>
        <p:xfrm>
          <a:off x="3069120" y="797636"/>
          <a:ext cx="8343900" cy="5646902"/>
        </p:xfrm>
        <a:graphic>
          <a:graphicData uri="http://schemas.openxmlformats.org/drawingml/2006/table">
            <a:tbl>
              <a:tblPr firstRow="1" firstCol="1" bandRow="1"/>
              <a:tblGrid>
                <a:gridCol w="2055744"/>
                <a:gridCol w="6288156"/>
              </a:tblGrid>
              <a:tr h="170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CAMPO DE INFORMACIÓN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CONSIDERACIONES ADICIONALES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51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vencido de 91 a 180 días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el tipo de crédito es “IN”, “VI” o “VS” y registra el estado de operación “N”, “V”, “E”, “F” o “R”, deberá colocar siempre el valor de CERO (0.00). Para los demás tipos de créditos este campo podrá ser igual o mayor a CERO (0.00).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vencido de 181 a 360 días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el tipo de crédito es “IN”, “VI”, “VS” o “CO” y registra el estado de operación “N”, “V”, “E, “F” o “R”, deberá colocar siempre el valor de CERO (0.00), para los demás tipos de créditos este campo deberá ser igual o mayor a CERO (0.00).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vencido de más de 360 días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el tipo de crédito es “IN”, “VI”, “VS”, o “CO” y registra el estado de operación “N”, “V”, “E”, “F” o “R”, deberá colocar siempre el valor de CERO (0.00). Para los demás tipos de créditos este campo deberá ser igual o mayor a CERO (0.00).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vencido de 181 a 270 días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el tipo de crédito es “CO” y registra el estado de operación “N”, “V”, “E”, “F” o “R”, deberá ser igual o mayor a CERO (0.00). Para los demás tipos de créditos este campo deberá ser CERO (0.00).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vencido de más de 270 días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el tipo de crédito es  “CO” y registra el estado de operación “N”, “V”, “E”, “F” o “R”, deberá ser igual o mayor a CERO (0.00). Para los demás tipos de créditos este campo deberá ser CERO (0.00).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vencido de 91 a 270 días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el tipo de crédito es “IN”, “VI” o “VS” y registra el estado de operación “N”, “V”, “E”, “F” o “R”, deberá ser igual o mayor a CERO (0.00). Para los demás tipos de créditos este campo deberá ser CERO (0.00).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vencido de 271 a 360 días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el tipo de crédito es “IN”, “VI” o “VS” y registra el estado de operación “N”, “V”, “E”, “F” o “R”, deberá ser igual o mayor a CERO (0.00). Para los demás tipos de créditos este campo deberá ser CERO (0.00).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vencido de 361 a 720 días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el tipo de crédito es “IN”, “VI” o “VS”  y registra el estado de operación “N”, “V”, “E”, “F” o “R”, deberá ser igual o mayor a CERO (0.00). Para los demás tipos de créditos este campo deberá ser CERO (0.00).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 vencido de más de 720 días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 el tipo de crédito es “IN”, “VI” o “VS” y registra el estado de operación “N”, “V”, “E”, “F” o “R”, deberá ser igual o mayor a CERO (0.00). Para los demás tipos de créditos este campo deberá ser CERO (0.00).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 anchor="ctr">
                    <a:lnL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5F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68"/>
          <p:cNvSpPr/>
          <p:nvPr/>
        </p:nvSpPr>
        <p:spPr>
          <a:xfrm>
            <a:off x="343603" y="2857996"/>
            <a:ext cx="2428172" cy="830997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/>
              <a:t>Valores</a:t>
            </a:r>
            <a:r>
              <a:rPr lang="en-US" sz="1600" b="1" dirty="0"/>
              <a:t> </a:t>
            </a:r>
            <a:r>
              <a:rPr lang="en-US" sz="1600" b="1" dirty="0" err="1"/>
              <a:t>por</a:t>
            </a:r>
            <a:r>
              <a:rPr lang="en-US" sz="1600" b="1" dirty="0"/>
              <a:t> </a:t>
            </a:r>
            <a:r>
              <a:rPr lang="en-US" sz="1600" b="1" dirty="0" err="1"/>
              <a:t>vencer</a:t>
            </a:r>
            <a:r>
              <a:rPr lang="en-US" sz="1600" b="1" dirty="0"/>
              <a:t>, que no </a:t>
            </a:r>
            <a:r>
              <a:rPr lang="en-US" sz="1600" b="1" dirty="0" err="1"/>
              <a:t>devenga</a:t>
            </a:r>
            <a:r>
              <a:rPr lang="en-US" sz="1600" b="1" dirty="0"/>
              <a:t> </a:t>
            </a:r>
            <a:r>
              <a:rPr lang="en-US" sz="1600" b="1" dirty="0" err="1"/>
              <a:t>intereses</a:t>
            </a:r>
            <a:r>
              <a:rPr lang="en-US" sz="1600" b="1" dirty="0"/>
              <a:t> y </a:t>
            </a:r>
            <a:r>
              <a:rPr lang="en-US" sz="1600" b="1" dirty="0" err="1"/>
              <a:t>vencido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264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C02</a:t>
            </a:r>
            <a:endParaRPr lang="es-419" sz="2800" dirty="0"/>
          </a:p>
        </p:txBody>
      </p:sp>
      <p:grpSp>
        <p:nvGrpSpPr>
          <p:cNvPr id="3" name="Group 137"/>
          <p:cNvGrpSpPr/>
          <p:nvPr/>
        </p:nvGrpSpPr>
        <p:grpSpPr>
          <a:xfrm>
            <a:off x="5571034" y="4022880"/>
            <a:ext cx="2483206" cy="2343788"/>
            <a:chOff x="1071320" y="5111713"/>
            <a:chExt cx="1694888" cy="1636204"/>
          </a:xfrm>
        </p:grpSpPr>
        <p:sp>
          <p:nvSpPr>
            <p:cNvPr id="4" name="TextBox 138"/>
            <p:cNvSpPr txBox="1"/>
            <p:nvPr/>
          </p:nvSpPr>
          <p:spPr>
            <a:xfrm>
              <a:off x="1071320" y="5111713"/>
              <a:ext cx="1691921" cy="268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297F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Cartera</a:t>
              </a:r>
              <a:r>
                <a:rPr lang="en-US" b="1" dirty="0" smtClean="0">
                  <a:solidFill>
                    <a:srgbClr val="297F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b="1" dirty="0" err="1" smtClean="0">
                  <a:solidFill>
                    <a:srgbClr val="297F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adquirida</a:t>
              </a:r>
              <a:endParaRPr lang="en-US" b="1" dirty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TextBox 139"/>
            <p:cNvSpPr txBox="1"/>
            <p:nvPr/>
          </p:nvSpPr>
          <p:spPr>
            <a:xfrm>
              <a:off x="1071320" y="5429016"/>
              <a:ext cx="1694888" cy="1318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Para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todas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las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calificaciones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los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saldos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la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banda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vencer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más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360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días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, para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cualquier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tipo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crédito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 </a:t>
              </a:r>
              <a:endParaRPr lang="en-US" sz="16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" name="Group 143"/>
          <p:cNvGrpSpPr/>
          <p:nvPr/>
        </p:nvGrpSpPr>
        <p:grpSpPr>
          <a:xfrm>
            <a:off x="3463249" y="2299185"/>
            <a:ext cx="1864572" cy="1968435"/>
            <a:chOff x="1071320" y="5111714"/>
            <a:chExt cx="2033341" cy="1566266"/>
          </a:xfrm>
        </p:grpSpPr>
        <p:sp>
          <p:nvSpPr>
            <p:cNvPr id="7" name="TextBox 144"/>
            <p:cNvSpPr txBox="1"/>
            <p:nvPr/>
          </p:nvSpPr>
          <p:spPr>
            <a:xfrm>
              <a:off x="1071320" y="5111714"/>
              <a:ext cx="1868319" cy="293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Cartera</a:t>
              </a:r>
              <a:r>
                <a:rPr lang="en-US" b="1" dirty="0" smtClean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b="1" dirty="0" err="1" smtClean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vencida</a:t>
              </a:r>
              <a:endParaRPr lang="en-US" b="1" dirty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TextBox 145"/>
            <p:cNvSpPr txBox="1"/>
            <p:nvPr/>
          </p:nvSpPr>
          <p:spPr>
            <a:xfrm>
              <a:off x="1071320" y="5429016"/>
              <a:ext cx="2033341" cy="1248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Saldos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las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bandas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que no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devengan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intereses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y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vencidos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acuerdo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al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tipo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crédito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6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9" name="Group 146"/>
          <p:cNvGrpSpPr/>
          <p:nvPr/>
        </p:nvGrpSpPr>
        <p:grpSpPr>
          <a:xfrm>
            <a:off x="7886750" y="2932841"/>
            <a:ext cx="3508268" cy="883933"/>
            <a:chOff x="1071320" y="5111713"/>
            <a:chExt cx="2760632" cy="937546"/>
          </a:xfrm>
        </p:grpSpPr>
        <p:sp>
          <p:nvSpPr>
            <p:cNvPr id="10" name="TextBox 147"/>
            <p:cNvSpPr txBox="1"/>
            <p:nvPr/>
          </p:nvSpPr>
          <p:spPr>
            <a:xfrm>
              <a:off x="1071320" y="5111713"/>
              <a:ext cx="2760632" cy="391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Refinanciamiento</a:t>
              </a:r>
              <a:r>
                <a:rPr lang="en-US" b="1" dirty="0" smtClean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y/o </a:t>
              </a:r>
              <a:r>
                <a:rPr lang="en-US" b="1" dirty="0" err="1" smtClean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Reestructuración</a:t>
              </a:r>
              <a:endParaRPr lang="en-US" b="1" dirty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48"/>
            <p:cNvSpPr txBox="1"/>
            <p:nvPr/>
          </p:nvSpPr>
          <p:spPr>
            <a:xfrm>
              <a:off x="1071320" y="5429016"/>
              <a:ext cx="2519019" cy="62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Calificación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al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momento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realizar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el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refinanciamiento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o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reestructuración</a:t>
              </a:r>
              <a:endParaRPr lang="en-US" sz="16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2" name="Group 152"/>
          <p:cNvGrpSpPr/>
          <p:nvPr/>
        </p:nvGrpSpPr>
        <p:grpSpPr>
          <a:xfrm>
            <a:off x="1021028" y="3956826"/>
            <a:ext cx="1847408" cy="1454488"/>
            <a:chOff x="1071320" y="5111713"/>
            <a:chExt cx="3092166" cy="1223294"/>
          </a:xfrm>
        </p:grpSpPr>
        <p:sp>
          <p:nvSpPr>
            <p:cNvPr id="13" name="TextBox 153"/>
            <p:cNvSpPr txBox="1"/>
            <p:nvPr/>
          </p:nvSpPr>
          <p:spPr>
            <a:xfrm>
              <a:off x="1071320" y="5111713"/>
              <a:ext cx="2911148" cy="310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Cartera</a:t>
              </a:r>
              <a:r>
                <a:rPr lang="en-US" b="1" dirty="0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b="1" dirty="0" err="1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</a:t>
              </a:r>
              <a:r>
                <a:rPr lang="en-US" b="1" dirty="0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b="1" dirty="0" err="1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vencer</a:t>
              </a:r>
              <a:endParaRPr lang="en-US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TextBox 154"/>
            <p:cNvSpPr txBox="1"/>
            <p:nvPr/>
          </p:nvSpPr>
          <p:spPr>
            <a:xfrm>
              <a:off x="1071320" y="5429015"/>
              <a:ext cx="3092166" cy="90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Saldos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las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bandas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maduración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vencer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acuerdo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al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tipo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1600" dirty="0" err="1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crédito</a:t>
              </a:r>
              <a:r>
                <a:rPr lang="en-US" sz="16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  <a:endParaRPr lang="en-US" sz="16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5" name="Straight Connector 9"/>
          <p:cNvCxnSpPr>
            <a:stCxn id="21" idx="9"/>
            <a:endCxn id="20" idx="25"/>
          </p:cNvCxnSpPr>
          <p:nvPr/>
        </p:nvCxnSpPr>
        <p:spPr>
          <a:xfrm>
            <a:off x="2380289" y="3127285"/>
            <a:ext cx="1156496" cy="18432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1"/>
          <p:cNvCxnSpPr>
            <a:stCxn id="20" idx="8"/>
            <a:endCxn id="19" idx="9"/>
          </p:cNvCxnSpPr>
          <p:nvPr/>
        </p:nvCxnSpPr>
        <p:spPr>
          <a:xfrm flipV="1">
            <a:off x="4622580" y="3086929"/>
            <a:ext cx="1497501" cy="18835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>
            <a:stCxn id="19" idx="24"/>
            <a:endCxn id="18" idx="26"/>
          </p:cNvCxnSpPr>
          <p:nvPr/>
        </p:nvCxnSpPr>
        <p:spPr>
          <a:xfrm>
            <a:off x="7254432" y="3086929"/>
            <a:ext cx="1508734" cy="18587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92"/>
          <p:cNvSpPr>
            <a:spLocks/>
          </p:cNvSpPr>
          <p:nvPr/>
        </p:nvSpPr>
        <p:spPr bwMode="auto">
          <a:xfrm>
            <a:off x="8756181" y="4494246"/>
            <a:ext cx="1221550" cy="1064323"/>
          </a:xfrm>
          <a:custGeom>
            <a:avLst/>
            <a:gdLst>
              <a:gd name="T0" fmla="*/ 828 w 1574"/>
              <a:gd name="T1" fmla="*/ 1 h 1575"/>
              <a:gd name="T2" fmla="*/ 983 w 1574"/>
              <a:gd name="T3" fmla="*/ 25 h 1575"/>
              <a:gd name="T4" fmla="*/ 1128 w 1574"/>
              <a:gd name="T5" fmla="*/ 78 h 1575"/>
              <a:gd name="T6" fmla="*/ 1258 w 1574"/>
              <a:gd name="T7" fmla="*/ 157 h 1575"/>
              <a:gd name="T8" fmla="*/ 1370 w 1574"/>
              <a:gd name="T9" fmla="*/ 258 h 1575"/>
              <a:gd name="T10" fmla="*/ 1460 w 1574"/>
              <a:gd name="T11" fmla="*/ 379 h 1575"/>
              <a:gd name="T12" fmla="*/ 1526 w 1574"/>
              <a:gd name="T13" fmla="*/ 517 h 1575"/>
              <a:gd name="T14" fmla="*/ 1565 w 1574"/>
              <a:gd name="T15" fmla="*/ 668 h 1575"/>
              <a:gd name="T16" fmla="*/ 1574 w 1574"/>
              <a:gd name="T17" fmla="*/ 788 h 1575"/>
              <a:gd name="T18" fmla="*/ 1565 w 1574"/>
              <a:gd name="T19" fmla="*/ 907 h 1575"/>
              <a:gd name="T20" fmla="*/ 1526 w 1574"/>
              <a:gd name="T21" fmla="*/ 1059 h 1575"/>
              <a:gd name="T22" fmla="*/ 1460 w 1574"/>
              <a:gd name="T23" fmla="*/ 1196 h 1575"/>
              <a:gd name="T24" fmla="*/ 1370 w 1574"/>
              <a:gd name="T25" fmla="*/ 1317 h 1575"/>
              <a:gd name="T26" fmla="*/ 1258 w 1574"/>
              <a:gd name="T27" fmla="*/ 1419 h 1575"/>
              <a:gd name="T28" fmla="*/ 1128 w 1574"/>
              <a:gd name="T29" fmla="*/ 1497 h 1575"/>
              <a:gd name="T30" fmla="*/ 983 w 1574"/>
              <a:gd name="T31" fmla="*/ 1550 h 1575"/>
              <a:gd name="T32" fmla="*/ 828 w 1574"/>
              <a:gd name="T33" fmla="*/ 1574 h 1575"/>
              <a:gd name="T34" fmla="*/ 746 w 1574"/>
              <a:gd name="T35" fmla="*/ 1574 h 1575"/>
              <a:gd name="T36" fmla="*/ 589 w 1574"/>
              <a:gd name="T37" fmla="*/ 1550 h 1575"/>
              <a:gd name="T38" fmla="*/ 445 w 1574"/>
              <a:gd name="T39" fmla="*/ 1497 h 1575"/>
              <a:gd name="T40" fmla="*/ 316 w 1574"/>
              <a:gd name="T41" fmla="*/ 1419 h 1575"/>
              <a:gd name="T42" fmla="*/ 203 w 1574"/>
              <a:gd name="T43" fmla="*/ 1317 h 1575"/>
              <a:gd name="T44" fmla="*/ 112 w 1574"/>
              <a:gd name="T45" fmla="*/ 1196 h 1575"/>
              <a:gd name="T46" fmla="*/ 46 w 1574"/>
              <a:gd name="T47" fmla="*/ 1059 h 1575"/>
              <a:gd name="T48" fmla="*/ 9 w 1574"/>
              <a:gd name="T49" fmla="*/ 907 h 1575"/>
              <a:gd name="T50" fmla="*/ 0 w 1574"/>
              <a:gd name="T51" fmla="*/ 788 h 1575"/>
              <a:gd name="T52" fmla="*/ 9 w 1574"/>
              <a:gd name="T53" fmla="*/ 668 h 1575"/>
              <a:gd name="T54" fmla="*/ 46 w 1574"/>
              <a:gd name="T55" fmla="*/ 517 h 1575"/>
              <a:gd name="T56" fmla="*/ 112 w 1574"/>
              <a:gd name="T57" fmla="*/ 379 h 1575"/>
              <a:gd name="T58" fmla="*/ 203 w 1574"/>
              <a:gd name="T59" fmla="*/ 258 h 1575"/>
              <a:gd name="T60" fmla="*/ 316 w 1574"/>
              <a:gd name="T61" fmla="*/ 157 h 1575"/>
              <a:gd name="T62" fmla="*/ 445 w 1574"/>
              <a:gd name="T63" fmla="*/ 78 h 1575"/>
              <a:gd name="T64" fmla="*/ 589 w 1574"/>
              <a:gd name="T65" fmla="*/ 25 h 1575"/>
              <a:gd name="T66" fmla="*/ 746 w 1574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4" h="1575">
                <a:moveTo>
                  <a:pt x="786" y="0"/>
                </a:moveTo>
                <a:lnTo>
                  <a:pt x="828" y="1"/>
                </a:lnTo>
                <a:lnTo>
                  <a:pt x="907" y="9"/>
                </a:lnTo>
                <a:lnTo>
                  <a:pt x="983" y="25"/>
                </a:lnTo>
                <a:lnTo>
                  <a:pt x="1057" y="48"/>
                </a:lnTo>
                <a:lnTo>
                  <a:pt x="1128" y="78"/>
                </a:lnTo>
                <a:lnTo>
                  <a:pt x="1195" y="114"/>
                </a:lnTo>
                <a:lnTo>
                  <a:pt x="1258" y="157"/>
                </a:lnTo>
                <a:lnTo>
                  <a:pt x="1316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0" y="379"/>
                </a:lnTo>
                <a:lnTo>
                  <a:pt x="1497" y="446"/>
                </a:lnTo>
                <a:lnTo>
                  <a:pt x="1526" y="517"/>
                </a:lnTo>
                <a:lnTo>
                  <a:pt x="1550" y="591"/>
                </a:lnTo>
                <a:lnTo>
                  <a:pt x="1565" y="668"/>
                </a:lnTo>
                <a:lnTo>
                  <a:pt x="1573" y="747"/>
                </a:lnTo>
                <a:lnTo>
                  <a:pt x="1574" y="788"/>
                </a:lnTo>
                <a:lnTo>
                  <a:pt x="1573" y="828"/>
                </a:lnTo>
                <a:lnTo>
                  <a:pt x="1565" y="907"/>
                </a:lnTo>
                <a:lnTo>
                  <a:pt x="1550" y="984"/>
                </a:lnTo>
                <a:lnTo>
                  <a:pt x="1526" y="1059"/>
                </a:lnTo>
                <a:lnTo>
                  <a:pt x="1497" y="1129"/>
                </a:lnTo>
                <a:lnTo>
                  <a:pt x="1460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6" y="1370"/>
                </a:lnTo>
                <a:lnTo>
                  <a:pt x="1258" y="1419"/>
                </a:lnTo>
                <a:lnTo>
                  <a:pt x="1195" y="1461"/>
                </a:lnTo>
                <a:lnTo>
                  <a:pt x="1128" y="1497"/>
                </a:lnTo>
                <a:lnTo>
                  <a:pt x="1057" y="1527"/>
                </a:lnTo>
                <a:lnTo>
                  <a:pt x="983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6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89" y="1550"/>
                </a:lnTo>
                <a:lnTo>
                  <a:pt x="515" y="1527"/>
                </a:lnTo>
                <a:lnTo>
                  <a:pt x="445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7" y="1370"/>
                </a:lnTo>
                <a:lnTo>
                  <a:pt x="203" y="1317"/>
                </a:lnTo>
                <a:lnTo>
                  <a:pt x="155" y="1259"/>
                </a:lnTo>
                <a:lnTo>
                  <a:pt x="112" y="1196"/>
                </a:lnTo>
                <a:lnTo>
                  <a:pt x="76" y="1129"/>
                </a:lnTo>
                <a:lnTo>
                  <a:pt x="46" y="1059"/>
                </a:lnTo>
                <a:lnTo>
                  <a:pt x="24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4" y="591"/>
                </a:lnTo>
                <a:lnTo>
                  <a:pt x="46" y="517"/>
                </a:lnTo>
                <a:lnTo>
                  <a:pt x="76" y="446"/>
                </a:lnTo>
                <a:lnTo>
                  <a:pt x="112" y="379"/>
                </a:lnTo>
                <a:lnTo>
                  <a:pt x="155" y="316"/>
                </a:lnTo>
                <a:lnTo>
                  <a:pt x="203" y="258"/>
                </a:lnTo>
                <a:lnTo>
                  <a:pt x="257" y="205"/>
                </a:lnTo>
                <a:lnTo>
                  <a:pt x="316" y="157"/>
                </a:lnTo>
                <a:lnTo>
                  <a:pt x="378" y="114"/>
                </a:lnTo>
                <a:lnTo>
                  <a:pt x="445" y="78"/>
                </a:lnTo>
                <a:lnTo>
                  <a:pt x="515" y="48"/>
                </a:lnTo>
                <a:lnTo>
                  <a:pt x="589" y="25"/>
                </a:lnTo>
                <a:lnTo>
                  <a:pt x="667" y="9"/>
                </a:lnTo>
                <a:lnTo>
                  <a:pt x="746" y="1"/>
                </a:lnTo>
                <a:lnTo>
                  <a:pt x="786" y="0"/>
                </a:lnTo>
                <a:close/>
              </a:path>
            </a:pathLst>
          </a:custGeom>
          <a:solidFill>
            <a:schemeClr val="bg1"/>
          </a:solidFill>
          <a:ln w="127000">
            <a:solidFill>
              <a:srgbClr val="27AE61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1" dirty="0" smtClean="0">
                <a:solidFill>
                  <a:srgbClr val="27AE61"/>
                </a:solidFill>
              </a:rPr>
              <a:t>F, E</a:t>
            </a:r>
            <a:endParaRPr lang="en-US" b="1" dirty="0">
              <a:solidFill>
                <a:srgbClr val="27AE61"/>
              </a:solidFill>
            </a:endParaRPr>
          </a:p>
        </p:txBody>
      </p:sp>
      <p:sp>
        <p:nvSpPr>
          <p:cNvPr id="19" name="Freeform 190"/>
          <p:cNvSpPr>
            <a:spLocks/>
          </p:cNvSpPr>
          <p:nvPr/>
        </p:nvSpPr>
        <p:spPr bwMode="auto">
          <a:xfrm>
            <a:off x="6113524" y="2492957"/>
            <a:ext cx="1147465" cy="1031429"/>
          </a:xfrm>
          <a:custGeom>
            <a:avLst/>
            <a:gdLst>
              <a:gd name="T0" fmla="*/ 747 w 1575"/>
              <a:gd name="T1" fmla="*/ 1 h 1575"/>
              <a:gd name="T2" fmla="*/ 591 w 1575"/>
              <a:gd name="T3" fmla="*/ 25 h 1575"/>
              <a:gd name="T4" fmla="*/ 446 w 1575"/>
              <a:gd name="T5" fmla="*/ 78 h 1575"/>
              <a:gd name="T6" fmla="*/ 316 w 1575"/>
              <a:gd name="T7" fmla="*/ 157 h 1575"/>
              <a:gd name="T8" fmla="*/ 205 w 1575"/>
              <a:gd name="T9" fmla="*/ 258 h 1575"/>
              <a:gd name="T10" fmla="*/ 114 w 1575"/>
              <a:gd name="T11" fmla="*/ 380 h 1575"/>
              <a:gd name="T12" fmla="*/ 48 w 1575"/>
              <a:gd name="T13" fmla="*/ 517 h 1575"/>
              <a:gd name="T14" fmla="*/ 9 w 1575"/>
              <a:gd name="T15" fmla="*/ 668 h 1575"/>
              <a:gd name="T16" fmla="*/ 0 w 1575"/>
              <a:gd name="T17" fmla="*/ 788 h 1575"/>
              <a:gd name="T18" fmla="*/ 9 w 1575"/>
              <a:gd name="T19" fmla="*/ 907 h 1575"/>
              <a:gd name="T20" fmla="*/ 48 w 1575"/>
              <a:gd name="T21" fmla="*/ 1059 h 1575"/>
              <a:gd name="T22" fmla="*/ 114 w 1575"/>
              <a:gd name="T23" fmla="*/ 1196 h 1575"/>
              <a:gd name="T24" fmla="*/ 205 w 1575"/>
              <a:gd name="T25" fmla="*/ 1317 h 1575"/>
              <a:gd name="T26" fmla="*/ 316 w 1575"/>
              <a:gd name="T27" fmla="*/ 1419 h 1575"/>
              <a:gd name="T28" fmla="*/ 446 w 1575"/>
              <a:gd name="T29" fmla="*/ 1498 h 1575"/>
              <a:gd name="T30" fmla="*/ 591 w 1575"/>
              <a:gd name="T31" fmla="*/ 1550 h 1575"/>
              <a:gd name="T32" fmla="*/ 747 w 1575"/>
              <a:gd name="T33" fmla="*/ 1575 h 1575"/>
              <a:gd name="T34" fmla="*/ 828 w 1575"/>
              <a:gd name="T35" fmla="*/ 1575 h 1575"/>
              <a:gd name="T36" fmla="*/ 984 w 1575"/>
              <a:gd name="T37" fmla="*/ 1550 h 1575"/>
              <a:gd name="T38" fmla="*/ 1129 w 1575"/>
              <a:gd name="T39" fmla="*/ 1498 h 1575"/>
              <a:gd name="T40" fmla="*/ 1258 w 1575"/>
              <a:gd name="T41" fmla="*/ 1419 h 1575"/>
              <a:gd name="T42" fmla="*/ 1370 w 1575"/>
              <a:gd name="T43" fmla="*/ 1317 h 1575"/>
              <a:gd name="T44" fmla="*/ 1461 w 1575"/>
              <a:gd name="T45" fmla="*/ 1196 h 1575"/>
              <a:gd name="T46" fmla="*/ 1527 w 1575"/>
              <a:gd name="T47" fmla="*/ 1059 h 1575"/>
              <a:gd name="T48" fmla="*/ 1566 w 1575"/>
              <a:gd name="T49" fmla="*/ 907 h 1575"/>
              <a:gd name="T50" fmla="*/ 1575 w 1575"/>
              <a:gd name="T51" fmla="*/ 788 h 1575"/>
              <a:gd name="T52" fmla="*/ 1566 w 1575"/>
              <a:gd name="T53" fmla="*/ 668 h 1575"/>
              <a:gd name="T54" fmla="*/ 1527 w 1575"/>
              <a:gd name="T55" fmla="*/ 517 h 1575"/>
              <a:gd name="T56" fmla="*/ 1461 w 1575"/>
              <a:gd name="T57" fmla="*/ 380 h 1575"/>
              <a:gd name="T58" fmla="*/ 1370 w 1575"/>
              <a:gd name="T59" fmla="*/ 258 h 1575"/>
              <a:gd name="T60" fmla="*/ 1258 w 1575"/>
              <a:gd name="T61" fmla="*/ 157 h 1575"/>
              <a:gd name="T62" fmla="*/ 1129 w 1575"/>
              <a:gd name="T63" fmla="*/ 78 h 1575"/>
              <a:gd name="T64" fmla="*/ 984 w 1575"/>
              <a:gd name="T65" fmla="*/ 25 h 1575"/>
              <a:gd name="T66" fmla="*/ 828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747" y="1"/>
                </a:lnTo>
                <a:lnTo>
                  <a:pt x="667" y="9"/>
                </a:lnTo>
                <a:lnTo>
                  <a:pt x="591" y="25"/>
                </a:lnTo>
                <a:lnTo>
                  <a:pt x="517" y="48"/>
                </a:lnTo>
                <a:lnTo>
                  <a:pt x="446" y="78"/>
                </a:lnTo>
                <a:lnTo>
                  <a:pt x="378" y="114"/>
                </a:lnTo>
                <a:lnTo>
                  <a:pt x="316" y="157"/>
                </a:lnTo>
                <a:lnTo>
                  <a:pt x="258" y="205"/>
                </a:lnTo>
                <a:lnTo>
                  <a:pt x="205" y="258"/>
                </a:lnTo>
                <a:lnTo>
                  <a:pt x="157" y="316"/>
                </a:lnTo>
                <a:lnTo>
                  <a:pt x="114" y="380"/>
                </a:lnTo>
                <a:lnTo>
                  <a:pt x="78" y="446"/>
                </a:lnTo>
                <a:lnTo>
                  <a:pt x="48" y="517"/>
                </a:lnTo>
                <a:lnTo>
                  <a:pt x="25" y="591"/>
                </a:lnTo>
                <a:lnTo>
                  <a:pt x="9" y="668"/>
                </a:lnTo>
                <a:lnTo>
                  <a:pt x="1" y="748"/>
                </a:lnTo>
                <a:lnTo>
                  <a:pt x="0" y="788"/>
                </a:lnTo>
                <a:lnTo>
                  <a:pt x="1" y="828"/>
                </a:lnTo>
                <a:lnTo>
                  <a:pt x="9" y="907"/>
                </a:lnTo>
                <a:lnTo>
                  <a:pt x="25" y="985"/>
                </a:lnTo>
                <a:lnTo>
                  <a:pt x="48" y="1059"/>
                </a:lnTo>
                <a:lnTo>
                  <a:pt x="78" y="1129"/>
                </a:lnTo>
                <a:lnTo>
                  <a:pt x="114" y="1196"/>
                </a:lnTo>
                <a:lnTo>
                  <a:pt x="157" y="1259"/>
                </a:lnTo>
                <a:lnTo>
                  <a:pt x="205" y="1317"/>
                </a:lnTo>
                <a:lnTo>
                  <a:pt x="258" y="1371"/>
                </a:lnTo>
                <a:lnTo>
                  <a:pt x="316" y="1419"/>
                </a:lnTo>
                <a:lnTo>
                  <a:pt x="378" y="1462"/>
                </a:lnTo>
                <a:lnTo>
                  <a:pt x="446" y="1498"/>
                </a:lnTo>
                <a:lnTo>
                  <a:pt x="517" y="1528"/>
                </a:lnTo>
                <a:lnTo>
                  <a:pt x="591" y="1550"/>
                </a:lnTo>
                <a:lnTo>
                  <a:pt x="667" y="1567"/>
                </a:lnTo>
                <a:lnTo>
                  <a:pt x="747" y="1575"/>
                </a:lnTo>
                <a:lnTo>
                  <a:pt x="788" y="1575"/>
                </a:lnTo>
                <a:lnTo>
                  <a:pt x="828" y="1575"/>
                </a:lnTo>
                <a:lnTo>
                  <a:pt x="907" y="1567"/>
                </a:lnTo>
                <a:lnTo>
                  <a:pt x="984" y="1550"/>
                </a:lnTo>
                <a:lnTo>
                  <a:pt x="1059" y="1528"/>
                </a:lnTo>
                <a:lnTo>
                  <a:pt x="1129" y="1498"/>
                </a:lnTo>
                <a:lnTo>
                  <a:pt x="1196" y="1462"/>
                </a:lnTo>
                <a:lnTo>
                  <a:pt x="1258" y="1419"/>
                </a:lnTo>
                <a:lnTo>
                  <a:pt x="1317" y="1371"/>
                </a:lnTo>
                <a:lnTo>
                  <a:pt x="1370" y="1317"/>
                </a:lnTo>
                <a:lnTo>
                  <a:pt x="1419" y="1259"/>
                </a:lnTo>
                <a:lnTo>
                  <a:pt x="1461" y="1196"/>
                </a:lnTo>
                <a:lnTo>
                  <a:pt x="1497" y="1129"/>
                </a:lnTo>
                <a:lnTo>
                  <a:pt x="1527" y="1059"/>
                </a:lnTo>
                <a:lnTo>
                  <a:pt x="1550" y="985"/>
                </a:lnTo>
                <a:lnTo>
                  <a:pt x="1566" y="907"/>
                </a:lnTo>
                <a:lnTo>
                  <a:pt x="1575" y="828"/>
                </a:lnTo>
                <a:lnTo>
                  <a:pt x="1575" y="788"/>
                </a:lnTo>
                <a:lnTo>
                  <a:pt x="1575" y="748"/>
                </a:lnTo>
                <a:lnTo>
                  <a:pt x="1566" y="668"/>
                </a:lnTo>
                <a:lnTo>
                  <a:pt x="1550" y="591"/>
                </a:lnTo>
                <a:lnTo>
                  <a:pt x="1527" y="517"/>
                </a:lnTo>
                <a:lnTo>
                  <a:pt x="1497" y="446"/>
                </a:lnTo>
                <a:lnTo>
                  <a:pt x="1461" y="380"/>
                </a:lnTo>
                <a:lnTo>
                  <a:pt x="1419" y="316"/>
                </a:lnTo>
                <a:lnTo>
                  <a:pt x="1370" y="258"/>
                </a:lnTo>
                <a:lnTo>
                  <a:pt x="1317" y="205"/>
                </a:lnTo>
                <a:lnTo>
                  <a:pt x="1258" y="157"/>
                </a:lnTo>
                <a:lnTo>
                  <a:pt x="1196" y="114"/>
                </a:lnTo>
                <a:lnTo>
                  <a:pt x="1129" y="78"/>
                </a:lnTo>
                <a:lnTo>
                  <a:pt x="1059" y="48"/>
                </a:lnTo>
                <a:lnTo>
                  <a:pt x="984" y="25"/>
                </a:lnTo>
                <a:lnTo>
                  <a:pt x="907" y="9"/>
                </a:lnTo>
                <a:lnTo>
                  <a:pt x="828" y="1"/>
                </a:lnTo>
                <a:lnTo>
                  <a:pt x="788" y="0"/>
                </a:lnTo>
                <a:close/>
              </a:path>
            </a:pathLst>
          </a:custGeom>
          <a:solidFill>
            <a:schemeClr val="bg1"/>
          </a:solidFill>
          <a:ln w="127000">
            <a:solidFill>
              <a:srgbClr val="297FB8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1" dirty="0" smtClean="0">
                <a:solidFill>
                  <a:srgbClr val="297FB8"/>
                </a:solidFill>
              </a:rPr>
              <a:t>AEL y C</a:t>
            </a:r>
            <a:endParaRPr lang="en-US" b="1" dirty="0">
              <a:solidFill>
                <a:srgbClr val="297FB8"/>
              </a:solidFill>
            </a:endParaRPr>
          </a:p>
        </p:txBody>
      </p:sp>
      <p:sp>
        <p:nvSpPr>
          <p:cNvPr id="20" name="Freeform 188"/>
          <p:cNvSpPr>
            <a:spLocks/>
          </p:cNvSpPr>
          <p:nvPr/>
        </p:nvSpPr>
        <p:spPr bwMode="auto">
          <a:xfrm>
            <a:off x="3536785" y="4407137"/>
            <a:ext cx="1085795" cy="1126029"/>
          </a:xfrm>
          <a:custGeom>
            <a:avLst/>
            <a:gdLst>
              <a:gd name="T0" fmla="*/ 828 w 1575"/>
              <a:gd name="T1" fmla="*/ 1 h 1575"/>
              <a:gd name="T2" fmla="*/ 984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0 w 1575"/>
              <a:gd name="T9" fmla="*/ 258 h 1575"/>
              <a:gd name="T10" fmla="*/ 1461 w 1575"/>
              <a:gd name="T11" fmla="*/ 379 h 1575"/>
              <a:gd name="T12" fmla="*/ 1527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7 w 1575"/>
              <a:gd name="T21" fmla="*/ 1059 h 1575"/>
              <a:gd name="T22" fmla="*/ 1461 w 1575"/>
              <a:gd name="T23" fmla="*/ 1196 h 1575"/>
              <a:gd name="T24" fmla="*/ 1370 w 1575"/>
              <a:gd name="T25" fmla="*/ 1317 h 1575"/>
              <a:gd name="T26" fmla="*/ 1258 w 1575"/>
              <a:gd name="T27" fmla="*/ 1419 h 1575"/>
              <a:gd name="T28" fmla="*/ 1129 w 1575"/>
              <a:gd name="T29" fmla="*/ 1497 h 1575"/>
              <a:gd name="T30" fmla="*/ 984 w 1575"/>
              <a:gd name="T31" fmla="*/ 1550 h 1575"/>
              <a:gd name="T32" fmla="*/ 828 w 1575"/>
              <a:gd name="T33" fmla="*/ 1574 h 1575"/>
              <a:gd name="T34" fmla="*/ 746 w 1575"/>
              <a:gd name="T35" fmla="*/ 1574 h 1575"/>
              <a:gd name="T36" fmla="*/ 591 w 1575"/>
              <a:gd name="T37" fmla="*/ 1550 h 1575"/>
              <a:gd name="T38" fmla="*/ 446 w 1575"/>
              <a:gd name="T39" fmla="*/ 1497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79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6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7" y="0"/>
                </a:moveTo>
                <a:lnTo>
                  <a:pt x="828" y="1"/>
                </a:lnTo>
                <a:lnTo>
                  <a:pt x="907" y="9"/>
                </a:lnTo>
                <a:lnTo>
                  <a:pt x="984" y="25"/>
                </a:lnTo>
                <a:lnTo>
                  <a:pt x="1058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0" y="258"/>
                </a:lnTo>
                <a:lnTo>
                  <a:pt x="1418" y="316"/>
                </a:lnTo>
                <a:lnTo>
                  <a:pt x="1461" y="379"/>
                </a:lnTo>
                <a:lnTo>
                  <a:pt x="1497" y="446"/>
                </a:lnTo>
                <a:lnTo>
                  <a:pt x="1527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3" y="747"/>
                </a:lnTo>
                <a:lnTo>
                  <a:pt x="1575" y="788"/>
                </a:lnTo>
                <a:lnTo>
                  <a:pt x="1573" y="828"/>
                </a:lnTo>
                <a:lnTo>
                  <a:pt x="1566" y="907"/>
                </a:lnTo>
                <a:lnTo>
                  <a:pt x="1550" y="984"/>
                </a:lnTo>
                <a:lnTo>
                  <a:pt x="1527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8" y="1259"/>
                </a:lnTo>
                <a:lnTo>
                  <a:pt x="1370" y="1317"/>
                </a:lnTo>
                <a:lnTo>
                  <a:pt x="1317" y="1370"/>
                </a:lnTo>
                <a:lnTo>
                  <a:pt x="1258" y="1419"/>
                </a:lnTo>
                <a:lnTo>
                  <a:pt x="1196" y="1461"/>
                </a:lnTo>
                <a:lnTo>
                  <a:pt x="1129" y="1497"/>
                </a:lnTo>
                <a:lnTo>
                  <a:pt x="1058" y="1527"/>
                </a:lnTo>
                <a:lnTo>
                  <a:pt x="984" y="1550"/>
                </a:lnTo>
                <a:lnTo>
                  <a:pt x="907" y="1566"/>
                </a:lnTo>
                <a:lnTo>
                  <a:pt x="828" y="1574"/>
                </a:lnTo>
                <a:lnTo>
                  <a:pt x="787" y="1575"/>
                </a:lnTo>
                <a:lnTo>
                  <a:pt x="746" y="1574"/>
                </a:lnTo>
                <a:lnTo>
                  <a:pt x="667" y="1566"/>
                </a:lnTo>
                <a:lnTo>
                  <a:pt x="591" y="1550"/>
                </a:lnTo>
                <a:lnTo>
                  <a:pt x="516" y="1527"/>
                </a:lnTo>
                <a:lnTo>
                  <a:pt x="446" y="1497"/>
                </a:lnTo>
                <a:lnTo>
                  <a:pt x="378" y="1461"/>
                </a:lnTo>
                <a:lnTo>
                  <a:pt x="316" y="1419"/>
                </a:lnTo>
                <a:lnTo>
                  <a:pt x="258" y="1370"/>
                </a:lnTo>
                <a:lnTo>
                  <a:pt x="205" y="1317"/>
                </a:lnTo>
                <a:lnTo>
                  <a:pt x="155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4"/>
                </a:lnTo>
                <a:lnTo>
                  <a:pt x="9" y="907"/>
                </a:lnTo>
                <a:lnTo>
                  <a:pt x="0" y="828"/>
                </a:lnTo>
                <a:lnTo>
                  <a:pt x="0" y="788"/>
                </a:lnTo>
                <a:lnTo>
                  <a:pt x="0" y="747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79"/>
                </a:lnTo>
                <a:lnTo>
                  <a:pt x="155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78" y="114"/>
                </a:lnTo>
                <a:lnTo>
                  <a:pt x="446" y="78"/>
                </a:lnTo>
                <a:lnTo>
                  <a:pt x="516" y="48"/>
                </a:lnTo>
                <a:lnTo>
                  <a:pt x="591" y="25"/>
                </a:lnTo>
                <a:lnTo>
                  <a:pt x="667" y="9"/>
                </a:lnTo>
                <a:lnTo>
                  <a:pt x="746" y="1"/>
                </a:lnTo>
                <a:lnTo>
                  <a:pt x="787" y="0"/>
                </a:lnTo>
                <a:close/>
              </a:path>
            </a:pathLst>
          </a:custGeom>
          <a:solidFill>
            <a:schemeClr val="bg1"/>
          </a:solidFill>
          <a:ln w="127000">
            <a:solidFill>
              <a:srgbClr val="8D44AD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b="1" dirty="0" smtClean="0">
                <a:solidFill>
                  <a:srgbClr val="8D44AD"/>
                </a:solidFill>
              </a:rPr>
              <a:t>B1, B2, C1, C2, D, E</a:t>
            </a:r>
            <a:endParaRPr lang="en-US" b="1" dirty="0">
              <a:solidFill>
                <a:srgbClr val="8D44AD"/>
              </a:solidFill>
            </a:endParaRPr>
          </a:p>
        </p:txBody>
      </p:sp>
      <p:sp>
        <p:nvSpPr>
          <p:cNvPr id="21" name="Freeform 187"/>
          <p:cNvSpPr>
            <a:spLocks/>
          </p:cNvSpPr>
          <p:nvPr/>
        </p:nvSpPr>
        <p:spPr bwMode="auto">
          <a:xfrm>
            <a:off x="1318470" y="2548819"/>
            <a:ext cx="1067921" cy="1004503"/>
          </a:xfrm>
          <a:custGeom>
            <a:avLst/>
            <a:gdLst>
              <a:gd name="T0" fmla="*/ 828 w 1575"/>
              <a:gd name="T1" fmla="*/ 1 h 1575"/>
              <a:gd name="T2" fmla="*/ 985 w 1575"/>
              <a:gd name="T3" fmla="*/ 25 h 1575"/>
              <a:gd name="T4" fmla="*/ 1129 w 1575"/>
              <a:gd name="T5" fmla="*/ 78 h 1575"/>
              <a:gd name="T6" fmla="*/ 1258 w 1575"/>
              <a:gd name="T7" fmla="*/ 157 h 1575"/>
              <a:gd name="T8" fmla="*/ 1371 w 1575"/>
              <a:gd name="T9" fmla="*/ 258 h 1575"/>
              <a:gd name="T10" fmla="*/ 1461 w 1575"/>
              <a:gd name="T11" fmla="*/ 380 h 1575"/>
              <a:gd name="T12" fmla="*/ 1528 w 1575"/>
              <a:gd name="T13" fmla="*/ 517 h 1575"/>
              <a:gd name="T14" fmla="*/ 1566 w 1575"/>
              <a:gd name="T15" fmla="*/ 668 h 1575"/>
              <a:gd name="T16" fmla="*/ 1575 w 1575"/>
              <a:gd name="T17" fmla="*/ 788 h 1575"/>
              <a:gd name="T18" fmla="*/ 1566 w 1575"/>
              <a:gd name="T19" fmla="*/ 907 h 1575"/>
              <a:gd name="T20" fmla="*/ 1528 w 1575"/>
              <a:gd name="T21" fmla="*/ 1059 h 1575"/>
              <a:gd name="T22" fmla="*/ 1461 w 1575"/>
              <a:gd name="T23" fmla="*/ 1196 h 1575"/>
              <a:gd name="T24" fmla="*/ 1371 w 1575"/>
              <a:gd name="T25" fmla="*/ 1317 h 1575"/>
              <a:gd name="T26" fmla="*/ 1258 w 1575"/>
              <a:gd name="T27" fmla="*/ 1419 h 1575"/>
              <a:gd name="T28" fmla="*/ 1129 w 1575"/>
              <a:gd name="T29" fmla="*/ 1498 h 1575"/>
              <a:gd name="T30" fmla="*/ 985 w 1575"/>
              <a:gd name="T31" fmla="*/ 1550 h 1575"/>
              <a:gd name="T32" fmla="*/ 828 w 1575"/>
              <a:gd name="T33" fmla="*/ 1575 h 1575"/>
              <a:gd name="T34" fmla="*/ 747 w 1575"/>
              <a:gd name="T35" fmla="*/ 1575 h 1575"/>
              <a:gd name="T36" fmla="*/ 591 w 1575"/>
              <a:gd name="T37" fmla="*/ 1550 h 1575"/>
              <a:gd name="T38" fmla="*/ 446 w 1575"/>
              <a:gd name="T39" fmla="*/ 1498 h 1575"/>
              <a:gd name="T40" fmla="*/ 316 w 1575"/>
              <a:gd name="T41" fmla="*/ 1419 h 1575"/>
              <a:gd name="T42" fmla="*/ 205 w 1575"/>
              <a:gd name="T43" fmla="*/ 1317 h 1575"/>
              <a:gd name="T44" fmla="*/ 114 w 1575"/>
              <a:gd name="T45" fmla="*/ 1196 h 1575"/>
              <a:gd name="T46" fmla="*/ 48 w 1575"/>
              <a:gd name="T47" fmla="*/ 1059 h 1575"/>
              <a:gd name="T48" fmla="*/ 9 w 1575"/>
              <a:gd name="T49" fmla="*/ 907 h 1575"/>
              <a:gd name="T50" fmla="*/ 0 w 1575"/>
              <a:gd name="T51" fmla="*/ 788 h 1575"/>
              <a:gd name="T52" fmla="*/ 9 w 1575"/>
              <a:gd name="T53" fmla="*/ 668 h 1575"/>
              <a:gd name="T54" fmla="*/ 48 w 1575"/>
              <a:gd name="T55" fmla="*/ 517 h 1575"/>
              <a:gd name="T56" fmla="*/ 114 w 1575"/>
              <a:gd name="T57" fmla="*/ 380 h 1575"/>
              <a:gd name="T58" fmla="*/ 205 w 1575"/>
              <a:gd name="T59" fmla="*/ 258 h 1575"/>
              <a:gd name="T60" fmla="*/ 316 w 1575"/>
              <a:gd name="T61" fmla="*/ 157 h 1575"/>
              <a:gd name="T62" fmla="*/ 446 w 1575"/>
              <a:gd name="T63" fmla="*/ 78 h 1575"/>
              <a:gd name="T64" fmla="*/ 591 w 1575"/>
              <a:gd name="T65" fmla="*/ 25 h 1575"/>
              <a:gd name="T66" fmla="*/ 747 w 1575"/>
              <a:gd name="T67" fmla="*/ 1 h 1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5" h="1575">
                <a:moveTo>
                  <a:pt x="788" y="0"/>
                </a:moveTo>
                <a:lnTo>
                  <a:pt x="828" y="1"/>
                </a:lnTo>
                <a:lnTo>
                  <a:pt x="907" y="9"/>
                </a:lnTo>
                <a:lnTo>
                  <a:pt x="985" y="25"/>
                </a:lnTo>
                <a:lnTo>
                  <a:pt x="1059" y="48"/>
                </a:lnTo>
                <a:lnTo>
                  <a:pt x="1129" y="78"/>
                </a:lnTo>
                <a:lnTo>
                  <a:pt x="1196" y="114"/>
                </a:lnTo>
                <a:lnTo>
                  <a:pt x="1258" y="157"/>
                </a:lnTo>
                <a:lnTo>
                  <a:pt x="1317" y="205"/>
                </a:lnTo>
                <a:lnTo>
                  <a:pt x="1371" y="258"/>
                </a:lnTo>
                <a:lnTo>
                  <a:pt x="1419" y="316"/>
                </a:lnTo>
                <a:lnTo>
                  <a:pt x="1461" y="380"/>
                </a:lnTo>
                <a:lnTo>
                  <a:pt x="1497" y="446"/>
                </a:lnTo>
                <a:lnTo>
                  <a:pt x="1528" y="517"/>
                </a:lnTo>
                <a:lnTo>
                  <a:pt x="1550" y="591"/>
                </a:lnTo>
                <a:lnTo>
                  <a:pt x="1566" y="668"/>
                </a:lnTo>
                <a:lnTo>
                  <a:pt x="1575" y="748"/>
                </a:lnTo>
                <a:lnTo>
                  <a:pt x="1575" y="788"/>
                </a:lnTo>
                <a:lnTo>
                  <a:pt x="1575" y="828"/>
                </a:lnTo>
                <a:lnTo>
                  <a:pt x="1566" y="907"/>
                </a:lnTo>
                <a:lnTo>
                  <a:pt x="1550" y="985"/>
                </a:lnTo>
                <a:lnTo>
                  <a:pt x="1528" y="1059"/>
                </a:lnTo>
                <a:lnTo>
                  <a:pt x="1497" y="1129"/>
                </a:lnTo>
                <a:lnTo>
                  <a:pt x="1461" y="1196"/>
                </a:lnTo>
                <a:lnTo>
                  <a:pt x="1419" y="1259"/>
                </a:lnTo>
                <a:lnTo>
                  <a:pt x="1371" y="1317"/>
                </a:lnTo>
                <a:lnTo>
                  <a:pt x="1317" y="1371"/>
                </a:lnTo>
                <a:lnTo>
                  <a:pt x="1258" y="1419"/>
                </a:lnTo>
                <a:lnTo>
                  <a:pt x="1196" y="1462"/>
                </a:lnTo>
                <a:lnTo>
                  <a:pt x="1129" y="1498"/>
                </a:lnTo>
                <a:lnTo>
                  <a:pt x="1059" y="1528"/>
                </a:lnTo>
                <a:lnTo>
                  <a:pt x="985" y="1550"/>
                </a:lnTo>
                <a:lnTo>
                  <a:pt x="907" y="1567"/>
                </a:lnTo>
                <a:lnTo>
                  <a:pt x="828" y="1575"/>
                </a:lnTo>
                <a:lnTo>
                  <a:pt x="788" y="1575"/>
                </a:lnTo>
                <a:lnTo>
                  <a:pt x="747" y="1575"/>
                </a:lnTo>
                <a:lnTo>
                  <a:pt x="667" y="1567"/>
                </a:lnTo>
                <a:lnTo>
                  <a:pt x="591" y="1550"/>
                </a:lnTo>
                <a:lnTo>
                  <a:pt x="517" y="1528"/>
                </a:lnTo>
                <a:lnTo>
                  <a:pt x="446" y="1498"/>
                </a:lnTo>
                <a:lnTo>
                  <a:pt x="380" y="1462"/>
                </a:lnTo>
                <a:lnTo>
                  <a:pt x="316" y="1419"/>
                </a:lnTo>
                <a:lnTo>
                  <a:pt x="258" y="1371"/>
                </a:lnTo>
                <a:lnTo>
                  <a:pt x="205" y="1317"/>
                </a:lnTo>
                <a:lnTo>
                  <a:pt x="157" y="1259"/>
                </a:lnTo>
                <a:lnTo>
                  <a:pt x="114" y="1196"/>
                </a:lnTo>
                <a:lnTo>
                  <a:pt x="78" y="1129"/>
                </a:lnTo>
                <a:lnTo>
                  <a:pt x="48" y="1059"/>
                </a:lnTo>
                <a:lnTo>
                  <a:pt x="25" y="985"/>
                </a:lnTo>
                <a:lnTo>
                  <a:pt x="9" y="907"/>
                </a:lnTo>
                <a:lnTo>
                  <a:pt x="1" y="828"/>
                </a:lnTo>
                <a:lnTo>
                  <a:pt x="0" y="788"/>
                </a:lnTo>
                <a:lnTo>
                  <a:pt x="1" y="748"/>
                </a:lnTo>
                <a:lnTo>
                  <a:pt x="9" y="668"/>
                </a:lnTo>
                <a:lnTo>
                  <a:pt x="25" y="591"/>
                </a:lnTo>
                <a:lnTo>
                  <a:pt x="48" y="517"/>
                </a:lnTo>
                <a:lnTo>
                  <a:pt x="78" y="446"/>
                </a:lnTo>
                <a:lnTo>
                  <a:pt x="114" y="380"/>
                </a:lnTo>
                <a:lnTo>
                  <a:pt x="157" y="316"/>
                </a:lnTo>
                <a:lnTo>
                  <a:pt x="205" y="258"/>
                </a:lnTo>
                <a:lnTo>
                  <a:pt x="258" y="205"/>
                </a:lnTo>
                <a:lnTo>
                  <a:pt x="316" y="157"/>
                </a:lnTo>
                <a:lnTo>
                  <a:pt x="380" y="114"/>
                </a:lnTo>
                <a:lnTo>
                  <a:pt x="446" y="78"/>
                </a:lnTo>
                <a:lnTo>
                  <a:pt x="517" y="48"/>
                </a:lnTo>
                <a:lnTo>
                  <a:pt x="591" y="25"/>
                </a:lnTo>
                <a:lnTo>
                  <a:pt x="667" y="9"/>
                </a:lnTo>
                <a:lnTo>
                  <a:pt x="747" y="1"/>
                </a:lnTo>
                <a:lnTo>
                  <a:pt x="788" y="0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rgbClr val="2D3E50"/>
            </a:solidFill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2D3E50"/>
                </a:solidFill>
              </a:rPr>
              <a:t>A1, A2, A3</a:t>
            </a:r>
            <a:endParaRPr lang="en-US" b="1" dirty="0">
              <a:solidFill>
                <a:srgbClr val="2D3E50"/>
              </a:solidFill>
            </a:endParaRPr>
          </a:p>
        </p:txBody>
      </p:sp>
      <p:sp>
        <p:nvSpPr>
          <p:cNvPr id="22" name="Rectangle 68"/>
          <p:cNvSpPr/>
          <p:nvPr/>
        </p:nvSpPr>
        <p:spPr>
          <a:xfrm>
            <a:off x="4696528" y="1462252"/>
            <a:ext cx="2428172" cy="338554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 smtClean="0"/>
              <a:t>Calificación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36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C02</a:t>
            </a:r>
            <a:endParaRPr lang="es-419" sz="28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127309"/>
              </p:ext>
            </p:extLst>
          </p:nvPr>
        </p:nvGraphicFramePr>
        <p:xfrm>
          <a:off x="1914525" y="2085973"/>
          <a:ext cx="8220075" cy="4352926"/>
        </p:xfrm>
        <a:graphic>
          <a:graphicData uri="http://schemas.openxmlformats.org/drawingml/2006/table">
            <a:tbl>
              <a:tblPr firstRow="1" firstCol="1" bandRow="1"/>
              <a:tblGrid>
                <a:gridCol w="1644015"/>
                <a:gridCol w="1644015"/>
                <a:gridCol w="1644015"/>
                <a:gridCol w="1644015"/>
                <a:gridCol w="1644015"/>
              </a:tblGrid>
              <a:tr h="1031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NIVEL DE RIESGO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CATEGORÍA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PRODUCTIVO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CONSUMO, MICROCRÉDITO, EDUCATIVO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INMOBILIARIO, VIVIENDA DE INTERÉS SOCIAL Y PÚBLICO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9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NORMAL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DÍAS DE MOROSIDAD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16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0 - 5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0 - 5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0 - 5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6 - 30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6 - 30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6 - 45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A3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31 - 60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31 - 60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46 - 90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POTENCIAL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61 - 75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61 - 75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91 - 150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76 - 90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76 - 90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151 - 210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9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RIESGO DEFICIENTE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C1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91 - 120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91 - 120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211 – 270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C2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121 - 180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121 - 150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271 – 360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DUDOSO RECAUDO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181 - 360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151 - 180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361 – 450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PÉRDIDA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Mayor a 360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Mayor a 180</a:t>
                      </a:r>
                      <a:endParaRPr lang="es-EC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Mayor a 450</a:t>
                      </a:r>
                      <a:endParaRPr lang="es-EC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61962" y="1198274"/>
            <a:ext cx="11120438" cy="601951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chemeClr val="dk1"/>
                </a:solidFill>
              </a:rPr>
              <a:t>Cooperativas de Ahorro y Crédito, Caja Central FINANCOOP, CONAFIPS y Asociaciones Mutualistas de Ahorro y Crédito para la Vivienda (aplica desde el 31/12/2020 hasta el </a:t>
            </a:r>
            <a:r>
              <a:rPr lang="es-EC" sz="1600" b="1" dirty="0" smtClean="0">
                <a:solidFill>
                  <a:schemeClr val="dk1"/>
                </a:solidFill>
              </a:rPr>
              <a:t>31/12/2023):</a:t>
            </a:r>
            <a:endParaRPr lang="es-EC" sz="16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73037" y="1360200"/>
            <a:ext cx="10628363" cy="584775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1600" b="1" dirty="0">
                <a:solidFill>
                  <a:schemeClr val="dk1"/>
                </a:solidFill>
              </a:rPr>
              <a:t>Cooperativas de Ahorro y Crédito, Caja Central FINANCOOP, CONAFIPS y Asociaciones Mutualistas de Ahorro y Crédito para la Vivienda (aplica desde el 01/01/2023):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C02</a:t>
            </a:r>
            <a:endParaRPr lang="es-419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6642" t="20483" r="9328" b="12817"/>
          <a:stretch/>
        </p:blipFill>
        <p:spPr>
          <a:xfrm>
            <a:off x="1959306" y="2098010"/>
            <a:ext cx="7662365" cy="4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406664"/>
              </p:ext>
            </p:extLst>
          </p:nvPr>
        </p:nvGraphicFramePr>
        <p:xfrm>
          <a:off x="419100" y="1495165"/>
          <a:ext cx="11334751" cy="5134234"/>
        </p:xfrm>
        <a:graphic>
          <a:graphicData uri="http://schemas.openxmlformats.org/drawingml/2006/table">
            <a:tbl>
              <a:tblPr/>
              <a:tblGrid>
                <a:gridCol w="1281078"/>
                <a:gridCol w="3146994"/>
                <a:gridCol w="1225379"/>
                <a:gridCol w="1364626"/>
                <a:gridCol w="3550812"/>
                <a:gridCol w="765862"/>
              </a:tblGrid>
              <a:tr h="6173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Estructura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 de estructura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operación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Prima (+) / Descuento (-)</a:t>
                      </a:r>
                      <a:b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(C02)*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Cuentas contables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Rangos de aceptación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115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 + C06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"Saldo total" (sin considerar registros con el campo "forma de cancelación")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CDC, CTC, AEL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prima / descuento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14 - (-1499)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 2%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 + C06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"Por vencer" (sin considerar registros con el campo "forma de cancelación")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CDC, CTC, AEL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prima / descuento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1401+1402+1403+1404+1408+1409+1410+1411+1412+1416+1417+1418+1419+1420+1424+1473+1475+1477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 2%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 + C06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"Que no devenga intereses" (sin considerar registros con el campo "forma de cancelación")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CDC, CTC, AEL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prima / descuento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1425+1426+1427+1428+1432+1433+1434+1435+1436+1440+1441+1442+1443+1444+1448+1479+1481+1483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 4%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 + C06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"Vencido" (sin considerar registros con el campo "forma de cancelación")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CDC, CTC, AEL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1449+1450+1451+1452+1456+1457+1458+1459+1460+1464+1465+1466+1467+1468+1472+1485+1487+1489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 4%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 + C07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"Provisión constituida" (sin considerar registros con el campo "forma de cancelación")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CDC, CTC, AEL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(-1499) - (-149980 - 149985 - 149987 - 149989)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 2%*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 7%**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6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 + C06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"Cartera castigada" (sin considerar registros con el campo "forma de cancelación")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CDC, CTC, AEL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710310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(+/-) 4%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3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"Prima" (∑ signo valores positivos) (sin considerar registros con el campo "forma de cancelación") 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CDC, CTC, AEL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719050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735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∑ "Descuento" (∑ signo valores con signo negativo) (sin considerar registros con el campo "forma de cancelación")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CDC, CTC, AEL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7405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037" marR="6037" marT="60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20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sumatoria del campo "prima/descuento" debe ser adicionado a la sumatoria del campo "saldo total" en la estructura C02, segregado por vencimientos (por vencer y que no devenga intereses). </a:t>
                      </a:r>
                    </a:p>
                  </a:txBody>
                  <a:tcPr marL="6037" marR="6037" marT="603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784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*Aplica para los segmentos 1, 2, Caja Central Financoop, CONAFIPS y mutualistas.</a:t>
                      </a:r>
                    </a:p>
                  </a:txBody>
                  <a:tcPr marL="6037" marR="6037" marT="6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578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**Aplica para el segmento 3.</a:t>
                      </a:r>
                    </a:p>
                  </a:txBody>
                  <a:tcPr marL="6037" marR="6037" marT="6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C02</a:t>
            </a:r>
            <a:endParaRPr lang="es-419" sz="2800" dirty="0"/>
          </a:p>
        </p:txBody>
      </p:sp>
      <p:sp>
        <p:nvSpPr>
          <p:cNvPr id="4" name="Rectangle 68"/>
          <p:cNvSpPr/>
          <p:nvPr/>
        </p:nvSpPr>
        <p:spPr>
          <a:xfrm>
            <a:off x="4601278" y="933450"/>
            <a:ext cx="2428172" cy="338554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 smtClean="0"/>
              <a:t>Cuadre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Contable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13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6096000" y="2438400"/>
            <a:ext cx="6096000" cy="198120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dirty="0" smtClean="0"/>
              <a:t>GARANTES, CODEUDORES Y GARANTÍAS</a:t>
            </a:r>
          </a:p>
          <a:p>
            <a:pPr algn="ctr"/>
            <a:r>
              <a:rPr lang="es-419" sz="3200" dirty="0" smtClean="0"/>
              <a:t>C03</a:t>
            </a:r>
            <a:endParaRPr lang="es-419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439FA0-B385-495C-AE9F-0207E766DF0C}"/>
              </a:ext>
            </a:extLst>
          </p:cNvPr>
          <p:cNvSpPr txBox="1"/>
          <p:nvPr/>
        </p:nvSpPr>
        <p:spPr>
          <a:xfrm>
            <a:off x="4800600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 smtClean="0"/>
              <a:t>4</a:t>
            </a:r>
            <a:endParaRPr lang="es-419" sz="8000" b="1" dirty="0"/>
          </a:p>
        </p:txBody>
      </p:sp>
    </p:spTree>
    <p:extLst>
      <p:ext uri="{BB962C8B-B14F-4D97-AF65-F5344CB8AC3E}">
        <p14:creationId xmlns:p14="http://schemas.microsoft.com/office/powerpoint/2010/main" val="37681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GARANTES, CODEUDORES Y GARANTÍAS – C03</a:t>
            </a:r>
            <a:endParaRPr lang="es-419" sz="2800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7253462" y="2048087"/>
            <a:ext cx="1458378" cy="3110145"/>
          </a:xfrm>
          <a:custGeom>
            <a:avLst/>
            <a:gdLst>
              <a:gd name="T0" fmla="*/ 89 w 6408"/>
              <a:gd name="T1" fmla="*/ 13555 h 13673"/>
              <a:gd name="T2" fmla="*/ 225 w 6408"/>
              <a:gd name="T3" fmla="*/ 13477 h 13673"/>
              <a:gd name="T4" fmla="*/ 351 w 6408"/>
              <a:gd name="T5" fmla="*/ 13337 h 13673"/>
              <a:gd name="T6" fmla="*/ 506 w 6408"/>
              <a:gd name="T7" fmla="*/ 13062 h 13673"/>
              <a:gd name="T8" fmla="*/ 546 w 6408"/>
              <a:gd name="T9" fmla="*/ 12913 h 13673"/>
              <a:gd name="T10" fmla="*/ 552 w 6408"/>
              <a:gd name="T11" fmla="*/ 12601 h 13673"/>
              <a:gd name="T12" fmla="*/ 478 w 6408"/>
              <a:gd name="T13" fmla="*/ 12263 h 13673"/>
              <a:gd name="T14" fmla="*/ 265 w 6408"/>
              <a:gd name="T15" fmla="*/ 11703 h 13673"/>
              <a:gd name="T16" fmla="*/ 153 w 6408"/>
              <a:gd name="T17" fmla="*/ 11391 h 13673"/>
              <a:gd name="T18" fmla="*/ 75 w 6408"/>
              <a:gd name="T19" fmla="*/ 11064 h 13673"/>
              <a:gd name="T20" fmla="*/ 8 w 6408"/>
              <a:gd name="T21" fmla="*/ 10488 h 13673"/>
              <a:gd name="T22" fmla="*/ 7 w 6408"/>
              <a:gd name="T23" fmla="*/ 9911 h 13673"/>
              <a:gd name="T24" fmla="*/ 96 w 6408"/>
              <a:gd name="T25" fmla="*/ 9224 h 13673"/>
              <a:gd name="T26" fmla="*/ 289 w 6408"/>
              <a:gd name="T27" fmla="*/ 8563 h 13673"/>
              <a:gd name="T28" fmla="*/ 562 w 6408"/>
              <a:gd name="T29" fmla="*/ 7986 h 13673"/>
              <a:gd name="T30" fmla="*/ 746 w 6408"/>
              <a:gd name="T31" fmla="*/ 7695 h 13673"/>
              <a:gd name="T32" fmla="*/ 956 w 6408"/>
              <a:gd name="T33" fmla="*/ 7421 h 13673"/>
              <a:gd name="T34" fmla="*/ 1192 w 6408"/>
              <a:gd name="T35" fmla="*/ 7165 h 13673"/>
              <a:gd name="T36" fmla="*/ 2082 w 6408"/>
              <a:gd name="T37" fmla="*/ 6288 h 13673"/>
              <a:gd name="T38" fmla="*/ 2619 w 6408"/>
              <a:gd name="T39" fmla="*/ 5711 h 13673"/>
              <a:gd name="T40" fmla="*/ 3102 w 6408"/>
              <a:gd name="T41" fmla="*/ 5095 h 13673"/>
              <a:gd name="T42" fmla="*/ 3426 w 6408"/>
              <a:gd name="T43" fmla="*/ 4569 h 13673"/>
              <a:gd name="T44" fmla="*/ 3600 w 6408"/>
              <a:gd name="T45" fmla="*/ 4211 h 13673"/>
              <a:gd name="T46" fmla="*/ 3746 w 6408"/>
              <a:gd name="T47" fmla="*/ 3832 h 13673"/>
              <a:gd name="T48" fmla="*/ 3860 w 6408"/>
              <a:gd name="T49" fmla="*/ 3429 h 13673"/>
              <a:gd name="T50" fmla="*/ 3938 w 6408"/>
              <a:gd name="T51" fmla="*/ 2998 h 13673"/>
              <a:gd name="T52" fmla="*/ 3978 w 6408"/>
              <a:gd name="T53" fmla="*/ 2540 h 13673"/>
              <a:gd name="T54" fmla="*/ 3977 w 6408"/>
              <a:gd name="T55" fmla="*/ 2049 h 13673"/>
              <a:gd name="T56" fmla="*/ 3930 w 6408"/>
              <a:gd name="T57" fmla="*/ 1524 h 13673"/>
              <a:gd name="T58" fmla="*/ 3835 w 6408"/>
              <a:gd name="T59" fmla="*/ 962 h 13673"/>
              <a:gd name="T60" fmla="*/ 3689 w 6408"/>
              <a:gd name="T61" fmla="*/ 362 h 13673"/>
              <a:gd name="T62" fmla="*/ 3591 w 6408"/>
              <a:gd name="T63" fmla="*/ 26 h 13673"/>
              <a:gd name="T64" fmla="*/ 3703 w 6408"/>
              <a:gd name="T65" fmla="*/ 169 h 13673"/>
              <a:gd name="T66" fmla="*/ 3964 w 6408"/>
              <a:gd name="T67" fmla="*/ 419 h 13673"/>
              <a:gd name="T68" fmla="*/ 4304 w 6408"/>
              <a:gd name="T69" fmla="*/ 847 h 13673"/>
              <a:gd name="T70" fmla="*/ 4714 w 6408"/>
              <a:gd name="T71" fmla="*/ 1447 h 13673"/>
              <a:gd name="T72" fmla="*/ 5061 w 6408"/>
              <a:gd name="T73" fmla="*/ 2034 h 13673"/>
              <a:gd name="T74" fmla="*/ 5478 w 6408"/>
              <a:gd name="T75" fmla="*/ 2881 h 13673"/>
              <a:gd name="T76" fmla="*/ 5823 w 6408"/>
              <a:gd name="T77" fmla="*/ 3769 h 13673"/>
              <a:gd name="T78" fmla="*/ 6092 w 6408"/>
              <a:gd name="T79" fmla="*/ 4691 h 13673"/>
              <a:gd name="T80" fmla="*/ 6281 w 6408"/>
              <a:gd name="T81" fmla="*/ 5635 h 13673"/>
              <a:gd name="T82" fmla="*/ 6387 w 6408"/>
              <a:gd name="T83" fmla="*/ 6590 h 13673"/>
              <a:gd name="T84" fmla="*/ 6404 w 6408"/>
              <a:gd name="T85" fmla="*/ 7549 h 13673"/>
              <a:gd name="T86" fmla="*/ 6328 w 6408"/>
              <a:gd name="T87" fmla="*/ 8500 h 13673"/>
              <a:gd name="T88" fmla="*/ 6153 w 6408"/>
              <a:gd name="T89" fmla="*/ 9434 h 13673"/>
              <a:gd name="T90" fmla="*/ 5922 w 6408"/>
              <a:gd name="T91" fmla="*/ 10213 h 13673"/>
              <a:gd name="T92" fmla="*/ 5749 w 6408"/>
              <a:gd name="T93" fmla="*/ 10654 h 13673"/>
              <a:gd name="T94" fmla="*/ 5543 w 6408"/>
              <a:gd name="T95" fmla="*/ 11078 h 13673"/>
              <a:gd name="T96" fmla="*/ 5306 w 6408"/>
              <a:gd name="T97" fmla="*/ 11482 h 13673"/>
              <a:gd name="T98" fmla="*/ 5037 w 6408"/>
              <a:gd name="T99" fmla="*/ 11863 h 13673"/>
              <a:gd name="T100" fmla="*/ 4736 w 6408"/>
              <a:gd name="T101" fmla="*/ 12217 h 13673"/>
              <a:gd name="T102" fmla="*/ 4404 w 6408"/>
              <a:gd name="T103" fmla="*/ 12542 h 13673"/>
              <a:gd name="T104" fmla="*/ 4041 w 6408"/>
              <a:gd name="T105" fmla="*/ 12834 h 13673"/>
              <a:gd name="T106" fmla="*/ 3646 w 6408"/>
              <a:gd name="T107" fmla="*/ 13088 h 13673"/>
              <a:gd name="T108" fmla="*/ 3221 w 6408"/>
              <a:gd name="T109" fmla="*/ 13303 h 13673"/>
              <a:gd name="T110" fmla="*/ 2923 w 6408"/>
              <a:gd name="T111" fmla="*/ 13421 h 13673"/>
              <a:gd name="T112" fmla="*/ 2397 w 6408"/>
              <a:gd name="T113" fmla="*/ 13567 h 13673"/>
              <a:gd name="T114" fmla="*/ 1714 w 6408"/>
              <a:gd name="T115" fmla="*/ 13659 h 13673"/>
              <a:gd name="T116" fmla="*/ 1021 w 6408"/>
              <a:gd name="T117" fmla="*/ 13664 h 13673"/>
              <a:gd name="T118" fmla="*/ 327 w 6408"/>
              <a:gd name="T119" fmla="*/ 13601 h 13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08" h="13673">
                <a:moveTo>
                  <a:pt x="32" y="13558"/>
                </a:moveTo>
                <a:lnTo>
                  <a:pt x="32" y="13558"/>
                </a:lnTo>
                <a:lnTo>
                  <a:pt x="41" y="13559"/>
                </a:lnTo>
                <a:lnTo>
                  <a:pt x="51" y="13559"/>
                </a:lnTo>
                <a:lnTo>
                  <a:pt x="60" y="13559"/>
                </a:lnTo>
                <a:lnTo>
                  <a:pt x="70" y="13559"/>
                </a:lnTo>
                <a:lnTo>
                  <a:pt x="89" y="13555"/>
                </a:lnTo>
                <a:lnTo>
                  <a:pt x="108" y="13550"/>
                </a:lnTo>
                <a:lnTo>
                  <a:pt x="127" y="13543"/>
                </a:lnTo>
                <a:lnTo>
                  <a:pt x="147" y="13533"/>
                </a:lnTo>
                <a:lnTo>
                  <a:pt x="167" y="13522"/>
                </a:lnTo>
                <a:lnTo>
                  <a:pt x="186" y="13509"/>
                </a:lnTo>
                <a:lnTo>
                  <a:pt x="206" y="13494"/>
                </a:lnTo>
                <a:lnTo>
                  <a:pt x="225" y="13477"/>
                </a:lnTo>
                <a:lnTo>
                  <a:pt x="243" y="13460"/>
                </a:lnTo>
                <a:lnTo>
                  <a:pt x="262" y="13442"/>
                </a:lnTo>
                <a:lnTo>
                  <a:pt x="280" y="13422"/>
                </a:lnTo>
                <a:lnTo>
                  <a:pt x="298" y="13402"/>
                </a:lnTo>
                <a:lnTo>
                  <a:pt x="316" y="13381"/>
                </a:lnTo>
                <a:lnTo>
                  <a:pt x="333" y="13359"/>
                </a:lnTo>
                <a:lnTo>
                  <a:pt x="351" y="13337"/>
                </a:lnTo>
                <a:lnTo>
                  <a:pt x="367" y="13314"/>
                </a:lnTo>
                <a:lnTo>
                  <a:pt x="398" y="13268"/>
                </a:lnTo>
                <a:lnTo>
                  <a:pt x="426" y="13222"/>
                </a:lnTo>
                <a:lnTo>
                  <a:pt x="451" y="13178"/>
                </a:lnTo>
                <a:lnTo>
                  <a:pt x="473" y="13136"/>
                </a:lnTo>
                <a:lnTo>
                  <a:pt x="492" y="13096"/>
                </a:lnTo>
                <a:lnTo>
                  <a:pt x="506" y="13062"/>
                </a:lnTo>
                <a:lnTo>
                  <a:pt x="517" y="13033"/>
                </a:lnTo>
                <a:lnTo>
                  <a:pt x="517" y="13033"/>
                </a:lnTo>
                <a:lnTo>
                  <a:pt x="524" y="13010"/>
                </a:lnTo>
                <a:lnTo>
                  <a:pt x="531" y="12986"/>
                </a:lnTo>
                <a:lnTo>
                  <a:pt x="536" y="12962"/>
                </a:lnTo>
                <a:lnTo>
                  <a:pt x="541" y="12937"/>
                </a:lnTo>
                <a:lnTo>
                  <a:pt x="546" y="12913"/>
                </a:lnTo>
                <a:lnTo>
                  <a:pt x="550" y="12890"/>
                </a:lnTo>
                <a:lnTo>
                  <a:pt x="555" y="12842"/>
                </a:lnTo>
                <a:lnTo>
                  <a:pt x="559" y="12794"/>
                </a:lnTo>
                <a:lnTo>
                  <a:pt x="560" y="12745"/>
                </a:lnTo>
                <a:lnTo>
                  <a:pt x="560" y="12697"/>
                </a:lnTo>
                <a:lnTo>
                  <a:pt x="557" y="12649"/>
                </a:lnTo>
                <a:lnTo>
                  <a:pt x="552" y="12601"/>
                </a:lnTo>
                <a:lnTo>
                  <a:pt x="546" y="12552"/>
                </a:lnTo>
                <a:lnTo>
                  <a:pt x="538" y="12503"/>
                </a:lnTo>
                <a:lnTo>
                  <a:pt x="529" y="12455"/>
                </a:lnTo>
                <a:lnTo>
                  <a:pt x="518" y="12407"/>
                </a:lnTo>
                <a:lnTo>
                  <a:pt x="505" y="12359"/>
                </a:lnTo>
                <a:lnTo>
                  <a:pt x="492" y="12311"/>
                </a:lnTo>
                <a:lnTo>
                  <a:pt x="478" y="12263"/>
                </a:lnTo>
                <a:lnTo>
                  <a:pt x="462" y="12215"/>
                </a:lnTo>
                <a:lnTo>
                  <a:pt x="446" y="12167"/>
                </a:lnTo>
                <a:lnTo>
                  <a:pt x="430" y="12120"/>
                </a:lnTo>
                <a:lnTo>
                  <a:pt x="412" y="12073"/>
                </a:lnTo>
                <a:lnTo>
                  <a:pt x="377" y="11978"/>
                </a:lnTo>
                <a:lnTo>
                  <a:pt x="340" y="11886"/>
                </a:lnTo>
                <a:lnTo>
                  <a:pt x="265" y="11703"/>
                </a:lnTo>
                <a:lnTo>
                  <a:pt x="230" y="11613"/>
                </a:lnTo>
                <a:lnTo>
                  <a:pt x="214" y="11570"/>
                </a:lnTo>
                <a:lnTo>
                  <a:pt x="198" y="11526"/>
                </a:lnTo>
                <a:lnTo>
                  <a:pt x="198" y="11526"/>
                </a:lnTo>
                <a:lnTo>
                  <a:pt x="183" y="11481"/>
                </a:lnTo>
                <a:lnTo>
                  <a:pt x="168" y="11436"/>
                </a:lnTo>
                <a:lnTo>
                  <a:pt x="153" y="11391"/>
                </a:lnTo>
                <a:lnTo>
                  <a:pt x="140" y="11345"/>
                </a:lnTo>
                <a:lnTo>
                  <a:pt x="128" y="11298"/>
                </a:lnTo>
                <a:lnTo>
                  <a:pt x="116" y="11252"/>
                </a:lnTo>
                <a:lnTo>
                  <a:pt x="105" y="11206"/>
                </a:lnTo>
                <a:lnTo>
                  <a:pt x="94" y="11159"/>
                </a:lnTo>
                <a:lnTo>
                  <a:pt x="84" y="11111"/>
                </a:lnTo>
                <a:lnTo>
                  <a:pt x="75" y="11064"/>
                </a:lnTo>
                <a:lnTo>
                  <a:pt x="66" y="11017"/>
                </a:lnTo>
                <a:lnTo>
                  <a:pt x="58" y="10969"/>
                </a:lnTo>
                <a:lnTo>
                  <a:pt x="44" y="10874"/>
                </a:lnTo>
                <a:lnTo>
                  <a:pt x="32" y="10777"/>
                </a:lnTo>
                <a:lnTo>
                  <a:pt x="22" y="10681"/>
                </a:lnTo>
                <a:lnTo>
                  <a:pt x="14" y="10584"/>
                </a:lnTo>
                <a:lnTo>
                  <a:pt x="8" y="10488"/>
                </a:lnTo>
                <a:lnTo>
                  <a:pt x="3" y="10391"/>
                </a:lnTo>
                <a:lnTo>
                  <a:pt x="1" y="10295"/>
                </a:lnTo>
                <a:lnTo>
                  <a:pt x="0" y="10199"/>
                </a:lnTo>
                <a:lnTo>
                  <a:pt x="1" y="10104"/>
                </a:lnTo>
                <a:lnTo>
                  <a:pt x="3" y="10009"/>
                </a:lnTo>
                <a:lnTo>
                  <a:pt x="3" y="10009"/>
                </a:lnTo>
                <a:lnTo>
                  <a:pt x="7" y="9911"/>
                </a:lnTo>
                <a:lnTo>
                  <a:pt x="14" y="9811"/>
                </a:lnTo>
                <a:lnTo>
                  <a:pt x="22" y="9713"/>
                </a:lnTo>
                <a:lnTo>
                  <a:pt x="33" y="9614"/>
                </a:lnTo>
                <a:lnTo>
                  <a:pt x="45" y="9516"/>
                </a:lnTo>
                <a:lnTo>
                  <a:pt x="60" y="9418"/>
                </a:lnTo>
                <a:lnTo>
                  <a:pt x="77" y="9321"/>
                </a:lnTo>
                <a:lnTo>
                  <a:pt x="96" y="9224"/>
                </a:lnTo>
                <a:lnTo>
                  <a:pt x="117" y="9127"/>
                </a:lnTo>
                <a:lnTo>
                  <a:pt x="140" y="9032"/>
                </a:lnTo>
                <a:lnTo>
                  <a:pt x="167" y="8936"/>
                </a:lnTo>
                <a:lnTo>
                  <a:pt x="194" y="8842"/>
                </a:lnTo>
                <a:lnTo>
                  <a:pt x="224" y="8748"/>
                </a:lnTo>
                <a:lnTo>
                  <a:pt x="255" y="8656"/>
                </a:lnTo>
                <a:lnTo>
                  <a:pt x="289" y="8563"/>
                </a:lnTo>
                <a:lnTo>
                  <a:pt x="325" y="8472"/>
                </a:lnTo>
                <a:lnTo>
                  <a:pt x="364" y="8381"/>
                </a:lnTo>
                <a:lnTo>
                  <a:pt x="404" y="8292"/>
                </a:lnTo>
                <a:lnTo>
                  <a:pt x="446" y="8203"/>
                </a:lnTo>
                <a:lnTo>
                  <a:pt x="490" y="8116"/>
                </a:lnTo>
                <a:lnTo>
                  <a:pt x="538" y="8029"/>
                </a:lnTo>
                <a:lnTo>
                  <a:pt x="562" y="7986"/>
                </a:lnTo>
                <a:lnTo>
                  <a:pt x="586" y="7944"/>
                </a:lnTo>
                <a:lnTo>
                  <a:pt x="612" y="7901"/>
                </a:lnTo>
                <a:lnTo>
                  <a:pt x="637" y="7860"/>
                </a:lnTo>
                <a:lnTo>
                  <a:pt x="663" y="7818"/>
                </a:lnTo>
                <a:lnTo>
                  <a:pt x="690" y="7777"/>
                </a:lnTo>
                <a:lnTo>
                  <a:pt x="718" y="7737"/>
                </a:lnTo>
                <a:lnTo>
                  <a:pt x="746" y="7695"/>
                </a:lnTo>
                <a:lnTo>
                  <a:pt x="774" y="7655"/>
                </a:lnTo>
                <a:lnTo>
                  <a:pt x="803" y="7615"/>
                </a:lnTo>
                <a:lnTo>
                  <a:pt x="832" y="7576"/>
                </a:lnTo>
                <a:lnTo>
                  <a:pt x="862" y="7536"/>
                </a:lnTo>
                <a:lnTo>
                  <a:pt x="893" y="7497"/>
                </a:lnTo>
                <a:lnTo>
                  <a:pt x="924" y="7459"/>
                </a:lnTo>
                <a:lnTo>
                  <a:pt x="956" y="7421"/>
                </a:lnTo>
                <a:lnTo>
                  <a:pt x="988" y="7384"/>
                </a:lnTo>
                <a:lnTo>
                  <a:pt x="1020" y="7346"/>
                </a:lnTo>
                <a:lnTo>
                  <a:pt x="1054" y="7309"/>
                </a:lnTo>
                <a:lnTo>
                  <a:pt x="1088" y="7272"/>
                </a:lnTo>
                <a:lnTo>
                  <a:pt x="1122" y="7237"/>
                </a:lnTo>
                <a:lnTo>
                  <a:pt x="1156" y="7201"/>
                </a:lnTo>
                <a:lnTo>
                  <a:pt x="1192" y="7165"/>
                </a:lnTo>
                <a:lnTo>
                  <a:pt x="1192" y="7165"/>
                </a:lnTo>
                <a:lnTo>
                  <a:pt x="1354" y="7005"/>
                </a:lnTo>
                <a:lnTo>
                  <a:pt x="1517" y="6847"/>
                </a:lnTo>
                <a:lnTo>
                  <a:pt x="1680" y="6688"/>
                </a:lnTo>
                <a:lnTo>
                  <a:pt x="1842" y="6529"/>
                </a:lnTo>
                <a:lnTo>
                  <a:pt x="2003" y="6369"/>
                </a:lnTo>
                <a:lnTo>
                  <a:pt x="2082" y="6288"/>
                </a:lnTo>
                <a:lnTo>
                  <a:pt x="2162" y="6208"/>
                </a:lnTo>
                <a:lnTo>
                  <a:pt x="2240" y="6127"/>
                </a:lnTo>
                <a:lnTo>
                  <a:pt x="2318" y="6044"/>
                </a:lnTo>
                <a:lnTo>
                  <a:pt x="2394" y="5962"/>
                </a:lnTo>
                <a:lnTo>
                  <a:pt x="2471" y="5879"/>
                </a:lnTo>
                <a:lnTo>
                  <a:pt x="2546" y="5796"/>
                </a:lnTo>
                <a:lnTo>
                  <a:pt x="2619" y="5711"/>
                </a:lnTo>
                <a:lnTo>
                  <a:pt x="2693" y="5626"/>
                </a:lnTo>
                <a:lnTo>
                  <a:pt x="2764" y="5540"/>
                </a:lnTo>
                <a:lnTo>
                  <a:pt x="2835" y="5453"/>
                </a:lnTo>
                <a:lnTo>
                  <a:pt x="2904" y="5365"/>
                </a:lnTo>
                <a:lnTo>
                  <a:pt x="2971" y="5276"/>
                </a:lnTo>
                <a:lnTo>
                  <a:pt x="3038" y="5185"/>
                </a:lnTo>
                <a:lnTo>
                  <a:pt x="3102" y="5095"/>
                </a:lnTo>
                <a:lnTo>
                  <a:pt x="3166" y="5002"/>
                </a:lnTo>
                <a:lnTo>
                  <a:pt x="3226" y="4908"/>
                </a:lnTo>
                <a:lnTo>
                  <a:pt x="3286" y="4813"/>
                </a:lnTo>
                <a:lnTo>
                  <a:pt x="3344" y="4717"/>
                </a:lnTo>
                <a:lnTo>
                  <a:pt x="3372" y="4667"/>
                </a:lnTo>
                <a:lnTo>
                  <a:pt x="3399" y="4619"/>
                </a:lnTo>
                <a:lnTo>
                  <a:pt x="3426" y="4569"/>
                </a:lnTo>
                <a:lnTo>
                  <a:pt x="3452" y="4520"/>
                </a:lnTo>
                <a:lnTo>
                  <a:pt x="3478" y="4469"/>
                </a:lnTo>
                <a:lnTo>
                  <a:pt x="3504" y="4418"/>
                </a:lnTo>
                <a:lnTo>
                  <a:pt x="3529" y="4367"/>
                </a:lnTo>
                <a:lnTo>
                  <a:pt x="3554" y="4316"/>
                </a:lnTo>
                <a:lnTo>
                  <a:pt x="3577" y="4263"/>
                </a:lnTo>
                <a:lnTo>
                  <a:pt x="3600" y="4211"/>
                </a:lnTo>
                <a:lnTo>
                  <a:pt x="3623" y="4159"/>
                </a:lnTo>
                <a:lnTo>
                  <a:pt x="3645" y="4105"/>
                </a:lnTo>
                <a:lnTo>
                  <a:pt x="3666" y="4051"/>
                </a:lnTo>
                <a:lnTo>
                  <a:pt x="3688" y="3997"/>
                </a:lnTo>
                <a:lnTo>
                  <a:pt x="3708" y="3942"/>
                </a:lnTo>
                <a:lnTo>
                  <a:pt x="3727" y="3887"/>
                </a:lnTo>
                <a:lnTo>
                  <a:pt x="3746" y="3832"/>
                </a:lnTo>
                <a:lnTo>
                  <a:pt x="3764" y="3776"/>
                </a:lnTo>
                <a:lnTo>
                  <a:pt x="3782" y="3719"/>
                </a:lnTo>
                <a:lnTo>
                  <a:pt x="3799" y="3662"/>
                </a:lnTo>
                <a:lnTo>
                  <a:pt x="3815" y="3605"/>
                </a:lnTo>
                <a:lnTo>
                  <a:pt x="3830" y="3546"/>
                </a:lnTo>
                <a:lnTo>
                  <a:pt x="3845" y="3488"/>
                </a:lnTo>
                <a:lnTo>
                  <a:pt x="3860" y="3429"/>
                </a:lnTo>
                <a:lnTo>
                  <a:pt x="3874" y="3368"/>
                </a:lnTo>
                <a:lnTo>
                  <a:pt x="3886" y="3308"/>
                </a:lnTo>
                <a:lnTo>
                  <a:pt x="3898" y="3248"/>
                </a:lnTo>
                <a:lnTo>
                  <a:pt x="3909" y="3186"/>
                </a:lnTo>
                <a:lnTo>
                  <a:pt x="3920" y="3124"/>
                </a:lnTo>
                <a:lnTo>
                  <a:pt x="3930" y="3062"/>
                </a:lnTo>
                <a:lnTo>
                  <a:pt x="3938" y="2998"/>
                </a:lnTo>
                <a:lnTo>
                  <a:pt x="3947" y="2935"/>
                </a:lnTo>
                <a:lnTo>
                  <a:pt x="3954" y="2870"/>
                </a:lnTo>
                <a:lnTo>
                  <a:pt x="3960" y="2805"/>
                </a:lnTo>
                <a:lnTo>
                  <a:pt x="3966" y="2740"/>
                </a:lnTo>
                <a:lnTo>
                  <a:pt x="3971" y="2673"/>
                </a:lnTo>
                <a:lnTo>
                  <a:pt x="3975" y="2607"/>
                </a:lnTo>
                <a:lnTo>
                  <a:pt x="3978" y="2540"/>
                </a:lnTo>
                <a:lnTo>
                  <a:pt x="3981" y="2471"/>
                </a:lnTo>
                <a:lnTo>
                  <a:pt x="3982" y="2403"/>
                </a:lnTo>
                <a:lnTo>
                  <a:pt x="3983" y="2334"/>
                </a:lnTo>
                <a:lnTo>
                  <a:pt x="3983" y="2263"/>
                </a:lnTo>
                <a:lnTo>
                  <a:pt x="3982" y="2193"/>
                </a:lnTo>
                <a:lnTo>
                  <a:pt x="3980" y="2121"/>
                </a:lnTo>
                <a:lnTo>
                  <a:pt x="3977" y="2049"/>
                </a:lnTo>
                <a:lnTo>
                  <a:pt x="3973" y="1976"/>
                </a:lnTo>
                <a:lnTo>
                  <a:pt x="3968" y="1902"/>
                </a:lnTo>
                <a:lnTo>
                  <a:pt x="3963" y="1828"/>
                </a:lnTo>
                <a:lnTo>
                  <a:pt x="3956" y="1753"/>
                </a:lnTo>
                <a:lnTo>
                  <a:pt x="3948" y="1678"/>
                </a:lnTo>
                <a:lnTo>
                  <a:pt x="3940" y="1601"/>
                </a:lnTo>
                <a:lnTo>
                  <a:pt x="3930" y="1524"/>
                </a:lnTo>
                <a:lnTo>
                  <a:pt x="3920" y="1446"/>
                </a:lnTo>
                <a:lnTo>
                  <a:pt x="3909" y="1367"/>
                </a:lnTo>
                <a:lnTo>
                  <a:pt x="3896" y="1288"/>
                </a:lnTo>
                <a:lnTo>
                  <a:pt x="3883" y="1207"/>
                </a:lnTo>
                <a:lnTo>
                  <a:pt x="3868" y="1127"/>
                </a:lnTo>
                <a:lnTo>
                  <a:pt x="3852" y="1044"/>
                </a:lnTo>
                <a:lnTo>
                  <a:pt x="3835" y="962"/>
                </a:lnTo>
                <a:lnTo>
                  <a:pt x="3817" y="878"/>
                </a:lnTo>
                <a:lnTo>
                  <a:pt x="3799" y="795"/>
                </a:lnTo>
                <a:lnTo>
                  <a:pt x="3779" y="709"/>
                </a:lnTo>
                <a:lnTo>
                  <a:pt x="3758" y="624"/>
                </a:lnTo>
                <a:lnTo>
                  <a:pt x="3736" y="538"/>
                </a:lnTo>
                <a:lnTo>
                  <a:pt x="3713" y="450"/>
                </a:lnTo>
                <a:lnTo>
                  <a:pt x="3689" y="362"/>
                </a:lnTo>
                <a:lnTo>
                  <a:pt x="3663" y="272"/>
                </a:lnTo>
                <a:lnTo>
                  <a:pt x="3637" y="183"/>
                </a:lnTo>
                <a:lnTo>
                  <a:pt x="3609" y="91"/>
                </a:lnTo>
                <a:lnTo>
                  <a:pt x="3581" y="0"/>
                </a:lnTo>
                <a:lnTo>
                  <a:pt x="3581" y="0"/>
                </a:lnTo>
                <a:lnTo>
                  <a:pt x="3586" y="13"/>
                </a:lnTo>
                <a:lnTo>
                  <a:pt x="3591" y="26"/>
                </a:lnTo>
                <a:lnTo>
                  <a:pt x="3599" y="39"/>
                </a:lnTo>
                <a:lnTo>
                  <a:pt x="3607" y="53"/>
                </a:lnTo>
                <a:lnTo>
                  <a:pt x="3616" y="67"/>
                </a:lnTo>
                <a:lnTo>
                  <a:pt x="3626" y="81"/>
                </a:lnTo>
                <a:lnTo>
                  <a:pt x="3649" y="110"/>
                </a:lnTo>
                <a:lnTo>
                  <a:pt x="3674" y="140"/>
                </a:lnTo>
                <a:lnTo>
                  <a:pt x="3703" y="169"/>
                </a:lnTo>
                <a:lnTo>
                  <a:pt x="3733" y="200"/>
                </a:lnTo>
                <a:lnTo>
                  <a:pt x="3764" y="230"/>
                </a:lnTo>
                <a:lnTo>
                  <a:pt x="3827" y="288"/>
                </a:lnTo>
                <a:lnTo>
                  <a:pt x="3888" y="344"/>
                </a:lnTo>
                <a:lnTo>
                  <a:pt x="3916" y="371"/>
                </a:lnTo>
                <a:lnTo>
                  <a:pt x="3941" y="395"/>
                </a:lnTo>
                <a:lnTo>
                  <a:pt x="3964" y="419"/>
                </a:lnTo>
                <a:lnTo>
                  <a:pt x="3983" y="440"/>
                </a:lnTo>
                <a:lnTo>
                  <a:pt x="3983" y="440"/>
                </a:lnTo>
                <a:lnTo>
                  <a:pt x="4050" y="520"/>
                </a:lnTo>
                <a:lnTo>
                  <a:pt x="4114" y="601"/>
                </a:lnTo>
                <a:lnTo>
                  <a:pt x="4178" y="682"/>
                </a:lnTo>
                <a:lnTo>
                  <a:pt x="4242" y="765"/>
                </a:lnTo>
                <a:lnTo>
                  <a:pt x="4304" y="847"/>
                </a:lnTo>
                <a:lnTo>
                  <a:pt x="4365" y="931"/>
                </a:lnTo>
                <a:lnTo>
                  <a:pt x="4426" y="1015"/>
                </a:lnTo>
                <a:lnTo>
                  <a:pt x="4485" y="1101"/>
                </a:lnTo>
                <a:lnTo>
                  <a:pt x="4544" y="1186"/>
                </a:lnTo>
                <a:lnTo>
                  <a:pt x="4602" y="1273"/>
                </a:lnTo>
                <a:lnTo>
                  <a:pt x="4659" y="1359"/>
                </a:lnTo>
                <a:lnTo>
                  <a:pt x="4714" y="1447"/>
                </a:lnTo>
                <a:lnTo>
                  <a:pt x="4770" y="1534"/>
                </a:lnTo>
                <a:lnTo>
                  <a:pt x="4824" y="1623"/>
                </a:lnTo>
                <a:lnTo>
                  <a:pt x="4877" y="1711"/>
                </a:lnTo>
                <a:lnTo>
                  <a:pt x="4930" y="1801"/>
                </a:lnTo>
                <a:lnTo>
                  <a:pt x="4930" y="1801"/>
                </a:lnTo>
                <a:lnTo>
                  <a:pt x="4996" y="1917"/>
                </a:lnTo>
                <a:lnTo>
                  <a:pt x="5061" y="2034"/>
                </a:lnTo>
                <a:lnTo>
                  <a:pt x="5125" y="2152"/>
                </a:lnTo>
                <a:lnTo>
                  <a:pt x="5187" y="2271"/>
                </a:lnTo>
                <a:lnTo>
                  <a:pt x="5248" y="2391"/>
                </a:lnTo>
                <a:lnTo>
                  <a:pt x="5308" y="2512"/>
                </a:lnTo>
                <a:lnTo>
                  <a:pt x="5365" y="2634"/>
                </a:lnTo>
                <a:lnTo>
                  <a:pt x="5422" y="2757"/>
                </a:lnTo>
                <a:lnTo>
                  <a:pt x="5478" y="2881"/>
                </a:lnTo>
                <a:lnTo>
                  <a:pt x="5531" y="3005"/>
                </a:lnTo>
                <a:lnTo>
                  <a:pt x="5583" y="3131"/>
                </a:lnTo>
                <a:lnTo>
                  <a:pt x="5635" y="3257"/>
                </a:lnTo>
                <a:lnTo>
                  <a:pt x="5684" y="3384"/>
                </a:lnTo>
                <a:lnTo>
                  <a:pt x="5731" y="3512"/>
                </a:lnTo>
                <a:lnTo>
                  <a:pt x="5777" y="3641"/>
                </a:lnTo>
                <a:lnTo>
                  <a:pt x="5823" y="3769"/>
                </a:lnTo>
                <a:lnTo>
                  <a:pt x="5866" y="3899"/>
                </a:lnTo>
                <a:lnTo>
                  <a:pt x="5907" y="4030"/>
                </a:lnTo>
                <a:lnTo>
                  <a:pt x="5947" y="4161"/>
                </a:lnTo>
                <a:lnTo>
                  <a:pt x="5986" y="4292"/>
                </a:lnTo>
                <a:lnTo>
                  <a:pt x="6023" y="4425"/>
                </a:lnTo>
                <a:lnTo>
                  <a:pt x="6058" y="4558"/>
                </a:lnTo>
                <a:lnTo>
                  <a:pt x="6092" y="4691"/>
                </a:lnTo>
                <a:lnTo>
                  <a:pt x="6124" y="4824"/>
                </a:lnTo>
                <a:lnTo>
                  <a:pt x="6155" y="4959"/>
                </a:lnTo>
                <a:lnTo>
                  <a:pt x="6184" y="5093"/>
                </a:lnTo>
                <a:lnTo>
                  <a:pt x="6211" y="5228"/>
                </a:lnTo>
                <a:lnTo>
                  <a:pt x="6236" y="5363"/>
                </a:lnTo>
                <a:lnTo>
                  <a:pt x="6260" y="5499"/>
                </a:lnTo>
                <a:lnTo>
                  <a:pt x="6281" y="5635"/>
                </a:lnTo>
                <a:lnTo>
                  <a:pt x="6302" y="5771"/>
                </a:lnTo>
                <a:lnTo>
                  <a:pt x="6321" y="5906"/>
                </a:lnTo>
                <a:lnTo>
                  <a:pt x="6338" y="6043"/>
                </a:lnTo>
                <a:lnTo>
                  <a:pt x="6353" y="6180"/>
                </a:lnTo>
                <a:lnTo>
                  <a:pt x="6366" y="6317"/>
                </a:lnTo>
                <a:lnTo>
                  <a:pt x="6378" y="6453"/>
                </a:lnTo>
                <a:lnTo>
                  <a:pt x="6387" y="6590"/>
                </a:lnTo>
                <a:lnTo>
                  <a:pt x="6395" y="6728"/>
                </a:lnTo>
                <a:lnTo>
                  <a:pt x="6401" y="6865"/>
                </a:lnTo>
                <a:lnTo>
                  <a:pt x="6405" y="7001"/>
                </a:lnTo>
                <a:lnTo>
                  <a:pt x="6408" y="7138"/>
                </a:lnTo>
                <a:lnTo>
                  <a:pt x="6408" y="7276"/>
                </a:lnTo>
                <a:lnTo>
                  <a:pt x="6407" y="7413"/>
                </a:lnTo>
                <a:lnTo>
                  <a:pt x="6404" y="7549"/>
                </a:lnTo>
                <a:lnTo>
                  <a:pt x="6399" y="7685"/>
                </a:lnTo>
                <a:lnTo>
                  <a:pt x="6392" y="7822"/>
                </a:lnTo>
                <a:lnTo>
                  <a:pt x="6383" y="7958"/>
                </a:lnTo>
                <a:lnTo>
                  <a:pt x="6372" y="8095"/>
                </a:lnTo>
                <a:lnTo>
                  <a:pt x="6359" y="8229"/>
                </a:lnTo>
                <a:lnTo>
                  <a:pt x="6344" y="8365"/>
                </a:lnTo>
                <a:lnTo>
                  <a:pt x="6328" y="8500"/>
                </a:lnTo>
                <a:lnTo>
                  <a:pt x="6308" y="8635"/>
                </a:lnTo>
                <a:lnTo>
                  <a:pt x="6287" y="8769"/>
                </a:lnTo>
                <a:lnTo>
                  <a:pt x="6264" y="8903"/>
                </a:lnTo>
                <a:lnTo>
                  <a:pt x="6240" y="9037"/>
                </a:lnTo>
                <a:lnTo>
                  <a:pt x="6213" y="9169"/>
                </a:lnTo>
                <a:lnTo>
                  <a:pt x="6184" y="9302"/>
                </a:lnTo>
                <a:lnTo>
                  <a:pt x="6153" y="9434"/>
                </a:lnTo>
                <a:lnTo>
                  <a:pt x="6119" y="9566"/>
                </a:lnTo>
                <a:lnTo>
                  <a:pt x="6084" y="9696"/>
                </a:lnTo>
                <a:lnTo>
                  <a:pt x="6047" y="9826"/>
                </a:lnTo>
                <a:lnTo>
                  <a:pt x="6008" y="9956"/>
                </a:lnTo>
                <a:lnTo>
                  <a:pt x="5966" y="10085"/>
                </a:lnTo>
                <a:lnTo>
                  <a:pt x="5922" y="10213"/>
                </a:lnTo>
                <a:lnTo>
                  <a:pt x="5922" y="10213"/>
                </a:lnTo>
                <a:lnTo>
                  <a:pt x="5899" y="10277"/>
                </a:lnTo>
                <a:lnTo>
                  <a:pt x="5876" y="10340"/>
                </a:lnTo>
                <a:lnTo>
                  <a:pt x="5852" y="10403"/>
                </a:lnTo>
                <a:lnTo>
                  <a:pt x="5828" y="10467"/>
                </a:lnTo>
                <a:lnTo>
                  <a:pt x="5802" y="10530"/>
                </a:lnTo>
                <a:lnTo>
                  <a:pt x="5775" y="10592"/>
                </a:lnTo>
                <a:lnTo>
                  <a:pt x="5749" y="10654"/>
                </a:lnTo>
                <a:lnTo>
                  <a:pt x="5722" y="10716"/>
                </a:lnTo>
                <a:lnTo>
                  <a:pt x="5694" y="10777"/>
                </a:lnTo>
                <a:lnTo>
                  <a:pt x="5665" y="10839"/>
                </a:lnTo>
                <a:lnTo>
                  <a:pt x="5636" y="10899"/>
                </a:lnTo>
                <a:lnTo>
                  <a:pt x="5605" y="10959"/>
                </a:lnTo>
                <a:lnTo>
                  <a:pt x="5575" y="11019"/>
                </a:lnTo>
                <a:lnTo>
                  <a:pt x="5543" y="11078"/>
                </a:lnTo>
                <a:lnTo>
                  <a:pt x="5512" y="11137"/>
                </a:lnTo>
                <a:lnTo>
                  <a:pt x="5479" y="11196"/>
                </a:lnTo>
                <a:lnTo>
                  <a:pt x="5446" y="11254"/>
                </a:lnTo>
                <a:lnTo>
                  <a:pt x="5411" y="11312"/>
                </a:lnTo>
                <a:lnTo>
                  <a:pt x="5377" y="11370"/>
                </a:lnTo>
                <a:lnTo>
                  <a:pt x="5342" y="11426"/>
                </a:lnTo>
                <a:lnTo>
                  <a:pt x="5306" y="11482"/>
                </a:lnTo>
                <a:lnTo>
                  <a:pt x="5270" y="11539"/>
                </a:lnTo>
                <a:lnTo>
                  <a:pt x="5232" y="11594"/>
                </a:lnTo>
                <a:lnTo>
                  <a:pt x="5195" y="11649"/>
                </a:lnTo>
                <a:lnTo>
                  <a:pt x="5156" y="11704"/>
                </a:lnTo>
                <a:lnTo>
                  <a:pt x="5117" y="11758"/>
                </a:lnTo>
                <a:lnTo>
                  <a:pt x="5077" y="11811"/>
                </a:lnTo>
                <a:lnTo>
                  <a:pt x="5037" y="11863"/>
                </a:lnTo>
                <a:lnTo>
                  <a:pt x="4996" y="11916"/>
                </a:lnTo>
                <a:lnTo>
                  <a:pt x="4955" y="11968"/>
                </a:lnTo>
                <a:lnTo>
                  <a:pt x="4911" y="12019"/>
                </a:lnTo>
                <a:lnTo>
                  <a:pt x="4869" y="12070"/>
                </a:lnTo>
                <a:lnTo>
                  <a:pt x="4825" y="12120"/>
                </a:lnTo>
                <a:lnTo>
                  <a:pt x="4781" y="12169"/>
                </a:lnTo>
                <a:lnTo>
                  <a:pt x="4736" y="12217"/>
                </a:lnTo>
                <a:lnTo>
                  <a:pt x="4690" y="12266"/>
                </a:lnTo>
                <a:lnTo>
                  <a:pt x="4645" y="12314"/>
                </a:lnTo>
                <a:lnTo>
                  <a:pt x="4598" y="12360"/>
                </a:lnTo>
                <a:lnTo>
                  <a:pt x="4550" y="12407"/>
                </a:lnTo>
                <a:lnTo>
                  <a:pt x="4502" y="12453"/>
                </a:lnTo>
                <a:lnTo>
                  <a:pt x="4454" y="12498"/>
                </a:lnTo>
                <a:lnTo>
                  <a:pt x="4404" y="12542"/>
                </a:lnTo>
                <a:lnTo>
                  <a:pt x="4354" y="12585"/>
                </a:lnTo>
                <a:lnTo>
                  <a:pt x="4303" y="12629"/>
                </a:lnTo>
                <a:lnTo>
                  <a:pt x="4252" y="12671"/>
                </a:lnTo>
                <a:lnTo>
                  <a:pt x="4200" y="12713"/>
                </a:lnTo>
                <a:lnTo>
                  <a:pt x="4148" y="12753"/>
                </a:lnTo>
                <a:lnTo>
                  <a:pt x="4095" y="12794"/>
                </a:lnTo>
                <a:lnTo>
                  <a:pt x="4041" y="12834"/>
                </a:lnTo>
                <a:lnTo>
                  <a:pt x="3986" y="12872"/>
                </a:lnTo>
                <a:lnTo>
                  <a:pt x="3931" y="12910"/>
                </a:lnTo>
                <a:lnTo>
                  <a:pt x="3876" y="12947"/>
                </a:lnTo>
                <a:lnTo>
                  <a:pt x="3819" y="12984"/>
                </a:lnTo>
                <a:lnTo>
                  <a:pt x="3762" y="13019"/>
                </a:lnTo>
                <a:lnTo>
                  <a:pt x="3705" y="13054"/>
                </a:lnTo>
                <a:lnTo>
                  <a:pt x="3646" y="13088"/>
                </a:lnTo>
                <a:lnTo>
                  <a:pt x="3588" y="13121"/>
                </a:lnTo>
                <a:lnTo>
                  <a:pt x="3528" y="13154"/>
                </a:lnTo>
                <a:lnTo>
                  <a:pt x="3468" y="13186"/>
                </a:lnTo>
                <a:lnTo>
                  <a:pt x="3407" y="13216"/>
                </a:lnTo>
                <a:lnTo>
                  <a:pt x="3346" y="13246"/>
                </a:lnTo>
                <a:lnTo>
                  <a:pt x="3284" y="13275"/>
                </a:lnTo>
                <a:lnTo>
                  <a:pt x="3221" y="13303"/>
                </a:lnTo>
                <a:lnTo>
                  <a:pt x="3158" y="13331"/>
                </a:lnTo>
                <a:lnTo>
                  <a:pt x="3158" y="13331"/>
                </a:lnTo>
                <a:lnTo>
                  <a:pt x="3111" y="13350"/>
                </a:lnTo>
                <a:lnTo>
                  <a:pt x="3064" y="13369"/>
                </a:lnTo>
                <a:lnTo>
                  <a:pt x="3018" y="13387"/>
                </a:lnTo>
                <a:lnTo>
                  <a:pt x="2970" y="13404"/>
                </a:lnTo>
                <a:lnTo>
                  <a:pt x="2923" y="13421"/>
                </a:lnTo>
                <a:lnTo>
                  <a:pt x="2876" y="13437"/>
                </a:lnTo>
                <a:lnTo>
                  <a:pt x="2829" y="13453"/>
                </a:lnTo>
                <a:lnTo>
                  <a:pt x="2781" y="13468"/>
                </a:lnTo>
                <a:lnTo>
                  <a:pt x="2686" y="13497"/>
                </a:lnTo>
                <a:lnTo>
                  <a:pt x="2590" y="13523"/>
                </a:lnTo>
                <a:lnTo>
                  <a:pt x="2494" y="13546"/>
                </a:lnTo>
                <a:lnTo>
                  <a:pt x="2397" y="13567"/>
                </a:lnTo>
                <a:lnTo>
                  <a:pt x="2301" y="13587"/>
                </a:lnTo>
                <a:lnTo>
                  <a:pt x="2203" y="13604"/>
                </a:lnTo>
                <a:lnTo>
                  <a:pt x="2107" y="13619"/>
                </a:lnTo>
                <a:lnTo>
                  <a:pt x="2008" y="13632"/>
                </a:lnTo>
                <a:lnTo>
                  <a:pt x="1910" y="13643"/>
                </a:lnTo>
                <a:lnTo>
                  <a:pt x="1812" y="13652"/>
                </a:lnTo>
                <a:lnTo>
                  <a:pt x="1714" y="13659"/>
                </a:lnTo>
                <a:lnTo>
                  <a:pt x="1616" y="13665"/>
                </a:lnTo>
                <a:lnTo>
                  <a:pt x="1516" y="13669"/>
                </a:lnTo>
                <a:lnTo>
                  <a:pt x="1418" y="13672"/>
                </a:lnTo>
                <a:lnTo>
                  <a:pt x="1319" y="13673"/>
                </a:lnTo>
                <a:lnTo>
                  <a:pt x="1220" y="13672"/>
                </a:lnTo>
                <a:lnTo>
                  <a:pt x="1121" y="13668"/>
                </a:lnTo>
                <a:lnTo>
                  <a:pt x="1021" y="13664"/>
                </a:lnTo>
                <a:lnTo>
                  <a:pt x="922" y="13659"/>
                </a:lnTo>
                <a:lnTo>
                  <a:pt x="823" y="13652"/>
                </a:lnTo>
                <a:lnTo>
                  <a:pt x="724" y="13644"/>
                </a:lnTo>
                <a:lnTo>
                  <a:pt x="625" y="13635"/>
                </a:lnTo>
                <a:lnTo>
                  <a:pt x="526" y="13625"/>
                </a:lnTo>
                <a:lnTo>
                  <a:pt x="427" y="13614"/>
                </a:lnTo>
                <a:lnTo>
                  <a:pt x="327" y="13601"/>
                </a:lnTo>
                <a:lnTo>
                  <a:pt x="229" y="13588"/>
                </a:lnTo>
                <a:lnTo>
                  <a:pt x="130" y="13573"/>
                </a:lnTo>
                <a:lnTo>
                  <a:pt x="32" y="13558"/>
                </a:lnTo>
                <a:lnTo>
                  <a:pt x="32" y="13558"/>
                </a:lnTo>
                <a:close/>
              </a:path>
            </a:pathLst>
          </a:custGeom>
          <a:solidFill>
            <a:srgbClr val="F7B6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156901" y="4779418"/>
            <a:ext cx="3187501" cy="1341208"/>
          </a:xfrm>
          <a:custGeom>
            <a:avLst/>
            <a:gdLst>
              <a:gd name="T0" fmla="*/ 18 w 14013"/>
              <a:gd name="T1" fmla="*/ 1202 h 5897"/>
              <a:gd name="T2" fmla="*/ 131 w 14013"/>
              <a:gd name="T3" fmla="*/ 1311 h 5897"/>
              <a:gd name="T4" fmla="*/ 301 w 14013"/>
              <a:gd name="T5" fmla="*/ 1392 h 5897"/>
              <a:gd name="T6" fmla="*/ 608 w 14013"/>
              <a:gd name="T7" fmla="*/ 1466 h 5897"/>
              <a:gd name="T8" fmla="*/ 761 w 14013"/>
              <a:gd name="T9" fmla="*/ 1463 h 5897"/>
              <a:gd name="T10" fmla="*/ 1064 w 14013"/>
              <a:gd name="T11" fmla="*/ 1383 h 5897"/>
              <a:gd name="T12" fmla="*/ 1368 w 14013"/>
              <a:gd name="T13" fmla="*/ 1218 h 5897"/>
              <a:gd name="T14" fmla="*/ 1848 w 14013"/>
              <a:gd name="T15" fmla="*/ 859 h 5897"/>
              <a:gd name="T16" fmla="*/ 2117 w 14013"/>
              <a:gd name="T17" fmla="*/ 666 h 5897"/>
              <a:gd name="T18" fmla="*/ 2409 w 14013"/>
              <a:gd name="T19" fmla="*/ 500 h 5897"/>
              <a:gd name="T20" fmla="*/ 2945 w 14013"/>
              <a:gd name="T21" fmla="*/ 276 h 5897"/>
              <a:gd name="T22" fmla="*/ 3500 w 14013"/>
              <a:gd name="T23" fmla="*/ 116 h 5897"/>
              <a:gd name="T24" fmla="*/ 4184 w 14013"/>
              <a:gd name="T25" fmla="*/ 12 h 5897"/>
              <a:gd name="T26" fmla="*/ 4873 w 14013"/>
              <a:gd name="T27" fmla="*/ 15 h 5897"/>
              <a:gd name="T28" fmla="*/ 5502 w 14013"/>
              <a:gd name="T29" fmla="*/ 118 h 5897"/>
              <a:gd name="T30" fmla="*/ 5832 w 14013"/>
              <a:gd name="T31" fmla="*/ 213 h 5897"/>
              <a:gd name="T32" fmla="*/ 6154 w 14013"/>
              <a:gd name="T33" fmla="*/ 340 h 5897"/>
              <a:gd name="T34" fmla="*/ 6466 w 14013"/>
              <a:gd name="T35" fmla="*/ 496 h 5897"/>
              <a:gd name="T36" fmla="*/ 7554 w 14013"/>
              <a:gd name="T37" fmla="*/ 1110 h 5897"/>
              <a:gd name="T38" fmla="*/ 8258 w 14013"/>
              <a:gd name="T39" fmla="*/ 1466 h 5897"/>
              <a:gd name="T40" fmla="*/ 8983 w 14013"/>
              <a:gd name="T41" fmla="*/ 1760 h 5897"/>
              <a:gd name="T42" fmla="*/ 9578 w 14013"/>
              <a:gd name="T43" fmla="*/ 1926 h 5897"/>
              <a:gd name="T44" fmla="*/ 9970 w 14013"/>
              <a:gd name="T45" fmla="*/ 1994 h 5897"/>
              <a:gd name="T46" fmla="*/ 10375 w 14013"/>
              <a:gd name="T47" fmla="*/ 2030 h 5897"/>
              <a:gd name="T48" fmla="*/ 10795 w 14013"/>
              <a:gd name="T49" fmla="*/ 2028 h 5897"/>
              <a:gd name="T50" fmla="*/ 11229 w 14013"/>
              <a:gd name="T51" fmla="*/ 1984 h 5897"/>
              <a:gd name="T52" fmla="*/ 11682 w 14013"/>
              <a:gd name="T53" fmla="*/ 1897 h 5897"/>
              <a:gd name="T54" fmla="*/ 12153 w 14013"/>
              <a:gd name="T55" fmla="*/ 1759 h 5897"/>
              <a:gd name="T56" fmla="*/ 12645 w 14013"/>
              <a:gd name="T57" fmla="*/ 1569 h 5897"/>
              <a:gd name="T58" fmla="*/ 13158 w 14013"/>
              <a:gd name="T59" fmla="*/ 1323 h 5897"/>
              <a:gd name="T60" fmla="*/ 13695 w 14013"/>
              <a:gd name="T61" fmla="*/ 1016 h 5897"/>
              <a:gd name="T62" fmla="*/ 13991 w 14013"/>
              <a:gd name="T63" fmla="*/ 830 h 5897"/>
              <a:gd name="T64" fmla="*/ 13883 w 14013"/>
              <a:gd name="T65" fmla="*/ 977 h 5897"/>
              <a:gd name="T66" fmla="*/ 13716 w 14013"/>
              <a:gd name="T67" fmla="*/ 1296 h 5897"/>
              <a:gd name="T68" fmla="*/ 13398 w 14013"/>
              <a:gd name="T69" fmla="*/ 1742 h 5897"/>
              <a:gd name="T70" fmla="*/ 12936 w 14013"/>
              <a:gd name="T71" fmla="*/ 2302 h 5897"/>
              <a:gd name="T72" fmla="*/ 12467 w 14013"/>
              <a:gd name="T73" fmla="*/ 2797 h 5897"/>
              <a:gd name="T74" fmla="*/ 11768 w 14013"/>
              <a:gd name="T75" fmla="*/ 3430 h 5897"/>
              <a:gd name="T76" fmla="*/ 11009 w 14013"/>
              <a:gd name="T77" fmla="*/ 4009 h 5897"/>
              <a:gd name="T78" fmla="*/ 10197 w 14013"/>
              <a:gd name="T79" fmla="*/ 4521 h 5897"/>
              <a:gd name="T80" fmla="*/ 9343 w 14013"/>
              <a:gd name="T81" fmla="*/ 4965 h 5897"/>
              <a:gd name="T82" fmla="*/ 8453 w 14013"/>
              <a:gd name="T83" fmla="*/ 5330 h 5897"/>
              <a:gd name="T84" fmla="*/ 7536 w 14013"/>
              <a:gd name="T85" fmla="*/ 5610 h 5897"/>
              <a:gd name="T86" fmla="*/ 6601 w 14013"/>
              <a:gd name="T87" fmla="*/ 5799 h 5897"/>
              <a:gd name="T88" fmla="*/ 5655 w 14013"/>
              <a:gd name="T89" fmla="*/ 5890 h 5897"/>
              <a:gd name="T90" fmla="*/ 4843 w 14013"/>
              <a:gd name="T91" fmla="*/ 5884 h 5897"/>
              <a:gd name="T92" fmla="*/ 4371 w 14013"/>
              <a:gd name="T93" fmla="*/ 5840 h 5897"/>
              <a:gd name="T94" fmla="*/ 3906 w 14013"/>
              <a:gd name="T95" fmla="*/ 5759 h 5897"/>
              <a:gd name="T96" fmla="*/ 3452 w 14013"/>
              <a:gd name="T97" fmla="*/ 5643 h 5897"/>
              <a:gd name="T98" fmla="*/ 3011 w 14013"/>
              <a:gd name="T99" fmla="*/ 5489 h 5897"/>
              <a:gd name="T100" fmla="*/ 2588 w 14013"/>
              <a:gd name="T101" fmla="*/ 5298 h 5897"/>
              <a:gd name="T102" fmla="*/ 2185 w 14013"/>
              <a:gd name="T103" fmla="*/ 5068 h 5897"/>
              <a:gd name="T104" fmla="*/ 1804 w 14013"/>
              <a:gd name="T105" fmla="*/ 4800 h 5897"/>
              <a:gd name="T106" fmla="*/ 1450 w 14013"/>
              <a:gd name="T107" fmla="*/ 4491 h 5897"/>
              <a:gd name="T108" fmla="*/ 1126 w 14013"/>
              <a:gd name="T109" fmla="*/ 4142 h 5897"/>
              <a:gd name="T110" fmla="*/ 930 w 14013"/>
              <a:gd name="T111" fmla="*/ 3888 h 5897"/>
              <a:gd name="T112" fmla="*/ 645 w 14013"/>
              <a:gd name="T113" fmla="*/ 3423 h 5897"/>
              <a:gd name="T114" fmla="*/ 367 w 14013"/>
              <a:gd name="T115" fmla="*/ 2792 h 5897"/>
              <a:gd name="T116" fmla="*/ 171 w 14013"/>
              <a:gd name="T117" fmla="*/ 2128 h 5897"/>
              <a:gd name="T118" fmla="*/ 40 w 14013"/>
              <a:gd name="T119" fmla="*/ 1443 h 5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13" h="5897">
                <a:moveTo>
                  <a:pt x="0" y="1148"/>
                </a:moveTo>
                <a:lnTo>
                  <a:pt x="0" y="1148"/>
                </a:lnTo>
                <a:lnTo>
                  <a:pt x="2" y="1157"/>
                </a:lnTo>
                <a:lnTo>
                  <a:pt x="4" y="1166"/>
                </a:lnTo>
                <a:lnTo>
                  <a:pt x="7" y="1175"/>
                </a:lnTo>
                <a:lnTo>
                  <a:pt x="10" y="1184"/>
                </a:lnTo>
                <a:lnTo>
                  <a:pt x="18" y="1202"/>
                </a:lnTo>
                <a:lnTo>
                  <a:pt x="29" y="1219"/>
                </a:lnTo>
                <a:lnTo>
                  <a:pt x="41" y="1235"/>
                </a:lnTo>
                <a:lnTo>
                  <a:pt x="56" y="1251"/>
                </a:lnTo>
                <a:lnTo>
                  <a:pt x="73" y="1267"/>
                </a:lnTo>
                <a:lnTo>
                  <a:pt x="91" y="1282"/>
                </a:lnTo>
                <a:lnTo>
                  <a:pt x="110" y="1296"/>
                </a:lnTo>
                <a:lnTo>
                  <a:pt x="131" y="1311"/>
                </a:lnTo>
                <a:lnTo>
                  <a:pt x="152" y="1324"/>
                </a:lnTo>
                <a:lnTo>
                  <a:pt x="175" y="1337"/>
                </a:lnTo>
                <a:lnTo>
                  <a:pt x="199" y="1349"/>
                </a:lnTo>
                <a:lnTo>
                  <a:pt x="223" y="1361"/>
                </a:lnTo>
                <a:lnTo>
                  <a:pt x="250" y="1372"/>
                </a:lnTo>
                <a:lnTo>
                  <a:pt x="275" y="1382"/>
                </a:lnTo>
                <a:lnTo>
                  <a:pt x="301" y="1392"/>
                </a:lnTo>
                <a:lnTo>
                  <a:pt x="327" y="1402"/>
                </a:lnTo>
                <a:lnTo>
                  <a:pt x="380" y="1419"/>
                </a:lnTo>
                <a:lnTo>
                  <a:pt x="432" y="1433"/>
                </a:lnTo>
                <a:lnTo>
                  <a:pt x="482" y="1445"/>
                </a:lnTo>
                <a:lnTo>
                  <a:pt x="528" y="1455"/>
                </a:lnTo>
                <a:lnTo>
                  <a:pt x="571" y="1462"/>
                </a:lnTo>
                <a:lnTo>
                  <a:pt x="608" y="1466"/>
                </a:lnTo>
                <a:lnTo>
                  <a:pt x="639" y="1468"/>
                </a:lnTo>
                <a:lnTo>
                  <a:pt x="639" y="1468"/>
                </a:lnTo>
                <a:lnTo>
                  <a:pt x="664" y="1468"/>
                </a:lnTo>
                <a:lnTo>
                  <a:pt x="688" y="1468"/>
                </a:lnTo>
                <a:lnTo>
                  <a:pt x="713" y="1467"/>
                </a:lnTo>
                <a:lnTo>
                  <a:pt x="737" y="1465"/>
                </a:lnTo>
                <a:lnTo>
                  <a:pt x="761" y="1463"/>
                </a:lnTo>
                <a:lnTo>
                  <a:pt x="786" y="1460"/>
                </a:lnTo>
                <a:lnTo>
                  <a:pt x="834" y="1452"/>
                </a:lnTo>
                <a:lnTo>
                  <a:pt x="881" y="1442"/>
                </a:lnTo>
                <a:lnTo>
                  <a:pt x="927" y="1430"/>
                </a:lnTo>
                <a:lnTo>
                  <a:pt x="974" y="1416"/>
                </a:lnTo>
                <a:lnTo>
                  <a:pt x="1019" y="1400"/>
                </a:lnTo>
                <a:lnTo>
                  <a:pt x="1064" y="1383"/>
                </a:lnTo>
                <a:lnTo>
                  <a:pt x="1109" y="1364"/>
                </a:lnTo>
                <a:lnTo>
                  <a:pt x="1154" y="1343"/>
                </a:lnTo>
                <a:lnTo>
                  <a:pt x="1197" y="1320"/>
                </a:lnTo>
                <a:lnTo>
                  <a:pt x="1241" y="1296"/>
                </a:lnTo>
                <a:lnTo>
                  <a:pt x="1283" y="1271"/>
                </a:lnTo>
                <a:lnTo>
                  <a:pt x="1327" y="1245"/>
                </a:lnTo>
                <a:lnTo>
                  <a:pt x="1368" y="1218"/>
                </a:lnTo>
                <a:lnTo>
                  <a:pt x="1410" y="1191"/>
                </a:lnTo>
                <a:lnTo>
                  <a:pt x="1451" y="1162"/>
                </a:lnTo>
                <a:lnTo>
                  <a:pt x="1493" y="1133"/>
                </a:lnTo>
                <a:lnTo>
                  <a:pt x="1533" y="1102"/>
                </a:lnTo>
                <a:lnTo>
                  <a:pt x="1613" y="1042"/>
                </a:lnTo>
                <a:lnTo>
                  <a:pt x="1693" y="981"/>
                </a:lnTo>
                <a:lnTo>
                  <a:pt x="1848" y="859"/>
                </a:lnTo>
                <a:lnTo>
                  <a:pt x="1924" y="801"/>
                </a:lnTo>
                <a:lnTo>
                  <a:pt x="1962" y="773"/>
                </a:lnTo>
                <a:lnTo>
                  <a:pt x="2000" y="745"/>
                </a:lnTo>
                <a:lnTo>
                  <a:pt x="2000" y="745"/>
                </a:lnTo>
                <a:lnTo>
                  <a:pt x="2039" y="718"/>
                </a:lnTo>
                <a:lnTo>
                  <a:pt x="2078" y="692"/>
                </a:lnTo>
                <a:lnTo>
                  <a:pt x="2117" y="666"/>
                </a:lnTo>
                <a:lnTo>
                  <a:pt x="2157" y="641"/>
                </a:lnTo>
                <a:lnTo>
                  <a:pt x="2199" y="616"/>
                </a:lnTo>
                <a:lnTo>
                  <a:pt x="2240" y="592"/>
                </a:lnTo>
                <a:lnTo>
                  <a:pt x="2281" y="567"/>
                </a:lnTo>
                <a:lnTo>
                  <a:pt x="2323" y="544"/>
                </a:lnTo>
                <a:lnTo>
                  <a:pt x="2367" y="522"/>
                </a:lnTo>
                <a:lnTo>
                  <a:pt x="2409" y="500"/>
                </a:lnTo>
                <a:lnTo>
                  <a:pt x="2452" y="479"/>
                </a:lnTo>
                <a:lnTo>
                  <a:pt x="2495" y="458"/>
                </a:lnTo>
                <a:lnTo>
                  <a:pt x="2584" y="418"/>
                </a:lnTo>
                <a:lnTo>
                  <a:pt x="2672" y="379"/>
                </a:lnTo>
                <a:lnTo>
                  <a:pt x="2763" y="342"/>
                </a:lnTo>
                <a:lnTo>
                  <a:pt x="2853" y="308"/>
                </a:lnTo>
                <a:lnTo>
                  <a:pt x="2945" y="276"/>
                </a:lnTo>
                <a:lnTo>
                  <a:pt x="3036" y="245"/>
                </a:lnTo>
                <a:lnTo>
                  <a:pt x="3128" y="215"/>
                </a:lnTo>
                <a:lnTo>
                  <a:pt x="3219" y="188"/>
                </a:lnTo>
                <a:lnTo>
                  <a:pt x="3312" y="163"/>
                </a:lnTo>
                <a:lnTo>
                  <a:pt x="3404" y="139"/>
                </a:lnTo>
                <a:lnTo>
                  <a:pt x="3404" y="139"/>
                </a:lnTo>
                <a:lnTo>
                  <a:pt x="3500" y="116"/>
                </a:lnTo>
                <a:lnTo>
                  <a:pt x="3597" y="95"/>
                </a:lnTo>
                <a:lnTo>
                  <a:pt x="3694" y="76"/>
                </a:lnTo>
                <a:lnTo>
                  <a:pt x="3792" y="59"/>
                </a:lnTo>
                <a:lnTo>
                  <a:pt x="3889" y="43"/>
                </a:lnTo>
                <a:lnTo>
                  <a:pt x="3987" y="31"/>
                </a:lnTo>
                <a:lnTo>
                  <a:pt x="4085" y="20"/>
                </a:lnTo>
                <a:lnTo>
                  <a:pt x="4184" y="12"/>
                </a:lnTo>
                <a:lnTo>
                  <a:pt x="4283" y="5"/>
                </a:lnTo>
                <a:lnTo>
                  <a:pt x="4381" y="1"/>
                </a:lnTo>
                <a:lnTo>
                  <a:pt x="4480" y="0"/>
                </a:lnTo>
                <a:lnTo>
                  <a:pt x="4578" y="0"/>
                </a:lnTo>
                <a:lnTo>
                  <a:pt x="4677" y="3"/>
                </a:lnTo>
                <a:lnTo>
                  <a:pt x="4774" y="7"/>
                </a:lnTo>
                <a:lnTo>
                  <a:pt x="4873" y="15"/>
                </a:lnTo>
                <a:lnTo>
                  <a:pt x="4970" y="24"/>
                </a:lnTo>
                <a:lnTo>
                  <a:pt x="5068" y="36"/>
                </a:lnTo>
                <a:lnTo>
                  <a:pt x="5166" y="50"/>
                </a:lnTo>
                <a:lnTo>
                  <a:pt x="5262" y="67"/>
                </a:lnTo>
                <a:lnTo>
                  <a:pt x="5359" y="85"/>
                </a:lnTo>
                <a:lnTo>
                  <a:pt x="5454" y="106"/>
                </a:lnTo>
                <a:lnTo>
                  <a:pt x="5502" y="118"/>
                </a:lnTo>
                <a:lnTo>
                  <a:pt x="5550" y="129"/>
                </a:lnTo>
                <a:lnTo>
                  <a:pt x="5597" y="142"/>
                </a:lnTo>
                <a:lnTo>
                  <a:pt x="5644" y="155"/>
                </a:lnTo>
                <a:lnTo>
                  <a:pt x="5692" y="169"/>
                </a:lnTo>
                <a:lnTo>
                  <a:pt x="5739" y="183"/>
                </a:lnTo>
                <a:lnTo>
                  <a:pt x="5786" y="198"/>
                </a:lnTo>
                <a:lnTo>
                  <a:pt x="5832" y="213"/>
                </a:lnTo>
                <a:lnTo>
                  <a:pt x="5879" y="231"/>
                </a:lnTo>
                <a:lnTo>
                  <a:pt x="5926" y="247"/>
                </a:lnTo>
                <a:lnTo>
                  <a:pt x="5971" y="265"/>
                </a:lnTo>
                <a:lnTo>
                  <a:pt x="6017" y="282"/>
                </a:lnTo>
                <a:lnTo>
                  <a:pt x="6064" y="301"/>
                </a:lnTo>
                <a:lnTo>
                  <a:pt x="6109" y="320"/>
                </a:lnTo>
                <a:lnTo>
                  <a:pt x="6154" y="340"/>
                </a:lnTo>
                <a:lnTo>
                  <a:pt x="6199" y="360"/>
                </a:lnTo>
                <a:lnTo>
                  <a:pt x="6245" y="381"/>
                </a:lnTo>
                <a:lnTo>
                  <a:pt x="6289" y="403"/>
                </a:lnTo>
                <a:lnTo>
                  <a:pt x="6333" y="426"/>
                </a:lnTo>
                <a:lnTo>
                  <a:pt x="6377" y="449"/>
                </a:lnTo>
                <a:lnTo>
                  <a:pt x="6422" y="472"/>
                </a:lnTo>
                <a:lnTo>
                  <a:pt x="6466" y="496"/>
                </a:lnTo>
                <a:lnTo>
                  <a:pt x="6466" y="496"/>
                </a:lnTo>
                <a:lnTo>
                  <a:pt x="6664" y="609"/>
                </a:lnTo>
                <a:lnTo>
                  <a:pt x="6861" y="721"/>
                </a:lnTo>
                <a:lnTo>
                  <a:pt x="7059" y="834"/>
                </a:lnTo>
                <a:lnTo>
                  <a:pt x="7256" y="945"/>
                </a:lnTo>
                <a:lnTo>
                  <a:pt x="7455" y="1056"/>
                </a:lnTo>
                <a:lnTo>
                  <a:pt x="7554" y="1110"/>
                </a:lnTo>
                <a:lnTo>
                  <a:pt x="7654" y="1164"/>
                </a:lnTo>
                <a:lnTo>
                  <a:pt x="7753" y="1216"/>
                </a:lnTo>
                <a:lnTo>
                  <a:pt x="7854" y="1268"/>
                </a:lnTo>
                <a:lnTo>
                  <a:pt x="7954" y="1320"/>
                </a:lnTo>
                <a:lnTo>
                  <a:pt x="8055" y="1370"/>
                </a:lnTo>
                <a:lnTo>
                  <a:pt x="8157" y="1419"/>
                </a:lnTo>
                <a:lnTo>
                  <a:pt x="8258" y="1466"/>
                </a:lnTo>
                <a:lnTo>
                  <a:pt x="8360" y="1513"/>
                </a:lnTo>
                <a:lnTo>
                  <a:pt x="8462" y="1558"/>
                </a:lnTo>
                <a:lnTo>
                  <a:pt x="8565" y="1602"/>
                </a:lnTo>
                <a:lnTo>
                  <a:pt x="8668" y="1644"/>
                </a:lnTo>
                <a:lnTo>
                  <a:pt x="8773" y="1685"/>
                </a:lnTo>
                <a:lnTo>
                  <a:pt x="8878" y="1723"/>
                </a:lnTo>
                <a:lnTo>
                  <a:pt x="8983" y="1760"/>
                </a:lnTo>
                <a:lnTo>
                  <a:pt x="9090" y="1795"/>
                </a:lnTo>
                <a:lnTo>
                  <a:pt x="9196" y="1827"/>
                </a:lnTo>
                <a:lnTo>
                  <a:pt x="9305" y="1859"/>
                </a:lnTo>
                <a:lnTo>
                  <a:pt x="9414" y="1888"/>
                </a:lnTo>
                <a:lnTo>
                  <a:pt x="9468" y="1901"/>
                </a:lnTo>
                <a:lnTo>
                  <a:pt x="9523" y="1914"/>
                </a:lnTo>
                <a:lnTo>
                  <a:pt x="9578" y="1926"/>
                </a:lnTo>
                <a:lnTo>
                  <a:pt x="9633" y="1938"/>
                </a:lnTo>
                <a:lnTo>
                  <a:pt x="9689" y="1949"/>
                </a:lnTo>
                <a:lnTo>
                  <a:pt x="9745" y="1959"/>
                </a:lnTo>
                <a:lnTo>
                  <a:pt x="9801" y="1969"/>
                </a:lnTo>
                <a:lnTo>
                  <a:pt x="9857" y="1978"/>
                </a:lnTo>
                <a:lnTo>
                  <a:pt x="9914" y="1987"/>
                </a:lnTo>
                <a:lnTo>
                  <a:pt x="9970" y="1994"/>
                </a:lnTo>
                <a:lnTo>
                  <a:pt x="10027" y="2001"/>
                </a:lnTo>
                <a:lnTo>
                  <a:pt x="10084" y="2008"/>
                </a:lnTo>
                <a:lnTo>
                  <a:pt x="10142" y="2014"/>
                </a:lnTo>
                <a:lnTo>
                  <a:pt x="10200" y="2019"/>
                </a:lnTo>
                <a:lnTo>
                  <a:pt x="10258" y="2023"/>
                </a:lnTo>
                <a:lnTo>
                  <a:pt x="10317" y="2026"/>
                </a:lnTo>
                <a:lnTo>
                  <a:pt x="10375" y="2030"/>
                </a:lnTo>
                <a:lnTo>
                  <a:pt x="10434" y="2032"/>
                </a:lnTo>
                <a:lnTo>
                  <a:pt x="10494" y="2034"/>
                </a:lnTo>
                <a:lnTo>
                  <a:pt x="10553" y="2034"/>
                </a:lnTo>
                <a:lnTo>
                  <a:pt x="10612" y="2034"/>
                </a:lnTo>
                <a:lnTo>
                  <a:pt x="10673" y="2033"/>
                </a:lnTo>
                <a:lnTo>
                  <a:pt x="10733" y="2031"/>
                </a:lnTo>
                <a:lnTo>
                  <a:pt x="10795" y="2028"/>
                </a:lnTo>
                <a:lnTo>
                  <a:pt x="10856" y="2024"/>
                </a:lnTo>
                <a:lnTo>
                  <a:pt x="10917" y="2019"/>
                </a:lnTo>
                <a:lnTo>
                  <a:pt x="10979" y="2014"/>
                </a:lnTo>
                <a:lnTo>
                  <a:pt x="11041" y="2008"/>
                </a:lnTo>
                <a:lnTo>
                  <a:pt x="11103" y="2001"/>
                </a:lnTo>
                <a:lnTo>
                  <a:pt x="11167" y="1993"/>
                </a:lnTo>
                <a:lnTo>
                  <a:pt x="11229" y="1984"/>
                </a:lnTo>
                <a:lnTo>
                  <a:pt x="11293" y="1975"/>
                </a:lnTo>
                <a:lnTo>
                  <a:pt x="11357" y="1964"/>
                </a:lnTo>
                <a:lnTo>
                  <a:pt x="11421" y="1952"/>
                </a:lnTo>
                <a:lnTo>
                  <a:pt x="11485" y="1940"/>
                </a:lnTo>
                <a:lnTo>
                  <a:pt x="11551" y="1926"/>
                </a:lnTo>
                <a:lnTo>
                  <a:pt x="11616" y="1912"/>
                </a:lnTo>
                <a:lnTo>
                  <a:pt x="11682" y="1897"/>
                </a:lnTo>
                <a:lnTo>
                  <a:pt x="11748" y="1880"/>
                </a:lnTo>
                <a:lnTo>
                  <a:pt x="11814" y="1863"/>
                </a:lnTo>
                <a:lnTo>
                  <a:pt x="11882" y="1843"/>
                </a:lnTo>
                <a:lnTo>
                  <a:pt x="11948" y="1824"/>
                </a:lnTo>
                <a:lnTo>
                  <a:pt x="12016" y="1803"/>
                </a:lnTo>
                <a:lnTo>
                  <a:pt x="12085" y="1782"/>
                </a:lnTo>
                <a:lnTo>
                  <a:pt x="12153" y="1759"/>
                </a:lnTo>
                <a:lnTo>
                  <a:pt x="12222" y="1736"/>
                </a:lnTo>
                <a:lnTo>
                  <a:pt x="12291" y="1711"/>
                </a:lnTo>
                <a:lnTo>
                  <a:pt x="12361" y="1685"/>
                </a:lnTo>
                <a:lnTo>
                  <a:pt x="12431" y="1657"/>
                </a:lnTo>
                <a:lnTo>
                  <a:pt x="12502" y="1629"/>
                </a:lnTo>
                <a:lnTo>
                  <a:pt x="12573" y="1600"/>
                </a:lnTo>
                <a:lnTo>
                  <a:pt x="12645" y="1569"/>
                </a:lnTo>
                <a:lnTo>
                  <a:pt x="12716" y="1538"/>
                </a:lnTo>
                <a:lnTo>
                  <a:pt x="12789" y="1505"/>
                </a:lnTo>
                <a:lnTo>
                  <a:pt x="12862" y="1471"/>
                </a:lnTo>
                <a:lnTo>
                  <a:pt x="12936" y="1436"/>
                </a:lnTo>
                <a:lnTo>
                  <a:pt x="13009" y="1399"/>
                </a:lnTo>
                <a:lnTo>
                  <a:pt x="13084" y="1362"/>
                </a:lnTo>
                <a:lnTo>
                  <a:pt x="13158" y="1323"/>
                </a:lnTo>
                <a:lnTo>
                  <a:pt x="13233" y="1283"/>
                </a:lnTo>
                <a:lnTo>
                  <a:pt x="13309" y="1242"/>
                </a:lnTo>
                <a:lnTo>
                  <a:pt x="13385" y="1199"/>
                </a:lnTo>
                <a:lnTo>
                  <a:pt x="13462" y="1156"/>
                </a:lnTo>
                <a:lnTo>
                  <a:pt x="13539" y="1110"/>
                </a:lnTo>
                <a:lnTo>
                  <a:pt x="13617" y="1064"/>
                </a:lnTo>
                <a:lnTo>
                  <a:pt x="13695" y="1016"/>
                </a:lnTo>
                <a:lnTo>
                  <a:pt x="13774" y="968"/>
                </a:lnTo>
                <a:lnTo>
                  <a:pt x="13853" y="917"/>
                </a:lnTo>
                <a:lnTo>
                  <a:pt x="13933" y="865"/>
                </a:lnTo>
                <a:lnTo>
                  <a:pt x="14013" y="813"/>
                </a:lnTo>
                <a:lnTo>
                  <a:pt x="14013" y="813"/>
                </a:lnTo>
                <a:lnTo>
                  <a:pt x="14002" y="821"/>
                </a:lnTo>
                <a:lnTo>
                  <a:pt x="13991" y="830"/>
                </a:lnTo>
                <a:lnTo>
                  <a:pt x="13980" y="841"/>
                </a:lnTo>
                <a:lnTo>
                  <a:pt x="13969" y="852"/>
                </a:lnTo>
                <a:lnTo>
                  <a:pt x="13959" y="865"/>
                </a:lnTo>
                <a:lnTo>
                  <a:pt x="13947" y="878"/>
                </a:lnTo>
                <a:lnTo>
                  <a:pt x="13925" y="908"/>
                </a:lnTo>
                <a:lnTo>
                  <a:pt x="13904" y="941"/>
                </a:lnTo>
                <a:lnTo>
                  <a:pt x="13883" y="977"/>
                </a:lnTo>
                <a:lnTo>
                  <a:pt x="13863" y="1014"/>
                </a:lnTo>
                <a:lnTo>
                  <a:pt x="13843" y="1052"/>
                </a:lnTo>
                <a:lnTo>
                  <a:pt x="13804" y="1129"/>
                </a:lnTo>
                <a:lnTo>
                  <a:pt x="13766" y="1202"/>
                </a:lnTo>
                <a:lnTo>
                  <a:pt x="13749" y="1236"/>
                </a:lnTo>
                <a:lnTo>
                  <a:pt x="13732" y="1268"/>
                </a:lnTo>
                <a:lnTo>
                  <a:pt x="13716" y="1296"/>
                </a:lnTo>
                <a:lnTo>
                  <a:pt x="13701" y="1321"/>
                </a:lnTo>
                <a:lnTo>
                  <a:pt x="13701" y="1321"/>
                </a:lnTo>
                <a:lnTo>
                  <a:pt x="13643" y="1406"/>
                </a:lnTo>
                <a:lnTo>
                  <a:pt x="13582" y="1492"/>
                </a:lnTo>
                <a:lnTo>
                  <a:pt x="13522" y="1575"/>
                </a:lnTo>
                <a:lnTo>
                  <a:pt x="13461" y="1658"/>
                </a:lnTo>
                <a:lnTo>
                  <a:pt x="13398" y="1742"/>
                </a:lnTo>
                <a:lnTo>
                  <a:pt x="13335" y="1823"/>
                </a:lnTo>
                <a:lnTo>
                  <a:pt x="13271" y="1905"/>
                </a:lnTo>
                <a:lnTo>
                  <a:pt x="13205" y="1985"/>
                </a:lnTo>
                <a:lnTo>
                  <a:pt x="13139" y="2066"/>
                </a:lnTo>
                <a:lnTo>
                  <a:pt x="13071" y="2145"/>
                </a:lnTo>
                <a:lnTo>
                  <a:pt x="13004" y="2224"/>
                </a:lnTo>
                <a:lnTo>
                  <a:pt x="12936" y="2302"/>
                </a:lnTo>
                <a:lnTo>
                  <a:pt x="12866" y="2378"/>
                </a:lnTo>
                <a:lnTo>
                  <a:pt x="12797" y="2455"/>
                </a:lnTo>
                <a:lnTo>
                  <a:pt x="12726" y="2531"/>
                </a:lnTo>
                <a:lnTo>
                  <a:pt x="12654" y="2607"/>
                </a:lnTo>
                <a:lnTo>
                  <a:pt x="12654" y="2607"/>
                </a:lnTo>
                <a:lnTo>
                  <a:pt x="12562" y="2702"/>
                </a:lnTo>
                <a:lnTo>
                  <a:pt x="12467" y="2797"/>
                </a:lnTo>
                <a:lnTo>
                  <a:pt x="12370" y="2890"/>
                </a:lnTo>
                <a:lnTo>
                  <a:pt x="12274" y="2984"/>
                </a:lnTo>
                <a:lnTo>
                  <a:pt x="12175" y="3075"/>
                </a:lnTo>
                <a:lnTo>
                  <a:pt x="12075" y="3166"/>
                </a:lnTo>
                <a:lnTo>
                  <a:pt x="11974" y="3255"/>
                </a:lnTo>
                <a:lnTo>
                  <a:pt x="11872" y="3344"/>
                </a:lnTo>
                <a:lnTo>
                  <a:pt x="11768" y="3430"/>
                </a:lnTo>
                <a:lnTo>
                  <a:pt x="11662" y="3517"/>
                </a:lnTo>
                <a:lnTo>
                  <a:pt x="11557" y="3602"/>
                </a:lnTo>
                <a:lnTo>
                  <a:pt x="11449" y="3686"/>
                </a:lnTo>
                <a:lnTo>
                  <a:pt x="11341" y="3768"/>
                </a:lnTo>
                <a:lnTo>
                  <a:pt x="11231" y="3850"/>
                </a:lnTo>
                <a:lnTo>
                  <a:pt x="11120" y="3929"/>
                </a:lnTo>
                <a:lnTo>
                  <a:pt x="11009" y="4009"/>
                </a:lnTo>
                <a:lnTo>
                  <a:pt x="10896" y="4086"/>
                </a:lnTo>
                <a:lnTo>
                  <a:pt x="10781" y="4161"/>
                </a:lnTo>
                <a:lnTo>
                  <a:pt x="10667" y="4237"/>
                </a:lnTo>
                <a:lnTo>
                  <a:pt x="10551" y="4310"/>
                </a:lnTo>
                <a:lnTo>
                  <a:pt x="10433" y="4382"/>
                </a:lnTo>
                <a:lnTo>
                  <a:pt x="10316" y="4452"/>
                </a:lnTo>
                <a:lnTo>
                  <a:pt x="10197" y="4521"/>
                </a:lnTo>
                <a:lnTo>
                  <a:pt x="10077" y="4590"/>
                </a:lnTo>
                <a:lnTo>
                  <a:pt x="9958" y="4656"/>
                </a:lnTo>
                <a:lnTo>
                  <a:pt x="9836" y="4720"/>
                </a:lnTo>
                <a:lnTo>
                  <a:pt x="9714" y="4784"/>
                </a:lnTo>
                <a:lnTo>
                  <a:pt x="9591" y="4845"/>
                </a:lnTo>
                <a:lnTo>
                  <a:pt x="9467" y="4905"/>
                </a:lnTo>
                <a:lnTo>
                  <a:pt x="9343" y="4965"/>
                </a:lnTo>
                <a:lnTo>
                  <a:pt x="9218" y="5022"/>
                </a:lnTo>
                <a:lnTo>
                  <a:pt x="9092" y="5077"/>
                </a:lnTo>
                <a:lnTo>
                  <a:pt x="8965" y="5131"/>
                </a:lnTo>
                <a:lnTo>
                  <a:pt x="8838" y="5183"/>
                </a:lnTo>
                <a:lnTo>
                  <a:pt x="8711" y="5234"/>
                </a:lnTo>
                <a:lnTo>
                  <a:pt x="8582" y="5283"/>
                </a:lnTo>
                <a:lnTo>
                  <a:pt x="8453" y="5330"/>
                </a:lnTo>
                <a:lnTo>
                  <a:pt x="8323" y="5375"/>
                </a:lnTo>
                <a:lnTo>
                  <a:pt x="8194" y="5419"/>
                </a:lnTo>
                <a:lnTo>
                  <a:pt x="8063" y="5461"/>
                </a:lnTo>
                <a:lnTo>
                  <a:pt x="7932" y="5501"/>
                </a:lnTo>
                <a:lnTo>
                  <a:pt x="7801" y="5539"/>
                </a:lnTo>
                <a:lnTo>
                  <a:pt x="7669" y="5576"/>
                </a:lnTo>
                <a:lnTo>
                  <a:pt x="7536" y="5610"/>
                </a:lnTo>
                <a:lnTo>
                  <a:pt x="7403" y="5644"/>
                </a:lnTo>
                <a:lnTo>
                  <a:pt x="7270" y="5674"/>
                </a:lnTo>
                <a:lnTo>
                  <a:pt x="7137" y="5703"/>
                </a:lnTo>
                <a:lnTo>
                  <a:pt x="7004" y="5730"/>
                </a:lnTo>
                <a:lnTo>
                  <a:pt x="6869" y="5755"/>
                </a:lnTo>
                <a:lnTo>
                  <a:pt x="6735" y="5778"/>
                </a:lnTo>
                <a:lnTo>
                  <a:pt x="6601" y="5799"/>
                </a:lnTo>
                <a:lnTo>
                  <a:pt x="6466" y="5819"/>
                </a:lnTo>
                <a:lnTo>
                  <a:pt x="6331" y="5836"/>
                </a:lnTo>
                <a:lnTo>
                  <a:pt x="6196" y="5851"/>
                </a:lnTo>
                <a:lnTo>
                  <a:pt x="6062" y="5864"/>
                </a:lnTo>
                <a:lnTo>
                  <a:pt x="5926" y="5875"/>
                </a:lnTo>
                <a:lnTo>
                  <a:pt x="5791" y="5884"/>
                </a:lnTo>
                <a:lnTo>
                  <a:pt x="5655" y="5890"/>
                </a:lnTo>
                <a:lnTo>
                  <a:pt x="5520" y="5895"/>
                </a:lnTo>
                <a:lnTo>
                  <a:pt x="5385" y="5897"/>
                </a:lnTo>
                <a:lnTo>
                  <a:pt x="5249" y="5897"/>
                </a:lnTo>
                <a:lnTo>
                  <a:pt x="5113" y="5895"/>
                </a:lnTo>
                <a:lnTo>
                  <a:pt x="4978" y="5891"/>
                </a:lnTo>
                <a:lnTo>
                  <a:pt x="4843" y="5884"/>
                </a:lnTo>
                <a:lnTo>
                  <a:pt x="4843" y="5884"/>
                </a:lnTo>
                <a:lnTo>
                  <a:pt x="4775" y="5880"/>
                </a:lnTo>
                <a:lnTo>
                  <a:pt x="4707" y="5875"/>
                </a:lnTo>
                <a:lnTo>
                  <a:pt x="4640" y="5869"/>
                </a:lnTo>
                <a:lnTo>
                  <a:pt x="4572" y="5863"/>
                </a:lnTo>
                <a:lnTo>
                  <a:pt x="4505" y="5856"/>
                </a:lnTo>
                <a:lnTo>
                  <a:pt x="4437" y="5848"/>
                </a:lnTo>
                <a:lnTo>
                  <a:pt x="4371" y="5840"/>
                </a:lnTo>
                <a:lnTo>
                  <a:pt x="4304" y="5830"/>
                </a:lnTo>
                <a:lnTo>
                  <a:pt x="4237" y="5820"/>
                </a:lnTo>
                <a:lnTo>
                  <a:pt x="4171" y="5810"/>
                </a:lnTo>
                <a:lnTo>
                  <a:pt x="4105" y="5797"/>
                </a:lnTo>
                <a:lnTo>
                  <a:pt x="4038" y="5785"/>
                </a:lnTo>
                <a:lnTo>
                  <a:pt x="3972" y="5772"/>
                </a:lnTo>
                <a:lnTo>
                  <a:pt x="3906" y="5759"/>
                </a:lnTo>
                <a:lnTo>
                  <a:pt x="3840" y="5744"/>
                </a:lnTo>
                <a:lnTo>
                  <a:pt x="3775" y="5729"/>
                </a:lnTo>
                <a:lnTo>
                  <a:pt x="3710" y="5714"/>
                </a:lnTo>
                <a:lnTo>
                  <a:pt x="3645" y="5697"/>
                </a:lnTo>
                <a:lnTo>
                  <a:pt x="3581" y="5680"/>
                </a:lnTo>
                <a:lnTo>
                  <a:pt x="3516" y="5662"/>
                </a:lnTo>
                <a:lnTo>
                  <a:pt x="3452" y="5643"/>
                </a:lnTo>
                <a:lnTo>
                  <a:pt x="3388" y="5622"/>
                </a:lnTo>
                <a:lnTo>
                  <a:pt x="3324" y="5602"/>
                </a:lnTo>
                <a:lnTo>
                  <a:pt x="3262" y="5581"/>
                </a:lnTo>
                <a:lnTo>
                  <a:pt x="3198" y="5559"/>
                </a:lnTo>
                <a:lnTo>
                  <a:pt x="3136" y="5537"/>
                </a:lnTo>
                <a:lnTo>
                  <a:pt x="3074" y="5513"/>
                </a:lnTo>
                <a:lnTo>
                  <a:pt x="3011" y="5489"/>
                </a:lnTo>
                <a:lnTo>
                  <a:pt x="2950" y="5465"/>
                </a:lnTo>
                <a:lnTo>
                  <a:pt x="2889" y="5438"/>
                </a:lnTo>
                <a:lnTo>
                  <a:pt x="2827" y="5412"/>
                </a:lnTo>
                <a:lnTo>
                  <a:pt x="2767" y="5384"/>
                </a:lnTo>
                <a:lnTo>
                  <a:pt x="2707" y="5356"/>
                </a:lnTo>
                <a:lnTo>
                  <a:pt x="2647" y="5328"/>
                </a:lnTo>
                <a:lnTo>
                  <a:pt x="2588" y="5298"/>
                </a:lnTo>
                <a:lnTo>
                  <a:pt x="2529" y="5268"/>
                </a:lnTo>
                <a:lnTo>
                  <a:pt x="2470" y="5236"/>
                </a:lnTo>
                <a:lnTo>
                  <a:pt x="2413" y="5204"/>
                </a:lnTo>
                <a:lnTo>
                  <a:pt x="2355" y="5172"/>
                </a:lnTo>
                <a:lnTo>
                  <a:pt x="2297" y="5138"/>
                </a:lnTo>
                <a:lnTo>
                  <a:pt x="2241" y="5104"/>
                </a:lnTo>
                <a:lnTo>
                  <a:pt x="2185" y="5068"/>
                </a:lnTo>
                <a:lnTo>
                  <a:pt x="2128" y="5032"/>
                </a:lnTo>
                <a:lnTo>
                  <a:pt x="2073" y="4996"/>
                </a:lnTo>
                <a:lnTo>
                  <a:pt x="2019" y="4958"/>
                </a:lnTo>
                <a:lnTo>
                  <a:pt x="1964" y="4920"/>
                </a:lnTo>
                <a:lnTo>
                  <a:pt x="1910" y="4880"/>
                </a:lnTo>
                <a:lnTo>
                  <a:pt x="1857" y="4840"/>
                </a:lnTo>
                <a:lnTo>
                  <a:pt x="1804" y="4800"/>
                </a:lnTo>
                <a:lnTo>
                  <a:pt x="1752" y="4758"/>
                </a:lnTo>
                <a:lnTo>
                  <a:pt x="1700" y="4715"/>
                </a:lnTo>
                <a:lnTo>
                  <a:pt x="1650" y="4672"/>
                </a:lnTo>
                <a:lnTo>
                  <a:pt x="1598" y="4628"/>
                </a:lnTo>
                <a:lnTo>
                  <a:pt x="1549" y="4584"/>
                </a:lnTo>
                <a:lnTo>
                  <a:pt x="1499" y="4537"/>
                </a:lnTo>
                <a:lnTo>
                  <a:pt x="1450" y="4491"/>
                </a:lnTo>
                <a:lnTo>
                  <a:pt x="1402" y="4444"/>
                </a:lnTo>
                <a:lnTo>
                  <a:pt x="1355" y="4396"/>
                </a:lnTo>
                <a:lnTo>
                  <a:pt x="1308" y="4346"/>
                </a:lnTo>
                <a:lnTo>
                  <a:pt x="1261" y="4296"/>
                </a:lnTo>
                <a:lnTo>
                  <a:pt x="1215" y="4246"/>
                </a:lnTo>
                <a:lnTo>
                  <a:pt x="1171" y="4195"/>
                </a:lnTo>
                <a:lnTo>
                  <a:pt x="1126" y="4142"/>
                </a:lnTo>
                <a:lnTo>
                  <a:pt x="1082" y="4089"/>
                </a:lnTo>
                <a:lnTo>
                  <a:pt x="1082" y="4089"/>
                </a:lnTo>
                <a:lnTo>
                  <a:pt x="1051" y="4049"/>
                </a:lnTo>
                <a:lnTo>
                  <a:pt x="1020" y="4010"/>
                </a:lnTo>
                <a:lnTo>
                  <a:pt x="990" y="3969"/>
                </a:lnTo>
                <a:lnTo>
                  <a:pt x="960" y="3929"/>
                </a:lnTo>
                <a:lnTo>
                  <a:pt x="930" y="3888"/>
                </a:lnTo>
                <a:lnTo>
                  <a:pt x="902" y="3848"/>
                </a:lnTo>
                <a:lnTo>
                  <a:pt x="874" y="3806"/>
                </a:lnTo>
                <a:lnTo>
                  <a:pt x="846" y="3764"/>
                </a:lnTo>
                <a:lnTo>
                  <a:pt x="793" y="3681"/>
                </a:lnTo>
                <a:lnTo>
                  <a:pt x="741" y="3596"/>
                </a:lnTo>
                <a:lnTo>
                  <a:pt x="692" y="3510"/>
                </a:lnTo>
                <a:lnTo>
                  <a:pt x="645" y="3423"/>
                </a:lnTo>
                <a:lnTo>
                  <a:pt x="600" y="3336"/>
                </a:lnTo>
                <a:lnTo>
                  <a:pt x="556" y="3247"/>
                </a:lnTo>
                <a:lnTo>
                  <a:pt x="515" y="3158"/>
                </a:lnTo>
                <a:lnTo>
                  <a:pt x="475" y="3067"/>
                </a:lnTo>
                <a:lnTo>
                  <a:pt x="438" y="2976"/>
                </a:lnTo>
                <a:lnTo>
                  <a:pt x="401" y="2884"/>
                </a:lnTo>
                <a:lnTo>
                  <a:pt x="367" y="2792"/>
                </a:lnTo>
                <a:lnTo>
                  <a:pt x="334" y="2699"/>
                </a:lnTo>
                <a:lnTo>
                  <a:pt x="304" y="2605"/>
                </a:lnTo>
                <a:lnTo>
                  <a:pt x="274" y="2510"/>
                </a:lnTo>
                <a:lnTo>
                  <a:pt x="247" y="2416"/>
                </a:lnTo>
                <a:lnTo>
                  <a:pt x="219" y="2320"/>
                </a:lnTo>
                <a:lnTo>
                  <a:pt x="194" y="2225"/>
                </a:lnTo>
                <a:lnTo>
                  <a:pt x="171" y="2128"/>
                </a:lnTo>
                <a:lnTo>
                  <a:pt x="149" y="2032"/>
                </a:lnTo>
                <a:lnTo>
                  <a:pt x="128" y="1934"/>
                </a:lnTo>
                <a:lnTo>
                  <a:pt x="108" y="1836"/>
                </a:lnTo>
                <a:lnTo>
                  <a:pt x="90" y="1739"/>
                </a:lnTo>
                <a:lnTo>
                  <a:pt x="72" y="1640"/>
                </a:lnTo>
                <a:lnTo>
                  <a:pt x="55" y="1542"/>
                </a:lnTo>
                <a:lnTo>
                  <a:pt x="40" y="1443"/>
                </a:lnTo>
                <a:lnTo>
                  <a:pt x="26" y="1345"/>
                </a:lnTo>
                <a:lnTo>
                  <a:pt x="13" y="1246"/>
                </a:lnTo>
                <a:lnTo>
                  <a:pt x="0" y="1148"/>
                </a:lnTo>
                <a:lnTo>
                  <a:pt x="0" y="1148"/>
                </a:lnTo>
                <a:close/>
              </a:path>
            </a:pathLst>
          </a:custGeom>
          <a:solidFill>
            <a:srgbClr val="0D93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812280" y="3120826"/>
            <a:ext cx="1895209" cy="2946334"/>
          </a:xfrm>
          <a:custGeom>
            <a:avLst/>
            <a:gdLst>
              <a:gd name="T0" fmla="*/ 2920 w 8330"/>
              <a:gd name="T1" fmla="*/ 36 h 12948"/>
              <a:gd name="T2" fmla="*/ 2859 w 8330"/>
              <a:gd name="T3" fmla="*/ 180 h 12948"/>
              <a:gd name="T4" fmla="*/ 2844 w 8330"/>
              <a:gd name="T5" fmla="*/ 369 h 12948"/>
              <a:gd name="T6" fmla="*/ 2885 w 8330"/>
              <a:gd name="T7" fmla="*/ 682 h 12948"/>
              <a:gd name="T8" fmla="*/ 2944 w 8330"/>
              <a:gd name="T9" fmla="*/ 823 h 12948"/>
              <a:gd name="T10" fmla="*/ 3128 w 8330"/>
              <a:gd name="T11" fmla="*/ 1077 h 12948"/>
              <a:gd name="T12" fmla="*/ 3391 w 8330"/>
              <a:gd name="T13" fmla="*/ 1301 h 12948"/>
              <a:gd name="T14" fmla="*/ 3900 w 8330"/>
              <a:gd name="T15" fmla="*/ 1619 h 12948"/>
              <a:gd name="T16" fmla="*/ 4176 w 8330"/>
              <a:gd name="T17" fmla="*/ 1801 h 12948"/>
              <a:gd name="T18" fmla="*/ 4437 w 8330"/>
              <a:gd name="T19" fmla="*/ 2013 h 12948"/>
              <a:gd name="T20" fmla="*/ 4839 w 8330"/>
              <a:gd name="T21" fmla="*/ 2431 h 12948"/>
              <a:gd name="T22" fmla="*/ 5188 w 8330"/>
              <a:gd name="T23" fmla="*/ 2891 h 12948"/>
              <a:gd name="T24" fmla="*/ 5532 w 8330"/>
              <a:gd name="T25" fmla="*/ 3492 h 12948"/>
              <a:gd name="T26" fmla="*/ 5777 w 8330"/>
              <a:gd name="T27" fmla="*/ 4135 h 12948"/>
              <a:gd name="T28" fmla="*/ 5909 w 8330"/>
              <a:gd name="T29" fmla="*/ 4759 h 12948"/>
              <a:gd name="T30" fmla="*/ 5938 w 8330"/>
              <a:gd name="T31" fmla="*/ 5102 h 12948"/>
              <a:gd name="T32" fmla="*/ 5936 w 8330"/>
              <a:gd name="T33" fmla="*/ 5448 h 12948"/>
              <a:gd name="T34" fmla="*/ 5903 w 8330"/>
              <a:gd name="T35" fmla="*/ 5794 h 12948"/>
              <a:gd name="T36" fmla="*/ 5723 w 8330"/>
              <a:gd name="T37" fmla="*/ 7031 h 12948"/>
              <a:gd name="T38" fmla="*/ 5645 w 8330"/>
              <a:gd name="T39" fmla="*/ 7815 h 12948"/>
              <a:gd name="T40" fmla="*/ 5633 w 8330"/>
              <a:gd name="T41" fmla="*/ 8599 h 12948"/>
              <a:gd name="T42" fmla="*/ 5692 w 8330"/>
              <a:gd name="T43" fmla="*/ 9213 h 12948"/>
              <a:gd name="T44" fmla="*/ 5769 w 8330"/>
              <a:gd name="T45" fmla="*/ 9603 h 12948"/>
              <a:gd name="T46" fmla="*/ 5882 w 8330"/>
              <a:gd name="T47" fmla="*/ 9993 h 12948"/>
              <a:gd name="T48" fmla="*/ 6036 w 8330"/>
              <a:gd name="T49" fmla="*/ 10383 h 12948"/>
              <a:gd name="T50" fmla="*/ 6233 w 8330"/>
              <a:gd name="T51" fmla="*/ 10774 h 12948"/>
              <a:gd name="T52" fmla="*/ 6478 w 8330"/>
              <a:gd name="T53" fmla="*/ 11164 h 12948"/>
              <a:gd name="T54" fmla="*/ 6776 w 8330"/>
              <a:gd name="T55" fmla="*/ 11554 h 12948"/>
              <a:gd name="T56" fmla="*/ 7130 w 8330"/>
              <a:gd name="T57" fmla="*/ 11944 h 12948"/>
              <a:gd name="T58" fmla="*/ 7545 w 8330"/>
              <a:gd name="T59" fmla="*/ 12334 h 12948"/>
              <a:gd name="T60" fmla="*/ 8025 w 8330"/>
              <a:gd name="T61" fmla="*/ 12724 h 12948"/>
              <a:gd name="T62" fmla="*/ 8306 w 8330"/>
              <a:gd name="T63" fmla="*/ 12933 h 12948"/>
              <a:gd name="T64" fmla="*/ 8130 w 8330"/>
              <a:gd name="T65" fmla="*/ 12885 h 12948"/>
              <a:gd name="T66" fmla="*/ 7772 w 8330"/>
              <a:gd name="T67" fmla="*/ 12845 h 12948"/>
              <a:gd name="T68" fmla="*/ 7242 w 8330"/>
              <a:gd name="T69" fmla="*/ 12708 h 12948"/>
              <a:gd name="T70" fmla="*/ 6553 w 8330"/>
              <a:gd name="T71" fmla="*/ 12479 h 12948"/>
              <a:gd name="T72" fmla="*/ 5921 w 8330"/>
              <a:gd name="T73" fmla="*/ 12221 h 12948"/>
              <a:gd name="T74" fmla="*/ 5077 w 8330"/>
              <a:gd name="T75" fmla="*/ 11797 h 12948"/>
              <a:gd name="T76" fmla="*/ 4266 w 8330"/>
              <a:gd name="T77" fmla="*/ 11298 h 12948"/>
              <a:gd name="T78" fmla="*/ 3494 w 8330"/>
              <a:gd name="T79" fmla="*/ 10726 h 12948"/>
              <a:gd name="T80" fmla="*/ 2772 w 8330"/>
              <a:gd name="T81" fmla="*/ 10089 h 12948"/>
              <a:gd name="T82" fmla="*/ 2111 w 8330"/>
              <a:gd name="T83" fmla="*/ 9391 h 12948"/>
              <a:gd name="T84" fmla="*/ 1518 w 8330"/>
              <a:gd name="T85" fmla="*/ 8638 h 12948"/>
              <a:gd name="T86" fmla="*/ 1004 w 8330"/>
              <a:gd name="T87" fmla="*/ 7833 h 12948"/>
              <a:gd name="T88" fmla="*/ 579 w 8330"/>
              <a:gd name="T89" fmla="*/ 6984 h 12948"/>
              <a:gd name="T90" fmla="*/ 292 w 8330"/>
              <a:gd name="T91" fmla="*/ 6224 h 12948"/>
              <a:gd name="T92" fmla="*/ 164 w 8330"/>
              <a:gd name="T93" fmla="*/ 5768 h 12948"/>
              <a:gd name="T94" fmla="*/ 71 w 8330"/>
              <a:gd name="T95" fmla="*/ 5305 h 12948"/>
              <a:gd name="T96" fmla="*/ 16 w 8330"/>
              <a:gd name="T97" fmla="*/ 4840 h 12948"/>
              <a:gd name="T98" fmla="*/ 0 w 8330"/>
              <a:gd name="T99" fmla="*/ 4374 h 12948"/>
              <a:gd name="T100" fmla="*/ 26 w 8330"/>
              <a:gd name="T101" fmla="*/ 3909 h 12948"/>
              <a:gd name="T102" fmla="*/ 94 w 8330"/>
              <a:gd name="T103" fmla="*/ 3451 h 12948"/>
              <a:gd name="T104" fmla="*/ 208 w 8330"/>
              <a:gd name="T105" fmla="*/ 2999 h 12948"/>
              <a:gd name="T106" fmla="*/ 368 w 8330"/>
              <a:gd name="T107" fmla="*/ 2558 h 12948"/>
              <a:gd name="T108" fmla="*/ 577 w 8330"/>
              <a:gd name="T109" fmla="*/ 2130 h 12948"/>
              <a:gd name="T110" fmla="*/ 743 w 8330"/>
              <a:gd name="T111" fmla="*/ 1856 h 12948"/>
              <a:gd name="T112" fmla="*/ 1074 w 8330"/>
              <a:gd name="T113" fmla="*/ 1422 h 12948"/>
              <a:gd name="T114" fmla="*/ 1562 w 8330"/>
              <a:gd name="T115" fmla="*/ 935 h 12948"/>
              <a:gd name="T116" fmla="*/ 2111 w 8330"/>
              <a:gd name="T117" fmla="*/ 513 h 12948"/>
              <a:gd name="T118" fmla="*/ 2702 w 8330"/>
              <a:gd name="T119" fmla="*/ 144 h 1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30" h="12948">
                <a:moveTo>
                  <a:pt x="2964" y="0"/>
                </a:moveTo>
                <a:lnTo>
                  <a:pt x="2964" y="0"/>
                </a:lnTo>
                <a:lnTo>
                  <a:pt x="2956" y="5"/>
                </a:lnTo>
                <a:lnTo>
                  <a:pt x="2948" y="10"/>
                </a:lnTo>
                <a:lnTo>
                  <a:pt x="2940" y="16"/>
                </a:lnTo>
                <a:lnTo>
                  <a:pt x="2933" y="22"/>
                </a:lnTo>
                <a:lnTo>
                  <a:pt x="2920" y="36"/>
                </a:lnTo>
                <a:lnTo>
                  <a:pt x="2908" y="52"/>
                </a:lnTo>
                <a:lnTo>
                  <a:pt x="2897" y="70"/>
                </a:lnTo>
                <a:lnTo>
                  <a:pt x="2887" y="89"/>
                </a:lnTo>
                <a:lnTo>
                  <a:pt x="2879" y="110"/>
                </a:lnTo>
                <a:lnTo>
                  <a:pt x="2871" y="132"/>
                </a:lnTo>
                <a:lnTo>
                  <a:pt x="2865" y="156"/>
                </a:lnTo>
                <a:lnTo>
                  <a:pt x="2859" y="180"/>
                </a:lnTo>
                <a:lnTo>
                  <a:pt x="2855" y="205"/>
                </a:lnTo>
                <a:lnTo>
                  <a:pt x="2851" y="231"/>
                </a:lnTo>
                <a:lnTo>
                  <a:pt x="2848" y="258"/>
                </a:lnTo>
                <a:lnTo>
                  <a:pt x="2846" y="285"/>
                </a:lnTo>
                <a:lnTo>
                  <a:pt x="2845" y="312"/>
                </a:lnTo>
                <a:lnTo>
                  <a:pt x="2844" y="341"/>
                </a:lnTo>
                <a:lnTo>
                  <a:pt x="2844" y="369"/>
                </a:lnTo>
                <a:lnTo>
                  <a:pt x="2845" y="397"/>
                </a:lnTo>
                <a:lnTo>
                  <a:pt x="2848" y="452"/>
                </a:lnTo>
                <a:lnTo>
                  <a:pt x="2853" y="506"/>
                </a:lnTo>
                <a:lnTo>
                  <a:pt x="2860" y="557"/>
                </a:lnTo>
                <a:lnTo>
                  <a:pt x="2868" y="603"/>
                </a:lnTo>
                <a:lnTo>
                  <a:pt x="2876" y="645"/>
                </a:lnTo>
                <a:lnTo>
                  <a:pt x="2885" y="682"/>
                </a:lnTo>
                <a:lnTo>
                  <a:pt x="2895" y="711"/>
                </a:lnTo>
                <a:lnTo>
                  <a:pt x="2895" y="711"/>
                </a:lnTo>
                <a:lnTo>
                  <a:pt x="2903" y="734"/>
                </a:lnTo>
                <a:lnTo>
                  <a:pt x="2913" y="757"/>
                </a:lnTo>
                <a:lnTo>
                  <a:pt x="2922" y="779"/>
                </a:lnTo>
                <a:lnTo>
                  <a:pt x="2933" y="801"/>
                </a:lnTo>
                <a:lnTo>
                  <a:pt x="2944" y="823"/>
                </a:lnTo>
                <a:lnTo>
                  <a:pt x="2955" y="844"/>
                </a:lnTo>
                <a:lnTo>
                  <a:pt x="2980" y="887"/>
                </a:lnTo>
                <a:lnTo>
                  <a:pt x="3007" y="927"/>
                </a:lnTo>
                <a:lnTo>
                  <a:pt x="3035" y="966"/>
                </a:lnTo>
                <a:lnTo>
                  <a:pt x="3064" y="1004"/>
                </a:lnTo>
                <a:lnTo>
                  <a:pt x="3095" y="1042"/>
                </a:lnTo>
                <a:lnTo>
                  <a:pt x="3128" y="1077"/>
                </a:lnTo>
                <a:lnTo>
                  <a:pt x="3163" y="1112"/>
                </a:lnTo>
                <a:lnTo>
                  <a:pt x="3198" y="1146"/>
                </a:lnTo>
                <a:lnTo>
                  <a:pt x="3235" y="1178"/>
                </a:lnTo>
                <a:lnTo>
                  <a:pt x="3272" y="1210"/>
                </a:lnTo>
                <a:lnTo>
                  <a:pt x="3311" y="1242"/>
                </a:lnTo>
                <a:lnTo>
                  <a:pt x="3351" y="1272"/>
                </a:lnTo>
                <a:lnTo>
                  <a:pt x="3391" y="1301"/>
                </a:lnTo>
                <a:lnTo>
                  <a:pt x="3432" y="1330"/>
                </a:lnTo>
                <a:lnTo>
                  <a:pt x="3474" y="1358"/>
                </a:lnTo>
                <a:lnTo>
                  <a:pt x="3516" y="1386"/>
                </a:lnTo>
                <a:lnTo>
                  <a:pt x="3559" y="1414"/>
                </a:lnTo>
                <a:lnTo>
                  <a:pt x="3644" y="1466"/>
                </a:lnTo>
                <a:lnTo>
                  <a:pt x="3730" y="1518"/>
                </a:lnTo>
                <a:lnTo>
                  <a:pt x="3900" y="1619"/>
                </a:lnTo>
                <a:lnTo>
                  <a:pt x="3981" y="1669"/>
                </a:lnTo>
                <a:lnTo>
                  <a:pt x="4021" y="1694"/>
                </a:lnTo>
                <a:lnTo>
                  <a:pt x="4060" y="1719"/>
                </a:lnTo>
                <a:lnTo>
                  <a:pt x="4060" y="1719"/>
                </a:lnTo>
                <a:lnTo>
                  <a:pt x="4099" y="1745"/>
                </a:lnTo>
                <a:lnTo>
                  <a:pt x="4138" y="1773"/>
                </a:lnTo>
                <a:lnTo>
                  <a:pt x="4176" y="1801"/>
                </a:lnTo>
                <a:lnTo>
                  <a:pt x="4215" y="1829"/>
                </a:lnTo>
                <a:lnTo>
                  <a:pt x="4253" y="1858"/>
                </a:lnTo>
                <a:lnTo>
                  <a:pt x="4290" y="1888"/>
                </a:lnTo>
                <a:lnTo>
                  <a:pt x="4327" y="1918"/>
                </a:lnTo>
                <a:lnTo>
                  <a:pt x="4364" y="1950"/>
                </a:lnTo>
                <a:lnTo>
                  <a:pt x="4401" y="1981"/>
                </a:lnTo>
                <a:lnTo>
                  <a:pt x="4437" y="2013"/>
                </a:lnTo>
                <a:lnTo>
                  <a:pt x="4472" y="2045"/>
                </a:lnTo>
                <a:lnTo>
                  <a:pt x="4507" y="2078"/>
                </a:lnTo>
                <a:lnTo>
                  <a:pt x="4577" y="2146"/>
                </a:lnTo>
                <a:lnTo>
                  <a:pt x="4645" y="2215"/>
                </a:lnTo>
                <a:lnTo>
                  <a:pt x="4711" y="2285"/>
                </a:lnTo>
                <a:lnTo>
                  <a:pt x="4776" y="2358"/>
                </a:lnTo>
                <a:lnTo>
                  <a:pt x="4839" y="2431"/>
                </a:lnTo>
                <a:lnTo>
                  <a:pt x="4900" y="2506"/>
                </a:lnTo>
                <a:lnTo>
                  <a:pt x="4961" y="2581"/>
                </a:lnTo>
                <a:lnTo>
                  <a:pt x="5019" y="2657"/>
                </a:lnTo>
                <a:lnTo>
                  <a:pt x="5076" y="2733"/>
                </a:lnTo>
                <a:lnTo>
                  <a:pt x="5132" y="2809"/>
                </a:lnTo>
                <a:lnTo>
                  <a:pt x="5132" y="2809"/>
                </a:lnTo>
                <a:lnTo>
                  <a:pt x="5188" y="2891"/>
                </a:lnTo>
                <a:lnTo>
                  <a:pt x="5243" y="2974"/>
                </a:lnTo>
                <a:lnTo>
                  <a:pt x="5296" y="3058"/>
                </a:lnTo>
                <a:lnTo>
                  <a:pt x="5347" y="3142"/>
                </a:lnTo>
                <a:lnTo>
                  <a:pt x="5396" y="3229"/>
                </a:lnTo>
                <a:lnTo>
                  <a:pt x="5444" y="3315"/>
                </a:lnTo>
                <a:lnTo>
                  <a:pt x="5489" y="3403"/>
                </a:lnTo>
                <a:lnTo>
                  <a:pt x="5532" y="3492"/>
                </a:lnTo>
                <a:lnTo>
                  <a:pt x="5573" y="3582"/>
                </a:lnTo>
                <a:lnTo>
                  <a:pt x="5612" y="3672"/>
                </a:lnTo>
                <a:lnTo>
                  <a:pt x="5650" y="3763"/>
                </a:lnTo>
                <a:lnTo>
                  <a:pt x="5685" y="3855"/>
                </a:lnTo>
                <a:lnTo>
                  <a:pt x="5718" y="3948"/>
                </a:lnTo>
                <a:lnTo>
                  <a:pt x="5749" y="4041"/>
                </a:lnTo>
                <a:lnTo>
                  <a:pt x="5777" y="4135"/>
                </a:lnTo>
                <a:lnTo>
                  <a:pt x="5805" y="4229"/>
                </a:lnTo>
                <a:lnTo>
                  <a:pt x="5829" y="4325"/>
                </a:lnTo>
                <a:lnTo>
                  <a:pt x="5851" y="4420"/>
                </a:lnTo>
                <a:lnTo>
                  <a:pt x="5870" y="4517"/>
                </a:lnTo>
                <a:lnTo>
                  <a:pt x="5887" y="4613"/>
                </a:lnTo>
                <a:lnTo>
                  <a:pt x="5902" y="4711"/>
                </a:lnTo>
                <a:lnTo>
                  <a:pt x="5909" y="4759"/>
                </a:lnTo>
                <a:lnTo>
                  <a:pt x="5915" y="4808"/>
                </a:lnTo>
                <a:lnTo>
                  <a:pt x="5920" y="4857"/>
                </a:lnTo>
                <a:lnTo>
                  <a:pt x="5925" y="4906"/>
                </a:lnTo>
                <a:lnTo>
                  <a:pt x="5929" y="4954"/>
                </a:lnTo>
                <a:lnTo>
                  <a:pt x="5933" y="5004"/>
                </a:lnTo>
                <a:lnTo>
                  <a:pt x="5936" y="5053"/>
                </a:lnTo>
                <a:lnTo>
                  <a:pt x="5938" y="5102"/>
                </a:lnTo>
                <a:lnTo>
                  <a:pt x="5940" y="5151"/>
                </a:lnTo>
                <a:lnTo>
                  <a:pt x="5941" y="5201"/>
                </a:lnTo>
                <a:lnTo>
                  <a:pt x="5941" y="5250"/>
                </a:lnTo>
                <a:lnTo>
                  <a:pt x="5941" y="5299"/>
                </a:lnTo>
                <a:lnTo>
                  <a:pt x="5940" y="5348"/>
                </a:lnTo>
                <a:lnTo>
                  <a:pt x="5938" y="5399"/>
                </a:lnTo>
                <a:lnTo>
                  <a:pt x="5936" y="5448"/>
                </a:lnTo>
                <a:lnTo>
                  <a:pt x="5934" y="5497"/>
                </a:lnTo>
                <a:lnTo>
                  <a:pt x="5930" y="5547"/>
                </a:lnTo>
                <a:lnTo>
                  <a:pt x="5926" y="5596"/>
                </a:lnTo>
                <a:lnTo>
                  <a:pt x="5921" y="5646"/>
                </a:lnTo>
                <a:lnTo>
                  <a:pt x="5916" y="5695"/>
                </a:lnTo>
                <a:lnTo>
                  <a:pt x="5910" y="5745"/>
                </a:lnTo>
                <a:lnTo>
                  <a:pt x="5903" y="5794"/>
                </a:lnTo>
                <a:lnTo>
                  <a:pt x="5903" y="5794"/>
                </a:lnTo>
                <a:lnTo>
                  <a:pt x="5870" y="6019"/>
                </a:lnTo>
                <a:lnTo>
                  <a:pt x="5836" y="6244"/>
                </a:lnTo>
                <a:lnTo>
                  <a:pt x="5803" y="6470"/>
                </a:lnTo>
                <a:lnTo>
                  <a:pt x="5769" y="6694"/>
                </a:lnTo>
                <a:lnTo>
                  <a:pt x="5738" y="6919"/>
                </a:lnTo>
                <a:lnTo>
                  <a:pt x="5723" y="7031"/>
                </a:lnTo>
                <a:lnTo>
                  <a:pt x="5709" y="7143"/>
                </a:lnTo>
                <a:lnTo>
                  <a:pt x="5696" y="7255"/>
                </a:lnTo>
                <a:lnTo>
                  <a:pt x="5683" y="7368"/>
                </a:lnTo>
                <a:lnTo>
                  <a:pt x="5672" y="7479"/>
                </a:lnTo>
                <a:lnTo>
                  <a:pt x="5662" y="7592"/>
                </a:lnTo>
                <a:lnTo>
                  <a:pt x="5652" y="7704"/>
                </a:lnTo>
                <a:lnTo>
                  <a:pt x="5645" y="7815"/>
                </a:lnTo>
                <a:lnTo>
                  <a:pt x="5638" y="7928"/>
                </a:lnTo>
                <a:lnTo>
                  <a:pt x="5633" y="8039"/>
                </a:lnTo>
                <a:lnTo>
                  <a:pt x="5629" y="8151"/>
                </a:lnTo>
                <a:lnTo>
                  <a:pt x="5628" y="8263"/>
                </a:lnTo>
                <a:lnTo>
                  <a:pt x="5627" y="8375"/>
                </a:lnTo>
                <a:lnTo>
                  <a:pt x="5629" y="8487"/>
                </a:lnTo>
                <a:lnTo>
                  <a:pt x="5633" y="8599"/>
                </a:lnTo>
                <a:lnTo>
                  <a:pt x="5638" y="8710"/>
                </a:lnTo>
                <a:lnTo>
                  <a:pt x="5646" y="8822"/>
                </a:lnTo>
                <a:lnTo>
                  <a:pt x="5656" y="8933"/>
                </a:lnTo>
                <a:lnTo>
                  <a:pt x="5669" y="9045"/>
                </a:lnTo>
                <a:lnTo>
                  <a:pt x="5676" y="9101"/>
                </a:lnTo>
                <a:lnTo>
                  <a:pt x="5684" y="9157"/>
                </a:lnTo>
                <a:lnTo>
                  <a:pt x="5692" y="9213"/>
                </a:lnTo>
                <a:lnTo>
                  <a:pt x="5701" y="9268"/>
                </a:lnTo>
                <a:lnTo>
                  <a:pt x="5710" y="9325"/>
                </a:lnTo>
                <a:lnTo>
                  <a:pt x="5721" y="9380"/>
                </a:lnTo>
                <a:lnTo>
                  <a:pt x="5732" y="9436"/>
                </a:lnTo>
                <a:lnTo>
                  <a:pt x="5743" y="9491"/>
                </a:lnTo>
                <a:lnTo>
                  <a:pt x="5756" y="9548"/>
                </a:lnTo>
                <a:lnTo>
                  <a:pt x="5769" y="9603"/>
                </a:lnTo>
                <a:lnTo>
                  <a:pt x="5783" y="9658"/>
                </a:lnTo>
                <a:lnTo>
                  <a:pt x="5798" y="9715"/>
                </a:lnTo>
                <a:lnTo>
                  <a:pt x="5814" y="9770"/>
                </a:lnTo>
                <a:lnTo>
                  <a:pt x="5830" y="9826"/>
                </a:lnTo>
                <a:lnTo>
                  <a:pt x="5846" y="9882"/>
                </a:lnTo>
                <a:lnTo>
                  <a:pt x="5864" y="9938"/>
                </a:lnTo>
                <a:lnTo>
                  <a:pt x="5882" y="9993"/>
                </a:lnTo>
                <a:lnTo>
                  <a:pt x="5902" y="10050"/>
                </a:lnTo>
                <a:lnTo>
                  <a:pt x="5922" y="10105"/>
                </a:lnTo>
                <a:lnTo>
                  <a:pt x="5943" y="10160"/>
                </a:lnTo>
                <a:lnTo>
                  <a:pt x="5964" y="10217"/>
                </a:lnTo>
                <a:lnTo>
                  <a:pt x="5988" y="10272"/>
                </a:lnTo>
                <a:lnTo>
                  <a:pt x="6011" y="10328"/>
                </a:lnTo>
                <a:lnTo>
                  <a:pt x="6036" y="10383"/>
                </a:lnTo>
                <a:lnTo>
                  <a:pt x="6061" y="10440"/>
                </a:lnTo>
                <a:lnTo>
                  <a:pt x="6087" y="10495"/>
                </a:lnTo>
                <a:lnTo>
                  <a:pt x="6114" y="10550"/>
                </a:lnTo>
                <a:lnTo>
                  <a:pt x="6142" y="10607"/>
                </a:lnTo>
                <a:lnTo>
                  <a:pt x="6172" y="10662"/>
                </a:lnTo>
                <a:lnTo>
                  <a:pt x="6202" y="10718"/>
                </a:lnTo>
                <a:lnTo>
                  <a:pt x="6233" y="10774"/>
                </a:lnTo>
                <a:lnTo>
                  <a:pt x="6265" y="10830"/>
                </a:lnTo>
                <a:lnTo>
                  <a:pt x="6297" y="10885"/>
                </a:lnTo>
                <a:lnTo>
                  <a:pt x="6332" y="10941"/>
                </a:lnTo>
                <a:lnTo>
                  <a:pt x="6367" y="10997"/>
                </a:lnTo>
                <a:lnTo>
                  <a:pt x="6403" y="11052"/>
                </a:lnTo>
                <a:lnTo>
                  <a:pt x="6440" y="11108"/>
                </a:lnTo>
                <a:lnTo>
                  <a:pt x="6478" y="11164"/>
                </a:lnTo>
                <a:lnTo>
                  <a:pt x="6518" y="11219"/>
                </a:lnTo>
                <a:lnTo>
                  <a:pt x="6558" y="11275"/>
                </a:lnTo>
                <a:lnTo>
                  <a:pt x="6599" y="11331"/>
                </a:lnTo>
                <a:lnTo>
                  <a:pt x="6641" y="11387"/>
                </a:lnTo>
                <a:lnTo>
                  <a:pt x="6686" y="11442"/>
                </a:lnTo>
                <a:lnTo>
                  <a:pt x="6730" y="11498"/>
                </a:lnTo>
                <a:lnTo>
                  <a:pt x="6776" y="11554"/>
                </a:lnTo>
                <a:lnTo>
                  <a:pt x="6823" y="11609"/>
                </a:lnTo>
                <a:lnTo>
                  <a:pt x="6872" y="11666"/>
                </a:lnTo>
                <a:lnTo>
                  <a:pt x="6921" y="11721"/>
                </a:lnTo>
                <a:lnTo>
                  <a:pt x="6971" y="11776"/>
                </a:lnTo>
                <a:lnTo>
                  <a:pt x="7024" y="11832"/>
                </a:lnTo>
                <a:lnTo>
                  <a:pt x="7076" y="11888"/>
                </a:lnTo>
                <a:lnTo>
                  <a:pt x="7130" y="11944"/>
                </a:lnTo>
                <a:lnTo>
                  <a:pt x="7185" y="11999"/>
                </a:lnTo>
                <a:lnTo>
                  <a:pt x="7243" y="12056"/>
                </a:lnTo>
                <a:lnTo>
                  <a:pt x="7300" y="12111"/>
                </a:lnTo>
                <a:lnTo>
                  <a:pt x="7359" y="12166"/>
                </a:lnTo>
                <a:lnTo>
                  <a:pt x="7421" y="12223"/>
                </a:lnTo>
                <a:lnTo>
                  <a:pt x="7482" y="12278"/>
                </a:lnTo>
                <a:lnTo>
                  <a:pt x="7545" y="12334"/>
                </a:lnTo>
                <a:lnTo>
                  <a:pt x="7610" y="12390"/>
                </a:lnTo>
                <a:lnTo>
                  <a:pt x="7675" y="12446"/>
                </a:lnTo>
                <a:lnTo>
                  <a:pt x="7743" y="12501"/>
                </a:lnTo>
                <a:lnTo>
                  <a:pt x="7811" y="12557"/>
                </a:lnTo>
                <a:lnTo>
                  <a:pt x="7881" y="12613"/>
                </a:lnTo>
                <a:lnTo>
                  <a:pt x="7953" y="12668"/>
                </a:lnTo>
                <a:lnTo>
                  <a:pt x="8025" y="12724"/>
                </a:lnTo>
                <a:lnTo>
                  <a:pt x="8100" y="12780"/>
                </a:lnTo>
                <a:lnTo>
                  <a:pt x="8175" y="12836"/>
                </a:lnTo>
                <a:lnTo>
                  <a:pt x="8251" y="12891"/>
                </a:lnTo>
                <a:lnTo>
                  <a:pt x="8330" y="12948"/>
                </a:lnTo>
                <a:lnTo>
                  <a:pt x="8330" y="12948"/>
                </a:lnTo>
                <a:lnTo>
                  <a:pt x="8319" y="12940"/>
                </a:lnTo>
                <a:lnTo>
                  <a:pt x="8306" y="12933"/>
                </a:lnTo>
                <a:lnTo>
                  <a:pt x="8292" y="12927"/>
                </a:lnTo>
                <a:lnTo>
                  <a:pt x="8278" y="12921"/>
                </a:lnTo>
                <a:lnTo>
                  <a:pt x="8262" y="12915"/>
                </a:lnTo>
                <a:lnTo>
                  <a:pt x="8244" y="12909"/>
                </a:lnTo>
                <a:lnTo>
                  <a:pt x="8209" y="12900"/>
                </a:lnTo>
                <a:lnTo>
                  <a:pt x="8170" y="12892"/>
                </a:lnTo>
                <a:lnTo>
                  <a:pt x="8130" y="12885"/>
                </a:lnTo>
                <a:lnTo>
                  <a:pt x="8088" y="12879"/>
                </a:lnTo>
                <a:lnTo>
                  <a:pt x="8045" y="12874"/>
                </a:lnTo>
                <a:lnTo>
                  <a:pt x="7960" y="12866"/>
                </a:lnTo>
                <a:lnTo>
                  <a:pt x="7877" y="12858"/>
                </a:lnTo>
                <a:lnTo>
                  <a:pt x="7839" y="12854"/>
                </a:lnTo>
                <a:lnTo>
                  <a:pt x="7804" y="12850"/>
                </a:lnTo>
                <a:lnTo>
                  <a:pt x="7772" y="12845"/>
                </a:lnTo>
                <a:lnTo>
                  <a:pt x="7744" y="12839"/>
                </a:lnTo>
                <a:lnTo>
                  <a:pt x="7744" y="12839"/>
                </a:lnTo>
                <a:lnTo>
                  <a:pt x="7642" y="12815"/>
                </a:lnTo>
                <a:lnTo>
                  <a:pt x="7541" y="12791"/>
                </a:lnTo>
                <a:lnTo>
                  <a:pt x="7441" y="12765"/>
                </a:lnTo>
                <a:lnTo>
                  <a:pt x="7341" y="12737"/>
                </a:lnTo>
                <a:lnTo>
                  <a:pt x="7242" y="12708"/>
                </a:lnTo>
                <a:lnTo>
                  <a:pt x="7142" y="12679"/>
                </a:lnTo>
                <a:lnTo>
                  <a:pt x="7043" y="12648"/>
                </a:lnTo>
                <a:lnTo>
                  <a:pt x="6944" y="12617"/>
                </a:lnTo>
                <a:lnTo>
                  <a:pt x="6845" y="12584"/>
                </a:lnTo>
                <a:lnTo>
                  <a:pt x="6748" y="12549"/>
                </a:lnTo>
                <a:lnTo>
                  <a:pt x="6649" y="12515"/>
                </a:lnTo>
                <a:lnTo>
                  <a:pt x="6553" y="12479"/>
                </a:lnTo>
                <a:lnTo>
                  <a:pt x="6455" y="12443"/>
                </a:lnTo>
                <a:lnTo>
                  <a:pt x="6359" y="12405"/>
                </a:lnTo>
                <a:lnTo>
                  <a:pt x="6262" y="12366"/>
                </a:lnTo>
                <a:lnTo>
                  <a:pt x="6167" y="12327"/>
                </a:lnTo>
                <a:lnTo>
                  <a:pt x="6167" y="12327"/>
                </a:lnTo>
                <a:lnTo>
                  <a:pt x="6044" y="12275"/>
                </a:lnTo>
                <a:lnTo>
                  <a:pt x="5921" y="12221"/>
                </a:lnTo>
                <a:lnTo>
                  <a:pt x="5800" y="12165"/>
                </a:lnTo>
                <a:lnTo>
                  <a:pt x="5678" y="12108"/>
                </a:lnTo>
                <a:lnTo>
                  <a:pt x="5556" y="12049"/>
                </a:lnTo>
                <a:lnTo>
                  <a:pt x="5436" y="11988"/>
                </a:lnTo>
                <a:lnTo>
                  <a:pt x="5316" y="11926"/>
                </a:lnTo>
                <a:lnTo>
                  <a:pt x="5196" y="11863"/>
                </a:lnTo>
                <a:lnTo>
                  <a:pt x="5077" y="11797"/>
                </a:lnTo>
                <a:lnTo>
                  <a:pt x="4960" y="11731"/>
                </a:lnTo>
                <a:lnTo>
                  <a:pt x="4842" y="11663"/>
                </a:lnTo>
                <a:lnTo>
                  <a:pt x="4725" y="11592"/>
                </a:lnTo>
                <a:lnTo>
                  <a:pt x="4609" y="11521"/>
                </a:lnTo>
                <a:lnTo>
                  <a:pt x="4494" y="11447"/>
                </a:lnTo>
                <a:lnTo>
                  <a:pt x="4379" y="11373"/>
                </a:lnTo>
                <a:lnTo>
                  <a:pt x="4266" y="11298"/>
                </a:lnTo>
                <a:lnTo>
                  <a:pt x="4152" y="11220"/>
                </a:lnTo>
                <a:lnTo>
                  <a:pt x="4041" y="11142"/>
                </a:lnTo>
                <a:lnTo>
                  <a:pt x="3929" y="11061"/>
                </a:lnTo>
                <a:lnTo>
                  <a:pt x="3819" y="10980"/>
                </a:lnTo>
                <a:lnTo>
                  <a:pt x="3710" y="10896"/>
                </a:lnTo>
                <a:lnTo>
                  <a:pt x="3601" y="10812"/>
                </a:lnTo>
                <a:lnTo>
                  <a:pt x="3494" y="10726"/>
                </a:lnTo>
                <a:lnTo>
                  <a:pt x="3388" y="10639"/>
                </a:lnTo>
                <a:lnTo>
                  <a:pt x="3282" y="10550"/>
                </a:lnTo>
                <a:lnTo>
                  <a:pt x="3178" y="10461"/>
                </a:lnTo>
                <a:lnTo>
                  <a:pt x="3075" y="10370"/>
                </a:lnTo>
                <a:lnTo>
                  <a:pt x="2973" y="10278"/>
                </a:lnTo>
                <a:lnTo>
                  <a:pt x="2872" y="10184"/>
                </a:lnTo>
                <a:lnTo>
                  <a:pt x="2772" y="10089"/>
                </a:lnTo>
                <a:lnTo>
                  <a:pt x="2674" y="9993"/>
                </a:lnTo>
                <a:lnTo>
                  <a:pt x="2577" y="9896"/>
                </a:lnTo>
                <a:lnTo>
                  <a:pt x="2481" y="9797"/>
                </a:lnTo>
                <a:lnTo>
                  <a:pt x="2386" y="9698"/>
                </a:lnTo>
                <a:lnTo>
                  <a:pt x="2294" y="9596"/>
                </a:lnTo>
                <a:lnTo>
                  <a:pt x="2201" y="9495"/>
                </a:lnTo>
                <a:lnTo>
                  <a:pt x="2111" y="9391"/>
                </a:lnTo>
                <a:lnTo>
                  <a:pt x="2022" y="9286"/>
                </a:lnTo>
                <a:lnTo>
                  <a:pt x="1935" y="9181"/>
                </a:lnTo>
                <a:lnTo>
                  <a:pt x="1848" y="9074"/>
                </a:lnTo>
                <a:lnTo>
                  <a:pt x="1764" y="8967"/>
                </a:lnTo>
                <a:lnTo>
                  <a:pt x="1680" y="8858"/>
                </a:lnTo>
                <a:lnTo>
                  <a:pt x="1599" y="8748"/>
                </a:lnTo>
                <a:lnTo>
                  <a:pt x="1518" y="8638"/>
                </a:lnTo>
                <a:lnTo>
                  <a:pt x="1440" y="8525"/>
                </a:lnTo>
                <a:lnTo>
                  <a:pt x="1363" y="8412"/>
                </a:lnTo>
                <a:lnTo>
                  <a:pt x="1288" y="8299"/>
                </a:lnTo>
                <a:lnTo>
                  <a:pt x="1214" y="8183"/>
                </a:lnTo>
                <a:lnTo>
                  <a:pt x="1143" y="8068"/>
                </a:lnTo>
                <a:lnTo>
                  <a:pt x="1073" y="7951"/>
                </a:lnTo>
                <a:lnTo>
                  <a:pt x="1004" y="7833"/>
                </a:lnTo>
                <a:lnTo>
                  <a:pt x="938" y="7715"/>
                </a:lnTo>
                <a:lnTo>
                  <a:pt x="874" y="7595"/>
                </a:lnTo>
                <a:lnTo>
                  <a:pt x="811" y="7474"/>
                </a:lnTo>
                <a:lnTo>
                  <a:pt x="750" y="7354"/>
                </a:lnTo>
                <a:lnTo>
                  <a:pt x="692" y="7231"/>
                </a:lnTo>
                <a:lnTo>
                  <a:pt x="634" y="7108"/>
                </a:lnTo>
                <a:lnTo>
                  <a:pt x="579" y="6984"/>
                </a:lnTo>
                <a:lnTo>
                  <a:pt x="527" y="6859"/>
                </a:lnTo>
                <a:lnTo>
                  <a:pt x="475" y="6734"/>
                </a:lnTo>
                <a:lnTo>
                  <a:pt x="426" y="6607"/>
                </a:lnTo>
                <a:lnTo>
                  <a:pt x="380" y="6481"/>
                </a:lnTo>
                <a:lnTo>
                  <a:pt x="334" y="6353"/>
                </a:lnTo>
                <a:lnTo>
                  <a:pt x="292" y="6224"/>
                </a:lnTo>
                <a:lnTo>
                  <a:pt x="292" y="6224"/>
                </a:lnTo>
                <a:lnTo>
                  <a:pt x="271" y="6159"/>
                </a:lnTo>
                <a:lnTo>
                  <a:pt x="252" y="6095"/>
                </a:lnTo>
                <a:lnTo>
                  <a:pt x="233" y="6029"/>
                </a:lnTo>
                <a:lnTo>
                  <a:pt x="215" y="5964"/>
                </a:lnTo>
                <a:lnTo>
                  <a:pt x="197" y="5899"/>
                </a:lnTo>
                <a:lnTo>
                  <a:pt x="180" y="5833"/>
                </a:lnTo>
                <a:lnTo>
                  <a:pt x="164" y="5768"/>
                </a:lnTo>
                <a:lnTo>
                  <a:pt x="148" y="5701"/>
                </a:lnTo>
                <a:lnTo>
                  <a:pt x="133" y="5636"/>
                </a:lnTo>
                <a:lnTo>
                  <a:pt x="119" y="5570"/>
                </a:lnTo>
                <a:lnTo>
                  <a:pt x="106" y="5504"/>
                </a:lnTo>
                <a:lnTo>
                  <a:pt x="93" y="5438"/>
                </a:lnTo>
                <a:lnTo>
                  <a:pt x="82" y="5372"/>
                </a:lnTo>
                <a:lnTo>
                  <a:pt x="71" y="5305"/>
                </a:lnTo>
                <a:lnTo>
                  <a:pt x="61" y="5239"/>
                </a:lnTo>
                <a:lnTo>
                  <a:pt x="51" y="5172"/>
                </a:lnTo>
                <a:lnTo>
                  <a:pt x="43" y="5106"/>
                </a:lnTo>
                <a:lnTo>
                  <a:pt x="35" y="5040"/>
                </a:lnTo>
                <a:lnTo>
                  <a:pt x="28" y="4973"/>
                </a:lnTo>
                <a:lnTo>
                  <a:pt x="21" y="4906"/>
                </a:lnTo>
                <a:lnTo>
                  <a:pt x="16" y="4840"/>
                </a:lnTo>
                <a:lnTo>
                  <a:pt x="11" y="4773"/>
                </a:lnTo>
                <a:lnTo>
                  <a:pt x="7" y="4707"/>
                </a:lnTo>
                <a:lnTo>
                  <a:pt x="4" y="4640"/>
                </a:lnTo>
                <a:lnTo>
                  <a:pt x="2" y="4573"/>
                </a:lnTo>
                <a:lnTo>
                  <a:pt x="1" y="4507"/>
                </a:lnTo>
                <a:lnTo>
                  <a:pt x="0" y="4440"/>
                </a:lnTo>
                <a:lnTo>
                  <a:pt x="0" y="4374"/>
                </a:lnTo>
                <a:lnTo>
                  <a:pt x="1" y="4308"/>
                </a:lnTo>
                <a:lnTo>
                  <a:pt x="3" y="4241"/>
                </a:lnTo>
                <a:lnTo>
                  <a:pt x="6" y="4175"/>
                </a:lnTo>
                <a:lnTo>
                  <a:pt x="10" y="4109"/>
                </a:lnTo>
                <a:lnTo>
                  <a:pt x="14" y="4042"/>
                </a:lnTo>
                <a:lnTo>
                  <a:pt x="20" y="3976"/>
                </a:lnTo>
                <a:lnTo>
                  <a:pt x="26" y="3909"/>
                </a:lnTo>
                <a:lnTo>
                  <a:pt x="33" y="3844"/>
                </a:lnTo>
                <a:lnTo>
                  <a:pt x="41" y="3778"/>
                </a:lnTo>
                <a:lnTo>
                  <a:pt x="50" y="3712"/>
                </a:lnTo>
                <a:lnTo>
                  <a:pt x="59" y="3647"/>
                </a:lnTo>
                <a:lnTo>
                  <a:pt x="70" y="3582"/>
                </a:lnTo>
                <a:lnTo>
                  <a:pt x="82" y="3516"/>
                </a:lnTo>
                <a:lnTo>
                  <a:pt x="94" y="3451"/>
                </a:lnTo>
                <a:lnTo>
                  <a:pt x="107" y="3386"/>
                </a:lnTo>
                <a:lnTo>
                  <a:pt x="122" y="3321"/>
                </a:lnTo>
                <a:lnTo>
                  <a:pt x="137" y="3256"/>
                </a:lnTo>
                <a:lnTo>
                  <a:pt x="153" y="3191"/>
                </a:lnTo>
                <a:lnTo>
                  <a:pt x="171" y="3127"/>
                </a:lnTo>
                <a:lnTo>
                  <a:pt x="189" y="3063"/>
                </a:lnTo>
                <a:lnTo>
                  <a:pt x="208" y="2999"/>
                </a:lnTo>
                <a:lnTo>
                  <a:pt x="228" y="2935"/>
                </a:lnTo>
                <a:lnTo>
                  <a:pt x="249" y="2872"/>
                </a:lnTo>
                <a:lnTo>
                  <a:pt x="270" y="2808"/>
                </a:lnTo>
                <a:lnTo>
                  <a:pt x="293" y="2746"/>
                </a:lnTo>
                <a:lnTo>
                  <a:pt x="317" y="2683"/>
                </a:lnTo>
                <a:lnTo>
                  <a:pt x="343" y="2620"/>
                </a:lnTo>
                <a:lnTo>
                  <a:pt x="368" y="2558"/>
                </a:lnTo>
                <a:lnTo>
                  <a:pt x="395" y="2496"/>
                </a:lnTo>
                <a:lnTo>
                  <a:pt x="423" y="2434"/>
                </a:lnTo>
                <a:lnTo>
                  <a:pt x="451" y="2373"/>
                </a:lnTo>
                <a:lnTo>
                  <a:pt x="481" y="2312"/>
                </a:lnTo>
                <a:lnTo>
                  <a:pt x="512" y="2250"/>
                </a:lnTo>
                <a:lnTo>
                  <a:pt x="544" y="2190"/>
                </a:lnTo>
                <a:lnTo>
                  <a:pt x="577" y="2130"/>
                </a:lnTo>
                <a:lnTo>
                  <a:pt x="611" y="2069"/>
                </a:lnTo>
                <a:lnTo>
                  <a:pt x="611" y="2069"/>
                </a:lnTo>
                <a:lnTo>
                  <a:pt x="636" y="2026"/>
                </a:lnTo>
                <a:lnTo>
                  <a:pt x="662" y="1983"/>
                </a:lnTo>
                <a:lnTo>
                  <a:pt x="688" y="1940"/>
                </a:lnTo>
                <a:lnTo>
                  <a:pt x="716" y="1897"/>
                </a:lnTo>
                <a:lnTo>
                  <a:pt x="743" y="1856"/>
                </a:lnTo>
                <a:lnTo>
                  <a:pt x="771" y="1814"/>
                </a:lnTo>
                <a:lnTo>
                  <a:pt x="799" y="1773"/>
                </a:lnTo>
                <a:lnTo>
                  <a:pt x="827" y="1732"/>
                </a:lnTo>
                <a:lnTo>
                  <a:pt x="887" y="1652"/>
                </a:lnTo>
                <a:lnTo>
                  <a:pt x="947" y="1574"/>
                </a:lnTo>
                <a:lnTo>
                  <a:pt x="1009" y="1497"/>
                </a:lnTo>
                <a:lnTo>
                  <a:pt x="1074" y="1422"/>
                </a:lnTo>
                <a:lnTo>
                  <a:pt x="1139" y="1347"/>
                </a:lnTo>
                <a:lnTo>
                  <a:pt x="1206" y="1276"/>
                </a:lnTo>
                <a:lnTo>
                  <a:pt x="1275" y="1204"/>
                </a:lnTo>
                <a:lnTo>
                  <a:pt x="1344" y="1135"/>
                </a:lnTo>
                <a:lnTo>
                  <a:pt x="1416" y="1067"/>
                </a:lnTo>
                <a:lnTo>
                  <a:pt x="1488" y="1000"/>
                </a:lnTo>
                <a:lnTo>
                  <a:pt x="1562" y="935"/>
                </a:lnTo>
                <a:lnTo>
                  <a:pt x="1637" y="871"/>
                </a:lnTo>
                <a:lnTo>
                  <a:pt x="1713" y="808"/>
                </a:lnTo>
                <a:lnTo>
                  <a:pt x="1791" y="747"/>
                </a:lnTo>
                <a:lnTo>
                  <a:pt x="1869" y="687"/>
                </a:lnTo>
                <a:lnTo>
                  <a:pt x="1949" y="627"/>
                </a:lnTo>
                <a:lnTo>
                  <a:pt x="2029" y="569"/>
                </a:lnTo>
                <a:lnTo>
                  <a:pt x="2111" y="513"/>
                </a:lnTo>
                <a:lnTo>
                  <a:pt x="2193" y="457"/>
                </a:lnTo>
                <a:lnTo>
                  <a:pt x="2277" y="402"/>
                </a:lnTo>
                <a:lnTo>
                  <a:pt x="2360" y="349"/>
                </a:lnTo>
                <a:lnTo>
                  <a:pt x="2444" y="296"/>
                </a:lnTo>
                <a:lnTo>
                  <a:pt x="2530" y="244"/>
                </a:lnTo>
                <a:lnTo>
                  <a:pt x="2615" y="194"/>
                </a:lnTo>
                <a:lnTo>
                  <a:pt x="2702" y="144"/>
                </a:lnTo>
                <a:lnTo>
                  <a:pt x="2789" y="95"/>
                </a:lnTo>
                <a:lnTo>
                  <a:pt x="2877" y="47"/>
                </a:lnTo>
                <a:lnTo>
                  <a:pt x="2964" y="0"/>
                </a:lnTo>
                <a:lnTo>
                  <a:pt x="2964" y="0"/>
                </a:lnTo>
                <a:close/>
              </a:path>
            </a:pathLst>
          </a:custGeom>
          <a:solidFill>
            <a:srgbClr val="8688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708760" y="1508873"/>
            <a:ext cx="2510641" cy="2401433"/>
          </a:xfrm>
          <a:custGeom>
            <a:avLst/>
            <a:gdLst>
              <a:gd name="T0" fmla="*/ 10987 w 11035"/>
              <a:gd name="T1" fmla="*/ 1789 h 10555"/>
              <a:gd name="T2" fmla="*/ 10833 w 11035"/>
              <a:gd name="T3" fmla="*/ 1770 h 10555"/>
              <a:gd name="T4" fmla="*/ 10647 w 11035"/>
              <a:gd name="T5" fmla="*/ 1808 h 10555"/>
              <a:gd name="T6" fmla="*/ 10357 w 11035"/>
              <a:gd name="T7" fmla="*/ 1934 h 10555"/>
              <a:gd name="T8" fmla="*/ 10237 w 11035"/>
              <a:gd name="T9" fmla="*/ 2030 h 10555"/>
              <a:gd name="T10" fmla="*/ 10044 w 11035"/>
              <a:gd name="T11" fmla="*/ 2277 h 10555"/>
              <a:gd name="T12" fmla="*/ 9901 w 11035"/>
              <a:gd name="T13" fmla="*/ 2592 h 10555"/>
              <a:gd name="T14" fmla="*/ 9736 w 11035"/>
              <a:gd name="T15" fmla="*/ 3168 h 10555"/>
              <a:gd name="T16" fmla="*/ 9639 w 11035"/>
              <a:gd name="T17" fmla="*/ 3485 h 10555"/>
              <a:gd name="T18" fmla="*/ 9506 w 11035"/>
              <a:gd name="T19" fmla="*/ 3792 h 10555"/>
              <a:gd name="T20" fmla="*/ 9215 w 11035"/>
              <a:gd name="T21" fmla="*/ 4295 h 10555"/>
              <a:gd name="T22" fmla="*/ 8869 w 11035"/>
              <a:gd name="T23" fmla="*/ 4758 h 10555"/>
              <a:gd name="T24" fmla="*/ 8388 w 11035"/>
              <a:gd name="T25" fmla="*/ 5254 h 10555"/>
              <a:gd name="T26" fmla="*/ 7837 w 11035"/>
              <a:gd name="T27" fmla="*/ 5668 h 10555"/>
              <a:gd name="T28" fmla="*/ 7273 w 11035"/>
              <a:gd name="T29" fmla="*/ 5967 h 10555"/>
              <a:gd name="T30" fmla="*/ 6952 w 11035"/>
              <a:gd name="T31" fmla="*/ 6089 h 10555"/>
              <a:gd name="T32" fmla="*/ 6619 w 11035"/>
              <a:gd name="T33" fmla="*/ 6183 h 10555"/>
              <a:gd name="T34" fmla="*/ 6277 w 11035"/>
              <a:gd name="T35" fmla="*/ 6247 h 10555"/>
              <a:gd name="T36" fmla="*/ 5038 w 11035"/>
              <a:gd name="T37" fmla="*/ 6416 h 10555"/>
              <a:gd name="T38" fmla="*/ 4262 w 11035"/>
              <a:gd name="T39" fmla="*/ 6557 h 10555"/>
              <a:gd name="T40" fmla="*/ 3507 w 11035"/>
              <a:gd name="T41" fmla="*/ 6761 h 10555"/>
              <a:gd name="T42" fmla="*/ 2933 w 11035"/>
              <a:gd name="T43" fmla="*/ 6988 h 10555"/>
              <a:gd name="T44" fmla="*/ 2579 w 11035"/>
              <a:gd name="T45" fmla="*/ 7170 h 10555"/>
              <a:gd name="T46" fmla="*/ 2235 w 11035"/>
              <a:gd name="T47" fmla="*/ 7386 h 10555"/>
              <a:gd name="T48" fmla="*/ 1902 w 11035"/>
              <a:gd name="T49" fmla="*/ 7642 h 10555"/>
              <a:gd name="T50" fmla="*/ 1581 w 11035"/>
              <a:gd name="T51" fmla="*/ 7939 h 10555"/>
              <a:gd name="T52" fmla="*/ 1274 w 11035"/>
              <a:gd name="T53" fmla="*/ 8282 h 10555"/>
              <a:gd name="T54" fmla="*/ 982 w 11035"/>
              <a:gd name="T55" fmla="*/ 8677 h 10555"/>
              <a:gd name="T56" fmla="*/ 705 w 11035"/>
              <a:gd name="T57" fmla="*/ 9125 h 10555"/>
              <a:gd name="T58" fmla="*/ 445 w 11035"/>
              <a:gd name="T59" fmla="*/ 9632 h 10555"/>
              <a:gd name="T60" fmla="*/ 202 w 11035"/>
              <a:gd name="T61" fmla="*/ 10200 h 10555"/>
              <a:gd name="T62" fmla="*/ 78 w 11035"/>
              <a:gd name="T63" fmla="*/ 10528 h 10555"/>
              <a:gd name="T64" fmla="*/ 75 w 11035"/>
              <a:gd name="T65" fmla="*/ 10346 h 10555"/>
              <a:gd name="T66" fmla="*/ 16 w 11035"/>
              <a:gd name="T67" fmla="*/ 9990 h 10555"/>
              <a:gd name="T68" fmla="*/ 0 w 11035"/>
              <a:gd name="T69" fmla="*/ 9443 h 10555"/>
              <a:gd name="T70" fmla="*/ 30 w 11035"/>
              <a:gd name="T71" fmla="*/ 8718 h 10555"/>
              <a:gd name="T72" fmla="*/ 105 w 11035"/>
              <a:gd name="T73" fmla="*/ 8039 h 10555"/>
              <a:gd name="T74" fmla="*/ 279 w 11035"/>
              <a:gd name="T75" fmla="*/ 7112 h 10555"/>
              <a:gd name="T76" fmla="*/ 534 w 11035"/>
              <a:gd name="T77" fmla="*/ 6194 h 10555"/>
              <a:gd name="T78" fmla="*/ 870 w 11035"/>
              <a:gd name="T79" fmla="*/ 5294 h 10555"/>
              <a:gd name="T80" fmla="*/ 1283 w 11035"/>
              <a:gd name="T81" fmla="*/ 4425 h 10555"/>
              <a:gd name="T82" fmla="*/ 1772 w 11035"/>
              <a:gd name="T83" fmla="*/ 3596 h 10555"/>
              <a:gd name="T84" fmla="*/ 2332 w 11035"/>
              <a:gd name="T85" fmla="*/ 2819 h 10555"/>
              <a:gd name="T86" fmla="*/ 2964 w 11035"/>
              <a:gd name="T87" fmla="*/ 2103 h 10555"/>
              <a:gd name="T88" fmla="*/ 3663 w 11035"/>
              <a:gd name="T89" fmla="*/ 1459 h 10555"/>
              <a:gd name="T90" fmla="*/ 4314 w 11035"/>
              <a:gd name="T91" fmla="*/ 974 h 10555"/>
              <a:gd name="T92" fmla="*/ 4717 w 11035"/>
              <a:gd name="T93" fmla="*/ 723 h 10555"/>
              <a:gd name="T94" fmla="*/ 5135 w 11035"/>
              <a:gd name="T95" fmla="*/ 507 h 10555"/>
              <a:gd name="T96" fmla="*/ 5568 w 11035"/>
              <a:gd name="T97" fmla="*/ 325 h 10555"/>
              <a:gd name="T98" fmla="*/ 6011 w 11035"/>
              <a:gd name="T99" fmla="*/ 181 h 10555"/>
              <a:gd name="T100" fmla="*/ 6465 w 11035"/>
              <a:gd name="T101" fmla="*/ 78 h 10555"/>
              <a:gd name="T102" fmla="*/ 6924 w 11035"/>
              <a:gd name="T103" fmla="*/ 17 h 10555"/>
              <a:gd name="T104" fmla="*/ 7390 w 11035"/>
              <a:gd name="T105" fmla="*/ 1 h 10555"/>
              <a:gd name="T106" fmla="*/ 7859 w 11035"/>
              <a:gd name="T107" fmla="*/ 34 h 10555"/>
              <a:gd name="T108" fmla="*/ 8328 w 11035"/>
              <a:gd name="T109" fmla="*/ 116 h 10555"/>
              <a:gd name="T110" fmla="*/ 8637 w 11035"/>
              <a:gd name="T111" fmla="*/ 199 h 10555"/>
              <a:gd name="T112" fmla="*/ 9146 w 11035"/>
              <a:gd name="T113" fmla="*/ 398 h 10555"/>
              <a:gd name="T114" fmla="*/ 9748 w 11035"/>
              <a:gd name="T115" fmla="*/ 733 h 10555"/>
              <a:gd name="T116" fmla="*/ 10306 w 11035"/>
              <a:gd name="T117" fmla="*/ 1144 h 10555"/>
              <a:gd name="T118" fmla="*/ 10824 w 11035"/>
              <a:gd name="T119" fmla="*/ 1610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035" h="10555">
                <a:moveTo>
                  <a:pt x="11035" y="1823"/>
                </a:moveTo>
                <a:lnTo>
                  <a:pt x="11035" y="1823"/>
                </a:lnTo>
                <a:lnTo>
                  <a:pt x="11028" y="1815"/>
                </a:lnTo>
                <a:lnTo>
                  <a:pt x="11021" y="1809"/>
                </a:lnTo>
                <a:lnTo>
                  <a:pt x="11013" y="1803"/>
                </a:lnTo>
                <a:lnTo>
                  <a:pt x="11005" y="1798"/>
                </a:lnTo>
                <a:lnTo>
                  <a:pt x="10987" y="1789"/>
                </a:lnTo>
                <a:lnTo>
                  <a:pt x="10968" y="1782"/>
                </a:lnTo>
                <a:lnTo>
                  <a:pt x="10948" y="1776"/>
                </a:lnTo>
                <a:lnTo>
                  <a:pt x="10927" y="1772"/>
                </a:lnTo>
                <a:lnTo>
                  <a:pt x="10905" y="1770"/>
                </a:lnTo>
                <a:lnTo>
                  <a:pt x="10882" y="1769"/>
                </a:lnTo>
                <a:lnTo>
                  <a:pt x="10858" y="1769"/>
                </a:lnTo>
                <a:lnTo>
                  <a:pt x="10833" y="1770"/>
                </a:lnTo>
                <a:lnTo>
                  <a:pt x="10806" y="1773"/>
                </a:lnTo>
                <a:lnTo>
                  <a:pt x="10780" y="1777"/>
                </a:lnTo>
                <a:lnTo>
                  <a:pt x="10754" y="1781"/>
                </a:lnTo>
                <a:lnTo>
                  <a:pt x="10728" y="1787"/>
                </a:lnTo>
                <a:lnTo>
                  <a:pt x="10701" y="1793"/>
                </a:lnTo>
                <a:lnTo>
                  <a:pt x="10674" y="1800"/>
                </a:lnTo>
                <a:lnTo>
                  <a:pt x="10647" y="1808"/>
                </a:lnTo>
                <a:lnTo>
                  <a:pt x="10620" y="1816"/>
                </a:lnTo>
                <a:lnTo>
                  <a:pt x="10568" y="1836"/>
                </a:lnTo>
                <a:lnTo>
                  <a:pt x="10518" y="1855"/>
                </a:lnTo>
                <a:lnTo>
                  <a:pt x="10471" y="1875"/>
                </a:lnTo>
                <a:lnTo>
                  <a:pt x="10427" y="1896"/>
                </a:lnTo>
                <a:lnTo>
                  <a:pt x="10389" y="1916"/>
                </a:lnTo>
                <a:lnTo>
                  <a:pt x="10357" y="1934"/>
                </a:lnTo>
                <a:lnTo>
                  <a:pt x="10332" y="1951"/>
                </a:lnTo>
                <a:lnTo>
                  <a:pt x="10332" y="1951"/>
                </a:lnTo>
                <a:lnTo>
                  <a:pt x="10312" y="1966"/>
                </a:lnTo>
                <a:lnTo>
                  <a:pt x="10293" y="1981"/>
                </a:lnTo>
                <a:lnTo>
                  <a:pt x="10273" y="1997"/>
                </a:lnTo>
                <a:lnTo>
                  <a:pt x="10255" y="2014"/>
                </a:lnTo>
                <a:lnTo>
                  <a:pt x="10237" y="2030"/>
                </a:lnTo>
                <a:lnTo>
                  <a:pt x="10220" y="2047"/>
                </a:lnTo>
                <a:lnTo>
                  <a:pt x="10186" y="2082"/>
                </a:lnTo>
                <a:lnTo>
                  <a:pt x="10155" y="2118"/>
                </a:lnTo>
                <a:lnTo>
                  <a:pt x="10125" y="2156"/>
                </a:lnTo>
                <a:lnTo>
                  <a:pt x="10096" y="2196"/>
                </a:lnTo>
                <a:lnTo>
                  <a:pt x="10069" y="2236"/>
                </a:lnTo>
                <a:lnTo>
                  <a:pt x="10044" y="2277"/>
                </a:lnTo>
                <a:lnTo>
                  <a:pt x="10020" y="2319"/>
                </a:lnTo>
                <a:lnTo>
                  <a:pt x="9998" y="2364"/>
                </a:lnTo>
                <a:lnTo>
                  <a:pt x="9977" y="2408"/>
                </a:lnTo>
                <a:lnTo>
                  <a:pt x="9957" y="2453"/>
                </a:lnTo>
                <a:lnTo>
                  <a:pt x="9936" y="2498"/>
                </a:lnTo>
                <a:lnTo>
                  <a:pt x="9918" y="2545"/>
                </a:lnTo>
                <a:lnTo>
                  <a:pt x="9901" y="2592"/>
                </a:lnTo>
                <a:lnTo>
                  <a:pt x="9885" y="2639"/>
                </a:lnTo>
                <a:lnTo>
                  <a:pt x="9869" y="2687"/>
                </a:lnTo>
                <a:lnTo>
                  <a:pt x="9854" y="2736"/>
                </a:lnTo>
                <a:lnTo>
                  <a:pt x="9840" y="2784"/>
                </a:lnTo>
                <a:lnTo>
                  <a:pt x="9813" y="2880"/>
                </a:lnTo>
                <a:lnTo>
                  <a:pt x="9787" y="2977"/>
                </a:lnTo>
                <a:lnTo>
                  <a:pt x="9736" y="3168"/>
                </a:lnTo>
                <a:lnTo>
                  <a:pt x="9711" y="3261"/>
                </a:lnTo>
                <a:lnTo>
                  <a:pt x="9698" y="3306"/>
                </a:lnTo>
                <a:lnTo>
                  <a:pt x="9684" y="3350"/>
                </a:lnTo>
                <a:lnTo>
                  <a:pt x="9684" y="3350"/>
                </a:lnTo>
                <a:lnTo>
                  <a:pt x="9670" y="3395"/>
                </a:lnTo>
                <a:lnTo>
                  <a:pt x="9655" y="3439"/>
                </a:lnTo>
                <a:lnTo>
                  <a:pt x="9639" y="3485"/>
                </a:lnTo>
                <a:lnTo>
                  <a:pt x="9622" y="3529"/>
                </a:lnTo>
                <a:lnTo>
                  <a:pt x="9605" y="3573"/>
                </a:lnTo>
                <a:lnTo>
                  <a:pt x="9585" y="3617"/>
                </a:lnTo>
                <a:lnTo>
                  <a:pt x="9567" y="3662"/>
                </a:lnTo>
                <a:lnTo>
                  <a:pt x="9547" y="3706"/>
                </a:lnTo>
                <a:lnTo>
                  <a:pt x="9527" y="3749"/>
                </a:lnTo>
                <a:lnTo>
                  <a:pt x="9506" y="3792"/>
                </a:lnTo>
                <a:lnTo>
                  <a:pt x="9485" y="3836"/>
                </a:lnTo>
                <a:lnTo>
                  <a:pt x="9463" y="3879"/>
                </a:lnTo>
                <a:lnTo>
                  <a:pt x="9418" y="3964"/>
                </a:lnTo>
                <a:lnTo>
                  <a:pt x="9369" y="4049"/>
                </a:lnTo>
                <a:lnTo>
                  <a:pt x="9320" y="4132"/>
                </a:lnTo>
                <a:lnTo>
                  <a:pt x="9269" y="4214"/>
                </a:lnTo>
                <a:lnTo>
                  <a:pt x="9215" y="4295"/>
                </a:lnTo>
                <a:lnTo>
                  <a:pt x="9161" y="4375"/>
                </a:lnTo>
                <a:lnTo>
                  <a:pt x="9106" y="4454"/>
                </a:lnTo>
                <a:lnTo>
                  <a:pt x="9048" y="4531"/>
                </a:lnTo>
                <a:lnTo>
                  <a:pt x="8991" y="4607"/>
                </a:lnTo>
                <a:lnTo>
                  <a:pt x="8933" y="4681"/>
                </a:lnTo>
                <a:lnTo>
                  <a:pt x="8933" y="4681"/>
                </a:lnTo>
                <a:lnTo>
                  <a:pt x="8869" y="4758"/>
                </a:lnTo>
                <a:lnTo>
                  <a:pt x="8805" y="4833"/>
                </a:lnTo>
                <a:lnTo>
                  <a:pt x="8740" y="4908"/>
                </a:lnTo>
                <a:lnTo>
                  <a:pt x="8672" y="4980"/>
                </a:lnTo>
                <a:lnTo>
                  <a:pt x="8603" y="5050"/>
                </a:lnTo>
                <a:lnTo>
                  <a:pt x="8533" y="5120"/>
                </a:lnTo>
                <a:lnTo>
                  <a:pt x="8460" y="5188"/>
                </a:lnTo>
                <a:lnTo>
                  <a:pt x="8388" y="5254"/>
                </a:lnTo>
                <a:lnTo>
                  <a:pt x="8312" y="5319"/>
                </a:lnTo>
                <a:lnTo>
                  <a:pt x="8237" y="5381"/>
                </a:lnTo>
                <a:lnTo>
                  <a:pt x="8159" y="5443"/>
                </a:lnTo>
                <a:lnTo>
                  <a:pt x="8080" y="5502"/>
                </a:lnTo>
                <a:lnTo>
                  <a:pt x="8000" y="5559"/>
                </a:lnTo>
                <a:lnTo>
                  <a:pt x="7919" y="5615"/>
                </a:lnTo>
                <a:lnTo>
                  <a:pt x="7837" y="5668"/>
                </a:lnTo>
                <a:lnTo>
                  <a:pt x="7753" y="5719"/>
                </a:lnTo>
                <a:lnTo>
                  <a:pt x="7669" y="5769"/>
                </a:lnTo>
                <a:lnTo>
                  <a:pt x="7582" y="5817"/>
                </a:lnTo>
                <a:lnTo>
                  <a:pt x="7496" y="5862"/>
                </a:lnTo>
                <a:lnTo>
                  <a:pt x="7407" y="5905"/>
                </a:lnTo>
                <a:lnTo>
                  <a:pt x="7319" y="5946"/>
                </a:lnTo>
                <a:lnTo>
                  <a:pt x="7273" y="5967"/>
                </a:lnTo>
                <a:lnTo>
                  <a:pt x="7228" y="5986"/>
                </a:lnTo>
                <a:lnTo>
                  <a:pt x="7183" y="6005"/>
                </a:lnTo>
                <a:lnTo>
                  <a:pt x="7137" y="6023"/>
                </a:lnTo>
                <a:lnTo>
                  <a:pt x="7091" y="6040"/>
                </a:lnTo>
                <a:lnTo>
                  <a:pt x="7045" y="6057"/>
                </a:lnTo>
                <a:lnTo>
                  <a:pt x="6998" y="6073"/>
                </a:lnTo>
                <a:lnTo>
                  <a:pt x="6952" y="6089"/>
                </a:lnTo>
                <a:lnTo>
                  <a:pt x="6904" y="6104"/>
                </a:lnTo>
                <a:lnTo>
                  <a:pt x="6858" y="6119"/>
                </a:lnTo>
                <a:lnTo>
                  <a:pt x="6811" y="6133"/>
                </a:lnTo>
                <a:lnTo>
                  <a:pt x="6762" y="6147"/>
                </a:lnTo>
                <a:lnTo>
                  <a:pt x="6715" y="6160"/>
                </a:lnTo>
                <a:lnTo>
                  <a:pt x="6667" y="6172"/>
                </a:lnTo>
                <a:lnTo>
                  <a:pt x="6619" y="6183"/>
                </a:lnTo>
                <a:lnTo>
                  <a:pt x="6570" y="6194"/>
                </a:lnTo>
                <a:lnTo>
                  <a:pt x="6522" y="6205"/>
                </a:lnTo>
                <a:lnTo>
                  <a:pt x="6474" y="6214"/>
                </a:lnTo>
                <a:lnTo>
                  <a:pt x="6425" y="6223"/>
                </a:lnTo>
                <a:lnTo>
                  <a:pt x="6375" y="6232"/>
                </a:lnTo>
                <a:lnTo>
                  <a:pt x="6326" y="6240"/>
                </a:lnTo>
                <a:lnTo>
                  <a:pt x="6277" y="6247"/>
                </a:lnTo>
                <a:lnTo>
                  <a:pt x="6277" y="6247"/>
                </a:lnTo>
                <a:lnTo>
                  <a:pt x="6050" y="6277"/>
                </a:lnTo>
                <a:lnTo>
                  <a:pt x="5825" y="6306"/>
                </a:lnTo>
                <a:lnTo>
                  <a:pt x="5600" y="6337"/>
                </a:lnTo>
                <a:lnTo>
                  <a:pt x="5375" y="6367"/>
                </a:lnTo>
                <a:lnTo>
                  <a:pt x="5150" y="6399"/>
                </a:lnTo>
                <a:lnTo>
                  <a:pt x="5038" y="6416"/>
                </a:lnTo>
                <a:lnTo>
                  <a:pt x="4926" y="6433"/>
                </a:lnTo>
                <a:lnTo>
                  <a:pt x="4815" y="6451"/>
                </a:lnTo>
                <a:lnTo>
                  <a:pt x="4704" y="6470"/>
                </a:lnTo>
                <a:lnTo>
                  <a:pt x="4593" y="6490"/>
                </a:lnTo>
                <a:lnTo>
                  <a:pt x="4482" y="6511"/>
                </a:lnTo>
                <a:lnTo>
                  <a:pt x="4372" y="6533"/>
                </a:lnTo>
                <a:lnTo>
                  <a:pt x="4262" y="6557"/>
                </a:lnTo>
                <a:lnTo>
                  <a:pt x="4153" y="6581"/>
                </a:lnTo>
                <a:lnTo>
                  <a:pt x="4044" y="6607"/>
                </a:lnTo>
                <a:lnTo>
                  <a:pt x="3935" y="6634"/>
                </a:lnTo>
                <a:lnTo>
                  <a:pt x="3828" y="6663"/>
                </a:lnTo>
                <a:lnTo>
                  <a:pt x="3720" y="6695"/>
                </a:lnTo>
                <a:lnTo>
                  <a:pt x="3613" y="6727"/>
                </a:lnTo>
                <a:lnTo>
                  <a:pt x="3507" y="6761"/>
                </a:lnTo>
                <a:lnTo>
                  <a:pt x="3400" y="6797"/>
                </a:lnTo>
                <a:lnTo>
                  <a:pt x="3296" y="6836"/>
                </a:lnTo>
                <a:lnTo>
                  <a:pt x="3191" y="6877"/>
                </a:lnTo>
                <a:lnTo>
                  <a:pt x="3088" y="6919"/>
                </a:lnTo>
                <a:lnTo>
                  <a:pt x="3035" y="6942"/>
                </a:lnTo>
                <a:lnTo>
                  <a:pt x="2984" y="6964"/>
                </a:lnTo>
                <a:lnTo>
                  <a:pt x="2933" y="6988"/>
                </a:lnTo>
                <a:lnTo>
                  <a:pt x="2881" y="7012"/>
                </a:lnTo>
                <a:lnTo>
                  <a:pt x="2830" y="7036"/>
                </a:lnTo>
                <a:lnTo>
                  <a:pt x="2780" y="7062"/>
                </a:lnTo>
                <a:lnTo>
                  <a:pt x="2730" y="7088"/>
                </a:lnTo>
                <a:lnTo>
                  <a:pt x="2679" y="7115"/>
                </a:lnTo>
                <a:lnTo>
                  <a:pt x="2629" y="7142"/>
                </a:lnTo>
                <a:lnTo>
                  <a:pt x="2579" y="7170"/>
                </a:lnTo>
                <a:lnTo>
                  <a:pt x="2528" y="7199"/>
                </a:lnTo>
                <a:lnTo>
                  <a:pt x="2479" y="7229"/>
                </a:lnTo>
                <a:lnTo>
                  <a:pt x="2430" y="7259"/>
                </a:lnTo>
                <a:lnTo>
                  <a:pt x="2381" y="7290"/>
                </a:lnTo>
                <a:lnTo>
                  <a:pt x="2332" y="7321"/>
                </a:lnTo>
                <a:lnTo>
                  <a:pt x="2283" y="7353"/>
                </a:lnTo>
                <a:lnTo>
                  <a:pt x="2235" y="7386"/>
                </a:lnTo>
                <a:lnTo>
                  <a:pt x="2186" y="7421"/>
                </a:lnTo>
                <a:lnTo>
                  <a:pt x="2138" y="7456"/>
                </a:lnTo>
                <a:lnTo>
                  <a:pt x="2091" y="7491"/>
                </a:lnTo>
                <a:lnTo>
                  <a:pt x="2043" y="7527"/>
                </a:lnTo>
                <a:lnTo>
                  <a:pt x="1995" y="7564"/>
                </a:lnTo>
                <a:lnTo>
                  <a:pt x="1949" y="7603"/>
                </a:lnTo>
                <a:lnTo>
                  <a:pt x="1902" y="7642"/>
                </a:lnTo>
                <a:lnTo>
                  <a:pt x="1856" y="7682"/>
                </a:lnTo>
                <a:lnTo>
                  <a:pt x="1809" y="7722"/>
                </a:lnTo>
                <a:lnTo>
                  <a:pt x="1763" y="7764"/>
                </a:lnTo>
                <a:lnTo>
                  <a:pt x="1717" y="7806"/>
                </a:lnTo>
                <a:lnTo>
                  <a:pt x="1672" y="7850"/>
                </a:lnTo>
                <a:lnTo>
                  <a:pt x="1626" y="7894"/>
                </a:lnTo>
                <a:lnTo>
                  <a:pt x="1581" y="7939"/>
                </a:lnTo>
                <a:lnTo>
                  <a:pt x="1537" y="7985"/>
                </a:lnTo>
                <a:lnTo>
                  <a:pt x="1492" y="8032"/>
                </a:lnTo>
                <a:lnTo>
                  <a:pt x="1448" y="8080"/>
                </a:lnTo>
                <a:lnTo>
                  <a:pt x="1404" y="8130"/>
                </a:lnTo>
                <a:lnTo>
                  <a:pt x="1361" y="8180"/>
                </a:lnTo>
                <a:lnTo>
                  <a:pt x="1317" y="8230"/>
                </a:lnTo>
                <a:lnTo>
                  <a:pt x="1274" y="8282"/>
                </a:lnTo>
                <a:lnTo>
                  <a:pt x="1232" y="8336"/>
                </a:lnTo>
                <a:lnTo>
                  <a:pt x="1189" y="8390"/>
                </a:lnTo>
                <a:lnTo>
                  <a:pt x="1148" y="8445"/>
                </a:lnTo>
                <a:lnTo>
                  <a:pt x="1105" y="8502"/>
                </a:lnTo>
                <a:lnTo>
                  <a:pt x="1064" y="8559"/>
                </a:lnTo>
                <a:lnTo>
                  <a:pt x="1023" y="8617"/>
                </a:lnTo>
                <a:lnTo>
                  <a:pt x="982" y="8677"/>
                </a:lnTo>
                <a:lnTo>
                  <a:pt x="941" y="8737"/>
                </a:lnTo>
                <a:lnTo>
                  <a:pt x="901" y="8799"/>
                </a:lnTo>
                <a:lnTo>
                  <a:pt x="861" y="8862"/>
                </a:lnTo>
                <a:lnTo>
                  <a:pt x="822" y="8926"/>
                </a:lnTo>
                <a:lnTo>
                  <a:pt x="782" y="8991"/>
                </a:lnTo>
                <a:lnTo>
                  <a:pt x="743" y="9058"/>
                </a:lnTo>
                <a:lnTo>
                  <a:pt x="705" y="9125"/>
                </a:lnTo>
                <a:lnTo>
                  <a:pt x="667" y="9193"/>
                </a:lnTo>
                <a:lnTo>
                  <a:pt x="629" y="9264"/>
                </a:lnTo>
                <a:lnTo>
                  <a:pt x="591" y="9334"/>
                </a:lnTo>
                <a:lnTo>
                  <a:pt x="554" y="9407"/>
                </a:lnTo>
                <a:lnTo>
                  <a:pt x="517" y="9480"/>
                </a:lnTo>
                <a:lnTo>
                  <a:pt x="481" y="9555"/>
                </a:lnTo>
                <a:lnTo>
                  <a:pt x="445" y="9632"/>
                </a:lnTo>
                <a:lnTo>
                  <a:pt x="408" y="9708"/>
                </a:lnTo>
                <a:lnTo>
                  <a:pt x="373" y="9788"/>
                </a:lnTo>
                <a:lnTo>
                  <a:pt x="338" y="9867"/>
                </a:lnTo>
                <a:lnTo>
                  <a:pt x="304" y="9949"/>
                </a:lnTo>
                <a:lnTo>
                  <a:pt x="270" y="10031"/>
                </a:lnTo>
                <a:lnTo>
                  <a:pt x="235" y="10116"/>
                </a:lnTo>
                <a:lnTo>
                  <a:pt x="202" y="10200"/>
                </a:lnTo>
                <a:lnTo>
                  <a:pt x="169" y="10287"/>
                </a:lnTo>
                <a:lnTo>
                  <a:pt x="136" y="10375"/>
                </a:lnTo>
                <a:lnTo>
                  <a:pt x="104" y="10465"/>
                </a:lnTo>
                <a:lnTo>
                  <a:pt x="71" y="10555"/>
                </a:lnTo>
                <a:lnTo>
                  <a:pt x="71" y="10555"/>
                </a:lnTo>
                <a:lnTo>
                  <a:pt x="75" y="10542"/>
                </a:lnTo>
                <a:lnTo>
                  <a:pt x="78" y="10528"/>
                </a:lnTo>
                <a:lnTo>
                  <a:pt x="81" y="10513"/>
                </a:lnTo>
                <a:lnTo>
                  <a:pt x="82" y="10497"/>
                </a:lnTo>
                <a:lnTo>
                  <a:pt x="83" y="10480"/>
                </a:lnTo>
                <a:lnTo>
                  <a:pt x="84" y="10463"/>
                </a:lnTo>
                <a:lnTo>
                  <a:pt x="83" y="10425"/>
                </a:lnTo>
                <a:lnTo>
                  <a:pt x="80" y="10386"/>
                </a:lnTo>
                <a:lnTo>
                  <a:pt x="75" y="10346"/>
                </a:lnTo>
                <a:lnTo>
                  <a:pt x="69" y="10304"/>
                </a:lnTo>
                <a:lnTo>
                  <a:pt x="63" y="10261"/>
                </a:lnTo>
                <a:lnTo>
                  <a:pt x="47" y="10176"/>
                </a:lnTo>
                <a:lnTo>
                  <a:pt x="32" y="10095"/>
                </a:lnTo>
                <a:lnTo>
                  <a:pt x="25" y="10057"/>
                </a:lnTo>
                <a:lnTo>
                  <a:pt x="20" y="10022"/>
                </a:lnTo>
                <a:lnTo>
                  <a:pt x="16" y="9990"/>
                </a:lnTo>
                <a:lnTo>
                  <a:pt x="13" y="9961"/>
                </a:lnTo>
                <a:lnTo>
                  <a:pt x="13" y="9961"/>
                </a:lnTo>
                <a:lnTo>
                  <a:pt x="8" y="9857"/>
                </a:lnTo>
                <a:lnTo>
                  <a:pt x="4" y="9754"/>
                </a:lnTo>
                <a:lnTo>
                  <a:pt x="2" y="9650"/>
                </a:lnTo>
                <a:lnTo>
                  <a:pt x="1" y="9546"/>
                </a:lnTo>
                <a:lnTo>
                  <a:pt x="0" y="9443"/>
                </a:lnTo>
                <a:lnTo>
                  <a:pt x="1" y="9339"/>
                </a:lnTo>
                <a:lnTo>
                  <a:pt x="3" y="9236"/>
                </a:lnTo>
                <a:lnTo>
                  <a:pt x="7" y="9132"/>
                </a:lnTo>
                <a:lnTo>
                  <a:pt x="11" y="9028"/>
                </a:lnTo>
                <a:lnTo>
                  <a:pt x="16" y="8924"/>
                </a:lnTo>
                <a:lnTo>
                  <a:pt x="23" y="8820"/>
                </a:lnTo>
                <a:lnTo>
                  <a:pt x="30" y="8718"/>
                </a:lnTo>
                <a:lnTo>
                  <a:pt x="38" y="8614"/>
                </a:lnTo>
                <a:lnTo>
                  <a:pt x="48" y="8511"/>
                </a:lnTo>
                <a:lnTo>
                  <a:pt x="58" y="8407"/>
                </a:lnTo>
                <a:lnTo>
                  <a:pt x="70" y="8305"/>
                </a:lnTo>
                <a:lnTo>
                  <a:pt x="70" y="8305"/>
                </a:lnTo>
                <a:lnTo>
                  <a:pt x="86" y="8172"/>
                </a:lnTo>
                <a:lnTo>
                  <a:pt x="105" y="8039"/>
                </a:lnTo>
                <a:lnTo>
                  <a:pt x="124" y="7906"/>
                </a:lnTo>
                <a:lnTo>
                  <a:pt x="146" y="7775"/>
                </a:lnTo>
                <a:lnTo>
                  <a:pt x="169" y="7642"/>
                </a:lnTo>
                <a:lnTo>
                  <a:pt x="194" y="7509"/>
                </a:lnTo>
                <a:lnTo>
                  <a:pt x="220" y="7376"/>
                </a:lnTo>
                <a:lnTo>
                  <a:pt x="248" y="7245"/>
                </a:lnTo>
                <a:lnTo>
                  <a:pt x="279" y="7112"/>
                </a:lnTo>
                <a:lnTo>
                  <a:pt x="310" y="6980"/>
                </a:lnTo>
                <a:lnTo>
                  <a:pt x="343" y="6848"/>
                </a:lnTo>
                <a:lnTo>
                  <a:pt x="378" y="6717"/>
                </a:lnTo>
                <a:lnTo>
                  <a:pt x="414" y="6585"/>
                </a:lnTo>
                <a:lnTo>
                  <a:pt x="454" y="6454"/>
                </a:lnTo>
                <a:lnTo>
                  <a:pt x="493" y="6324"/>
                </a:lnTo>
                <a:lnTo>
                  <a:pt x="534" y="6194"/>
                </a:lnTo>
                <a:lnTo>
                  <a:pt x="577" y="6063"/>
                </a:lnTo>
                <a:lnTo>
                  <a:pt x="623" y="5934"/>
                </a:lnTo>
                <a:lnTo>
                  <a:pt x="669" y="5805"/>
                </a:lnTo>
                <a:lnTo>
                  <a:pt x="717" y="5676"/>
                </a:lnTo>
                <a:lnTo>
                  <a:pt x="766" y="5548"/>
                </a:lnTo>
                <a:lnTo>
                  <a:pt x="818" y="5421"/>
                </a:lnTo>
                <a:lnTo>
                  <a:pt x="870" y="5294"/>
                </a:lnTo>
                <a:lnTo>
                  <a:pt x="924" y="5168"/>
                </a:lnTo>
                <a:lnTo>
                  <a:pt x="981" y="5042"/>
                </a:lnTo>
                <a:lnTo>
                  <a:pt x="1038" y="4918"/>
                </a:lnTo>
                <a:lnTo>
                  <a:pt x="1097" y="4793"/>
                </a:lnTo>
                <a:lnTo>
                  <a:pt x="1158" y="4669"/>
                </a:lnTo>
                <a:lnTo>
                  <a:pt x="1220" y="4547"/>
                </a:lnTo>
                <a:lnTo>
                  <a:pt x="1283" y="4425"/>
                </a:lnTo>
                <a:lnTo>
                  <a:pt x="1349" y="4303"/>
                </a:lnTo>
                <a:lnTo>
                  <a:pt x="1416" y="4184"/>
                </a:lnTo>
                <a:lnTo>
                  <a:pt x="1483" y="4064"/>
                </a:lnTo>
                <a:lnTo>
                  <a:pt x="1554" y="3945"/>
                </a:lnTo>
                <a:lnTo>
                  <a:pt x="1625" y="3828"/>
                </a:lnTo>
                <a:lnTo>
                  <a:pt x="1698" y="3712"/>
                </a:lnTo>
                <a:lnTo>
                  <a:pt x="1772" y="3596"/>
                </a:lnTo>
                <a:lnTo>
                  <a:pt x="1848" y="3482"/>
                </a:lnTo>
                <a:lnTo>
                  <a:pt x="1925" y="3368"/>
                </a:lnTo>
                <a:lnTo>
                  <a:pt x="2003" y="3256"/>
                </a:lnTo>
                <a:lnTo>
                  <a:pt x="2084" y="3145"/>
                </a:lnTo>
                <a:lnTo>
                  <a:pt x="2165" y="3035"/>
                </a:lnTo>
                <a:lnTo>
                  <a:pt x="2248" y="2926"/>
                </a:lnTo>
                <a:lnTo>
                  <a:pt x="2332" y="2819"/>
                </a:lnTo>
                <a:lnTo>
                  <a:pt x="2419" y="2712"/>
                </a:lnTo>
                <a:lnTo>
                  <a:pt x="2506" y="2607"/>
                </a:lnTo>
                <a:lnTo>
                  <a:pt x="2595" y="2503"/>
                </a:lnTo>
                <a:lnTo>
                  <a:pt x="2685" y="2402"/>
                </a:lnTo>
                <a:lnTo>
                  <a:pt x="2777" y="2300"/>
                </a:lnTo>
                <a:lnTo>
                  <a:pt x="2869" y="2201"/>
                </a:lnTo>
                <a:lnTo>
                  <a:pt x="2964" y="2103"/>
                </a:lnTo>
                <a:lnTo>
                  <a:pt x="3059" y="2007"/>
                </a:lnTo>
                <a:lnTo>
                  <a:pt x="3157" y="1911"/>
                </a:lnTo>
                <a:lnTo>
                  <a:pt x="3254" y="1817"/>
                </a:lnTo>
                <a:lnTo>
                  <a:pt x="3355" y="1726"/>
                </a:lnTo>
                <a:lnTo>
                  <a:pt x="3456" y="1635"/>
                </a:lnTo>
                <a:lnTo>
                  <a:pt x="3558" y="1546"/>
                </a:lnTo>
                <a:lnTo>
                  <a:pt x="3663" y="1459"/>
                </a:lnTo>
                <a:lnTo>
                  <a:pt x="3767" y="1374"/>
                </a:lnTo>
                <a:lnTo>
                  <a:pt x="3874" y="1291"/>
                </a:lnTo>
                <a:lnTo>
                  <a:pt x="3982" y="1208"/>
                </a:lnTo>
                <a:lnTo>
                  <a:pt x="4091" y="1129"/>
                </a:lnTo>
                <a:lnTo>
                  <a:pt x="4202" y="1050"/>
                </a:lnTo>
                <a:lnTo>
                  <a:pt x="4314" y="974"/>
                </a:lnTo>
                <a:lnTo>
                  <a:pt x="4314" y="974"/>
                </a:lnTo>
                <a:lnTo>
                  <a:pt x="4370" y="936"/>
                </a:lnTo>
                <a:lnTo>
                  <a:pt x="4427" y="899"/>
                </a:lnTo>
                <a:lnTo>
                  <a:pt x="4484" y="862"/>
                </a:lnTo>
                <a:lnTo>
                  <a:pt x="4542" y="827"/>
                </a:lnTo>
                <a:lnTo>
                  <a:pt x="4600" y="792"/>
                </a:lnTo>
                <a:lnTo>
                  <a:pt x="4658" y="758"/>
                </a:lnTo>
                <a:lnTo>
                  <a:pt x="4717" y="723"/>
                </a:lnTo>
                <a:lnTo>
                  <a:pt x="4775" y="691"/>
                </a:lnTo>
                <a:lnTo>
                  <a:pt x="4834" y="658"/>
                </a:lnTo>
                <a:lnTo>
                  <a:pt x="4895" y="627"/>
                </a:lnTo>
                <a:lnTo>
                  <a:pt x="4954" y="596"/>
                </a:lnTo>
                <a:lnTo>
                  <a:pt x="5015" y="566"/>
                </a:lnTo>
                <a:lnTo>
                  <a:pt x="5075" y="536"/>
                </a:lnTo>
                <a:lnTo>
                  <a:pt x="5135" y="507"/>
                </a:lnTo>
                <a:lnTo>
                  <a:pt x="5197" y="479"/>
                </a:lnTo>
                <a:lnTo>
                  <a:pt x="5258" y="452"/>
                </a:lnTo>
                <a:lnTo>
                  <a:pt x="5319" y="425"/>
                </a:lnTo>
                <a:lnTo>
                  <a:pt x="5381" y="399"/>
                </a:lnTo>
                <a:lnTo>
                  <a:pt x="5443" y="373"/>
                </a:lnTo>
                <a:lnTo>
                  <a:pt x="5505" y="349"/>
                </a:lnTo>
                <a:lnTo>
                  <a:pt x="5568" y="325"/>
                </a:lnTo>
                <a:lnTo>
                  <a:pt x="5630" y="302"/>
                </a:lnTo>
                <a:lnTo>
                  <a:pt x="5693" y="280"/>
                </a:lnTo>
                <a:lnTo>
                  <a:pt x="5757" y="259"/>
                </a:lnTo>
                <a:lnTo>
                  <a:pt x="5820" y="239"/>
                </a:lnTo>
                <a:lnTo>
                  <a:pt x="5883" y="219"/>
                </a:lnTo>
                <a:lnTo>
                  <a:pt x="5948" y="199"/>
                </a:lnTo>
                <a:lnTo>
                  <a:pt x="6011" y="181"/>
                </a:lnTo>
                <a:lnTo>
                  <a:pt x="6076" y="164"/>
                </a:lnTo>
                <a:lnTo>
                  <a:pt x="6140" y="148"/>
                </a:lnTo>
                <a:lnTo>
                  <a:pt x="6204" y="132"/>
                </a:lnTo>
                <a:lnTo>
                  <a:pt x="6270" y="117"/>
                </a:lnTo>
                <a:lnTo>
                  <a:pt x="6334" y="103"/>
                </a:lnTo>
                <a:lnTo>
                  <a:pt x="6399" y="90"/>
                </a:lnTo>
                <a:lnTo>
                  <a:pt x="6465" y="78"/>
                </a:lnTo>
                <a:lnTo>
                  <a:pt x="6530" y="67"/>
                </a:lnTo>
                <a:lnTo>
                  <a:pt x="6595" y="56"/>
                </a:lnTo>
                <a:lnTo>
                  <a:pt x="6661" y="47"/>
                </a:lnTo>
                <a:lnTo>
                  <a:pt x="6726" y="38"/>
                </a:lnTo>
                <a:lnTo>
                  <a:pt x="6793" y="30"/>
                </a:lnTo>
                <a:lnTo>
                  <a:pt x="6858" y="24"/>
                </a:lnTo>
                <a:lnTo>
                  <a:pt x="6924" y="17"/>
                </a:lnTo>
                <a:lnTo>
                  <a:pt x="6991" y="12"/>
                </a:lnTo>
                <a:lnTo>
                  <a:pt x="7057" y="8"/>
                </a:lnTo>
                <a:lnTo>
                  <a:pt x="7123" y="4"/>
                </a:lnTo>
                <a:lnTo>
                  <a:pt x="7190" y="2"/>
                </a:lnTo>
                <a:lnTo>
                  <a:pt x="7256" y="1"/>
                </a:lnTo>
                <a:lnTo>
                  <a:pt x="7324" y="0"/>
                </a:lnTo>
                <a:lnTo>
                  <a:pt x="7390" y="1"/>
                </a:lnTo>
                <a:lnTo>
                  <a:pt x="7456" y="3"/>
                </a:lnTo>
                <a:lnTo>
                  <a:pt x="7524" y="5"/>
                </a:lnTo>
                <a:lnTo>
                  <a:pt x="7590" y="9"/>
                </a:lnTo>
                <a:lnTo>
                  <a:pt x="7658" y="13"/>
                </a:lnTo>
                <a:lnTo>
                  <a:pt x="7724" y="19"/>
                </a:lnTo>
                <a:lnTo>
                  <a:pt x="7791" y="26"/>
                </a:lnTo>
                <a:lnTo>
                  <a:pt x="7859" y="34"/>
                </a:lnTo>
                <a:lnTo>
                  <a:pt x="7925" y="43"/>
                </a:lnTo>
                <a:lnTo>
                  <a:pt x="7992" y="52"/>
                </a:lnTo>
                <a:lnTo>
                  <a:pt x="8060" y="63"/>
                </a:lnTo>
                <a:lnTo>
                  <a:pt x="8127" y="75"/>
                </a:lnTo>
                <a:lnTo>
                  <a:pt x="8194" y="87"/>
                </a:lnTo>
                <a:lnTo>
                  <a:pt x="8261" y="101"/>
                </a:lnTo>
                <a:lnTo>
                  <a:pt x="8328" y="116"/>
                </a:lnTo>
                <a:lnTo>
                  <a:pt x="8395" y="132"/>
                </a:lnTo>
                <a:lnTo>
                  <a:pt x="8395" y="132"/>
                </a:lnTo>
                <a:lnTo>
                  <a:pt x="8444" y="144"/>
                </a:lnTo>
                <a:lnTo>
                  <a:pt x="8492" y="157"/>
                </a:lnTo>
                <a:lnTo>
                  <a:pt x="8541" y="171"/>
                </a:lnTo>
                <a:lnTo>
                  <a:pt x="8589" y="185"/>
                </a:lnTo>
                <a:lnTo>
                  <a:pt x="8637" y="199"/>
                </a:lnTo>
                <a:lnTo>
                  <a:pt x="8684" y="216"/>
                </a:lnTo>
                <a:lnTo>
                  <a:pt x="8732" y="231"/>
                </a:lnTo>
                <a:lnTo>
                  <a:pt x="8779" y="248"/>
                </a:lnTo>
                <a:lnTo>
                  <a:pt x="8872" y="282"/>
                </a:lnTo>
                <a:lnTo>
                  <a:pt x="8964" y="318"/>
                </a:lnTo>
                <a:lnTo>
                  <a:pt x="9055" y="357"/>
                </a:lnTo>
                <a:lnTo>
                  <a:pt x="9146" y="398"/>
                </a:lnTo>
                <a:lnTo>
                  <a:pt x="9234" y="440"/>
                </a:lnTo>
                <a:lnTo>
                  <a:pt x="9323" y="485"/>
                </a:lnTo>
                <a:lnTo>
                  <a:pt x="9409" y="531"/>
                </a:lnTo>
                <a:lnTo>
                  <a:pt x="9496" y="579"/>
                </a:lnTo>
                <a:lnTo>
                  <a:pt x="9580" y="629"/>
                </a:lnTo>
                <a:lnTo>
                  <a:pt x="9665" y="680"/>
                </a:lnTo>
                <a:lnTo>
                  <a:pt x="9748" y="733"/>
                </a:lnTo>
                <a:lnTo>
                  <a:pt x="9831" y="788"/>
                </a:lnTo>
                <a:lnTo>
                  <a:pt x="9912" y="843"/>
                </a:lnTo>
                <a:lnTo>
                  <a:pt x="9993" y="901"/>
                </a:lnTo>
                <a:lnTo>
                  <a:pt x="10072" y="960"/>
                </a:lnTo>
                <a:lnTo>
                  <a:pt x="10151" y="1020"/>
                </a:lnTo>
                <a:lnTo>
                  <a:pt x="10229" y="1081"/>
                </a:lnTo>
                <a:lnTo>
                  <a:pt x="10306" y="1144"/>
                </a:lnTo>
                <a:lnTo>
                  <a:pt x="10382" y="1207"/>
                </a:lnTo>
                <a:lnTo>
                  <a:pt x="10457" y="1272"/>
                </a:lnTo>
                <a:lnTo>
                  <a:pt x="10532" y="1338"/>
                </a:lnTo>
                <a:lnTo>
                  <a:pt x="10606" y="1404"/>
                </a:lnTo>
                <a:lnTo>
                  <a:pt x="10680" y="1473"/>
                </a:lnTo>
                <a:lnTo>
                  <a:pt x="10752" y="1541"/>
                </a:lnTo>
                <a:lnTo>
                  <a:pt x="10824" y="1610"/>
                </a:lnTo>
                <a:lnTo>
                  <a:pt x="10895" y="1680"/>
                </a:lnTo>
                <a:lnTo>
                  <a:pt x="10964" y="1751"/>
                </a:lnTo>
                <a:lnTo>
                  <a:pt x="11035" y="1823"/>
                </a:lnTo>
                <a:lnTo>
                  <a:pt x="11035" y="1823"/>
                </a:lnTo>
                <a:close/>
              </a:path>
            </a:pathLst>
          </a:custGeom>
          <a:solidFill>
            <a:srgbClr val="6D90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230843" y="1206277"/>
            <a:ext cx="2864428" cy="1932750"/>
          </a:xfrm>
          <a:custGeom>
            <a:avLst/>
            <a:gdLst>
              <a:gd name="T0" fmla="*/ 11854 w 12590"/>
              <a:gd name="T1" fmla="*/ 8438 h 8493"/>
              <a:gd name="T2" fmla="*/ 11822 w 12590"/>
              <a:gd name="T3" fmla="*/ 8286 h 8493"/>
              <a:gd name="T4" fmla="*/ 11726 w 12590"/>
              <a:gd name="T5" fmla="*/ 8123 h 8493"/>
              <a:gd name="T6" fmla="*/ 11511 w 12590"/>
              <a:gd name="T7" fmla="*/ 7890 h 8493"/>
              <a:gd name="T8" fmla="*/ 11382 w 12590"/>
              <a:gd name="T9" fmla="*/ 7808 h 8493"/>
              <a:gd name="T10" fmla="*/ 11085 w 12590"/>
              <a:gd name="T11" fmla="*/ 7707 h 8493"/>
              <a:gd name="T12" fmla="*/ 10741 w 12590"/>
              <a:gd name="T13" fmla="*/ 7675 h 8493"/>
              <a:gd name="T14" fmla="*/ 10143 w 12590"/>
              <a:gd name="T15" fmla="*/ 7707 h 8493"/>
              <a:gd name="T16" fmla="*/ 9812 w 12590"/>
              <a:gd name="T17" fmla="*/ 7718 h 8493"/>
              <a:gd name="T18" fmla="*/ 9477 w 12590"/>
              <a:gd name="T19" fmla="*/ 7694 h 8493"/>
              <a:gd name="T20" fmla="*/ 8907 w 12590"/>
              <a:gd name="T21" fmla="*/ 7583 h 8493"/>
              <a:gd name="T22" fmla="*/ 8357 w 12590"/>
              <a:gd name="T23" fmla="*/ 7408 h 8493"/>
              <a:gd name="T24" fmla="*/ 7730 w 12590"/>
              <a:gd name="T25" fmla="*/ 7115 h 8493"/>
              <a:gd name="T26" fmla="*/ 7159 w 12590"/>
              <a:gd name="T27" fmla="*/ 6729 h 8493"/>
              <a:gd name="T28" fmla="*/ 6692 w 12590"/>
              <a:gd name="T29" fmla="*/ 6295 h 8493"/>
              <a:gd name="T30" fmla="*/ 6471 w 12590"/>
              <a:gd name="T31" fmla="*/ 6032 h 8493"/>
              <a:gd name="T32" fmla="*/ 6274 w 12590"/>
              <a:gd name="T33" fmla="*/ 5748 h 8493"/>
              <a:gd name="T34" fmla="*/ 6102 w 12590"/>
              <a:gd name="T35" fmla="*/ 5445 h 8493"/>
              <a:gd name="T36" fmla="*/ 5537 w 12590"/>
              <a:gd name="T37" fmla="*/ 4330 h 8493"/>
              <a:gd name="T38" fmla="*/ 5150 w 12590"/>
              <a:gd name="T39" fmla="*/ 3643 h 8493"/>
              <a:gd name="T40" fmla="*/ 4709 w 12590"/>
              <a:gd name="T41" fmla="*/ 2996 h 8493"/>
              <a:gd name="T42" fmla="*/ 4308 w 12590"/>
              <a:gd name="T43" fmla="*/ 2528 h 8493"/>
              <a:gd name="T44" fmla="*/ 4019 w 12590"/>
              <a:gd name="T45" fmla="*/ 2253 h 8493"/>
              <a:gd name="T46" fmla="*/ 3702 w 12590"/>
              <a:gd name="T47" fmla="*/ 1999 h 8493"/>
              <a:gd name="T48" fmla="*/ 3352 w 12590"/>
              <a:gd name="T49" fmla="*/ 1768 h 8493"/>
              <a:gd name="T50" fmla="*/ 2966 w 12590"/>
              <a:gd name="T51" fmla="*/ 1562 h 8493"/>
              <a:gd name="T52" fmla="*/ 2541 w 12590"/>
              <a:gd name="T53" fmla="*/ 1385 h 8493"/>
              <a:gd name="T54" fmla="*/ 2073 w 12590"/>
              <a:gd name="T55" fmla="*/ 1237 h 8493"/>
              <a:gd name="T56" fmla="*/ 1559 w 12590"/>
              <a:gd name="T57" fmla="*/ 1121 h 8493"/>
              <a:gd name="T58" fmla="*/ 995 w 12590"/>
              <a:gd name="T59" fmla="*/ 1041 h 8493"/>
              <a:gd name="T60" fmla="*/ 378 w 12590"/>
              <a:gd name="T61" fmla="*/ 998 h 8493"/>
              <a:gd name="T62" fmla="*/ 28 w 12590"/>
              <a:gd name="T63" fmla="*/ 988 h 8493"/>
              <a:gd name="T64" fmla="*/ 199 w 12590"/>
              <a:gd name="T65" fmla="*/ 926 h 8493"/>
              <a:gd name="T66" fmla="*/ 516 w 12590"/>
              <a:gd name="T67" fmla="*/ 753 h 8493"/>
              <a:gd name="T68" fmla="*/ 1028 w 12590"/>
              <a:gd name="T69" fmla="*/ 560 h 8493"/>
              <a:gd name="T70" fmla="*/ 1724 w 12590"/>
              <a:gd name="T71" fmla="*/ 351 h 8493"/>
              <a:gd name="T72" fmla="*/ 2389 w 12590"/>
              <a:gd name="T73" fmla="*/ 199 h 8493"/>
              <a:gd name="T74" fmla="*/ 3322 w 12590"/>
              <a:gd name="T75" fmla="*/ 60 h 8493"/>
              <a:gd name="T76" fmla="*/ 4274 w 12590"/>
              <a:gd name="T77" fmla="*/ 2 h 8493"/>
              <a:gd name="T78" fmla="*/ 5234 w 12590"/>
              <a:gd name="T79" fmla="*/ 25 h 8493"/>
              <a:gd name="T80" fmla="*/ 6190 w 12590"/>
              <a:gd name="T81" fmla="*/ 132 h 8493"/>
              <a:gd name="T82" fmla="*/ 7134 w 12590"/>
              <a:gd name="T83" fmla="*/ 322 h 8493"/>
              <a:gd name="T84" fmla="*/ 8052 w 12590"/>
              <a:gd name="T85" fmla="*/ 597 h 8493"/>
              <a:gd name="T86" fmla="*/ 8935 w 12590"/>
              <a:gd name="T87" fmla="*/ 959 h 8493"/>
              <a:gd name="T88" fmla="*/ 9771 w 12590"/>
              <a:gd name="T89" fmla="*/ 1409 h 8493"/>
              <a:gd name="T90" fmla="*/ 10443 w 12590"/>
              <a:gd name="T91" fmla="*/ 1865 h 8493"/>
              <a:gd name="T92" fmla="*/ 10811 w 12590"/>
              <a:gd name="T93" fmla="*/ 2165 h 8493"/>
              <a:gd name="T94" fmla="*/ 11152 w 12590"/>
              <a:gd name="T95" fmla="*/ 2490 h 8493"/>
              <a:gd name="T96" fmla="*/ 11466 w 12590"/>
              <a:gd name="T97" fmla="*/ 2839 h 8493"/>
              <a:gd name="T98" fmla="*/ 11747 w 12590"/>
              <a:gd name="T99" fmla="*/ 3211 h 8493"/>
              <a:gd name="T100" fmla="*/ 11993 w 12590"/>
              <a:gd name="T101" fmla="*/ 3605 h 8493"/>
              <a:gd name="T102" fmla="*/ 12201 w 12590"/>
              <a:gd name="T103" fmla="*/ 4019 h 8493"/>
              <a:gd name="T104" fmla="*/ 12368 w 12590"/>
              <a:gd name="T105" fmla="*/ 4455 h 8493"/>
              <a:gd name="T106" fmla="*/ 12491 w 12590"/>
              <a:gd name="T107" fmla="*/ 4907 h 8493"/>
              <a:gd name="T108" fmla="*/ 12566 w 12590"/>
              <a:gd name="T109" fmla="*/ 5378 h 8493"/>
              <a:gd name="T110" fmla="*/ 12589 w 12590"/>
              <a:gd name="T111" fmla="*/ 5698 h 8493"/>
              <a:gd name="T112" fmla="*/ 12567 w 12590"/>
              <a:gd name="T113" fmla="*/ 6243 h 8493"/>
              <a:gd name="T114" fmla="*/ 12448 w 12590"/>
              <a:gd name="T115" fmla="*/ 6922 h 8493"/>
              <a:gd name="T116" fmla="*/ 12243 w 12590"/>
              <a:gd name="T117" fmla="*/ 7583 h 8493"/>
              <a:gd name="T118" fmla="*/ 11971 w 12590"/>
              <a:gd name="T119" fmla="*/ 8225 h 8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90" h="8493">
                <a:moveTo>
                  <a:pt x="11839" y="8493"/>
                </a:moveTo>
                <a:lnTo>
                  <a:pt x="11839" y="8493"/>
                </a:lnTo>
                <a:lnTo>
                  <a:pt x="11843" y="8485"/>
                </a:lnTo>
                <a:lnTo>
                  <a:pt x="11846" y="8476"/>
                </a:lnTo>
                <a:lnTo>
                  <a:pt x="11849" y="8467"/>
                </a:lnTo>
                <a:lnTo>
                  <a:pt x="11851" y="8458"/>
                </a:lnTo>
                <a:lnTo>
                  <a:pt x="11854" y="8438"/>
                </a:lnTo>
                <a:lnTo>
                  <a:pt x="11855" y="8418"/>
                </a:lnTo>
                <a:lnTo>
                  <a:pt x="11854" y="8398"/>
                </a:lnTo>
                <a:lnTo>
                  <a:pt x="11851" y="8376"/>
                </a:lnTo>
                <a:lnTo>
                  <a:pt x="11846" y="8354"/>
                </a:lnTo>
                <a:lnTo>
                  <a:pt x="11839" y="8331"/>
                </a:lnTo>
                <a:lnTo>
                  <a:pt x="11831" y="8309"/>
                </a:lnTo>
                <a:lnTo>
                  <a:pt x="11822" y="8286"/>
                </a:lnTo>
                <a:lnTo>
                  <a:pt x="11811" y="8262"/>
                </a:lnTo>
                <a:lnTo>
                  <a:pt x="11799" y="8239"/>
                </a:lnTo>
                <a:lnTo>
                  <a:pt x="11786" y="8216"/>
                </a:lnTo>
                <a:lnTo>
                  <a:pt x="11772" y="8192"/>
                </a:lnTo>
                <a:lnTo>
                  <a:pt x="11757" y="8168"/>
                </a:lnTo>
                <a:lnTo>
                  <a:pt x="11742" y="8145"/>
                </a:lnTo>
                <a:lnTo>
                  <a:pt x="11726" y="8123"/>
                </a:lnTo>
                <a:lnTo>
                  <a:pt x="11709" y="8100"/>
                </a:lnTo>
                <a:lnTo>
                  <a:pt x="11674" y="8057"/>
                </a:lnTo>
                <a:lnTo>
                  <a:pt x="11639" y="8016"/>
                </a:lnTo>
                <a:lnTo>
                  <a:pt x="11605" y="7978"/>
                </a:lnTo>
                <a:lnTo>
                  <a:pt x="11571" y="7944"/>
                </a:lnTo>
                <a:lnTo>
                  <a:pt x="11540" y="7915"/>
                </a:lnTo>
                <a:lnTo>
                  <a:pt x="11511" y="7890"/>
                </a:lnTo>
                <a:lnTo>
                  <a:pt x="11487" y="7872"/>
                </a:lnTo>
                <a:lnTo>
                  <a:pt x="11487" y="7872"/>
                </a:lnTo>
                <a:lnTo>
                  <a:pt x="11467" y="7858"/>
                </a:lnTo>
                <a:lnTo>
                  <a:pt x="11446" y="7845"/>
                </a:lnTo>
                <a:lnTo>
                  <a:pt x="11425" y="7832"/>
                </a:lnTo>
                <a:lnTo>
                  <a:pt x="11404" y="7819"/>
                </a:lnTo>
                <a:lnTo>
                  <a:pt x="11382" y="7808"/>
                </a:lnTo>
                <a:lnTo>
                  <a:pt x="11361" y="7797"/>
                </a:lnTo>
                <a:lnTo>
                  <a:pt x="11316" y="7777"/>
                </a:lnTo>
                <a:lnTo>
                  <a:pt x="11271" y="7759"/>
                </a:lnTo>
                <a:lnTo>
                  <a:pt x="11226" y="7743"/>
                </a:lnTo>
                <a:lnTo>
                  <a:pt x="11180" y="7729"/>
                </a:lnTo>
                <a:lnTo>
                  <a:pt x="11132" y="7717"/>
                </a:lnTo>
                <a:lnTo>
                  <a:pt x="11085" y="7707"/>
                </a:lnTo>
                <a:lnTo>
                  <a:pt x="11038" y="7698"/>
                </a:lnTo>
                <a:lnTo>
                  <a:pt x="10988" y="7691"/>
                </a:lnTo>
                <a:lnTo>
                  <a:pt x="10940" y="7685"/>
                </a:lnTo>
                <a:lnTo>
                  <a:pt x="10891" y="7681"/>
                </a:lnTo>
                <a:lnTo>
                  <a:pt x="10842" y="7678"/>
                </a:lnTo>
                <a:lnTo>
                  <a:pt x="10791" y="7676"/>
                </a:lnTo>
                <a:lnTo>
                  <a:pt x="10741" y="7675"/>
                </a:lnTo>
                <a:lnTo>
                  <a:pt x="10691" y="7675"/>
                </a:lnTo>
                <a:lnTo>
                  <a:pt x="10641" y="7676"/>
                </a:lnTo>
                <a:lnTo>
                  <a:pt x="10590" y="7678"/>
                </a:lnTo>
                <a:lnTo>
                  <a:pt x="10540" y="7680"/>
                </a:lnTo>
                <a:lnTo>
                  <a:pt x="10439" y="7686"/>
                </a:lnTo>
                <a:lnTo>
                  <a:pt x="10340" y="7693"/>
                </a:lnTo>
                <a:lnTo>
                  <a:pt x="10143" y="7707"/>
                </a:lnTo>
                <a:lnTo>
                  <a:pt x="10047" y="7713"/>
                </a:lnTo>
                <a:lnTo>
                  <a:pt x="10000" y="7716"/>
                </a:lnTo>
                <a:lnTo>
                  <a:pt x="9954" y="7718"/>
                </a:lnTo>
                <a:lnTo>
                  <a:pt x="9954" y="7718"/>
                </a:lnTo>
                <a:lnTo>
                  <a:pt x="9906" y="7719"/>
                </a:lnTo>
                <a:lnTo>
                  <a:pt x="9859" y="7719"/>
                </a:lnTo>
                <a:lnTo>
                  <a:pt x="9812" y="7718"/>
                </a:lnTo>
                <a:lnTo>
                  <a:pt x="9764" y="7717"/>
                </a:lnTo>
                <a:lnTo>
                  <a:pt x="9716" y="7715"/>
                </a:lnTo>
                <a:lnTo>
                  <a:pt x="9668" y="7712"/>
                </a:lnTo>
                <a:lnTo>
                  <a:pt x="9621" y="7709"/>
                </a:lnTo>
                <a:lnTo>
                  <a:pt x="9572" y="7705"/>
                </a:lnTo>
                <a:lnTo>
                  <a:pt x="9525" y="7700"/>
                </a:lnTo>
                <a:lnTo>
                  <a:pt x="9477" y="7694"/>
                </a:lnTo>
                <a:lnTo>
                  <a:pt x="9430" y="7688"/>
                </a:lnTo>
                <a:lnTo>
                  <a:pt x="9381" y="7682"/>
                </a:lnTo>
                <a:lnTo>
                  <a:pt x="9286" y="7667"/>
                </a:lnTo>
                <a:lnTo>
                  <a:pt x="9190" y="7648"/>
                </a:lnTo>
                <a:lnTo>
                  <a:pt x="9096" y="7628"/>
                </a:lnTo>
                <a:lnTo>
                  <a:pt x="9001" y="7607"/>
                </a:lnTo>
                <a:lnTo>
                  <a:pt x="8907" y="7583"/>
                </a:lnTo>
                <a:lnTo>
                  <a:pt x="8814" y="7558"/>
                </a:lnTo>
                <a:lnTo>
                  <a:pt x="8722" y="7531"/>
                </a:lnTo>
                <a:lnTo>
                  <a:pt x="8630" y="7503"/>
                </a:lnTo>
                <a:lnTo>
                  <a:pt x="8540" y="7474"/>
                </a:lnTo>
                <a:lnTo>
                  <a:pt x="8450" y="7442"/>
                </a:lnTo>
                <a:lnTo>
                  <a:pt x="8450" y="7442"/>
                </a:lnTo>
                <a:lnTo>
                  <a:pt x="8357" y="7408"/>
                </a:lnTo>
                <a:lnTo>
                  <a:pt x="8264" y="7372"/>
                </a:lnTo>
                <a:lnTo>
                  <a:pt x="8172" y="7334"/>
                </a:lnTo>
                <a:lnTo>
                  <a:pt x="8082" y="7294"/>
                </a:lnTo>
                <a:lnTo>
                  <a:pt x="7992" y="7252"/>
                </a:lnTo>
                <a:lnTo>
                  <a:pt x="7904" y="7208"/>
                </a:lnTo>
                <a:lnTo>
                  <a:pt x="7816" y="7163"/>
                </a:lnTo>
                <a:lnTo>
                  <a:pt x="7730" y="7115"/>
                </a:lnTo>
                <a:lnTo>
                  <a:pt x="7644" y="7065"/>
                </a:lnTo>
                <a:lnTo>
                  <a:pt x="7560" y="7014"/>
                </a:lnTo>
                <a:lnTo>
                  <a:pt x="7478" y="6961"/>
                </a:lnTo>
                <a:lnTo>
                  <a:pt x="7396" y="6905"/>
                </a:lnTo>
                <a:lnTo>
                  <a:pt x="7316" y="6849"/>
                </a:lnTo>
                <a:lnTo>
                  <a:pt x="7236" y="6791"/>
                </a:lnTo>
                <a:lnTo>
                  <a:pt x="7159" y="6729"/>
                </a:lnTo>
                <a:lnTo>
                  <a:pt x="7082" y="6668"/>
                </a:lnTo>
                <a:lnTo>
                  <a:pt x="7008" y="6604"/>
                </a:lnTo>
                <a:lnTo>
                  <a:pt x="6935" y="6538"/>
                </a:lnTo>
                <a:lnTo>
                  <a:pt x="6863" y="6471"/>
                </a:lnTo>
                <a:lnTo>
                  <a:pt x="6794" y="6402"/>
                </a:lnTo>
                <a:lnTo>
                  <a:pt x="6725" y="6331"/>
                </a:lnTo>
                <a:lnTo>
                  <a:pt x="6692" y="6295"/>
                </a:lnTo>
                <a:lnTo>
                  <a:pt x="6659" y="6259"/>
                </a:lnTo>
                <a:lnTo>
                  <a:pt x="6627" y="6222"/>
                </a:lnTo>
                <a:lnTo>
                  <a:pt x="6595" y="6184"/>
                </a:lnTo>
                <a:lnTo>
                  <a:pt x="6563" y="6147"/>
                </a:lnTo>
                <a:lnTo>
                  <a:pt x="6532" y="6109"/>
                </a:lnTo>
                <a:lnTo>
                  <a:pt x="6501" y="6070"/>
                </a:lnTo>
                <a:lnTo>
                  <a:pt x="6471" y="6032"/>
                </a:lnTo>
                <a:lnTo>
                  <a:pt x="6442" y="5992"/>
                </a:lnTo>
                <a:lnTo>
                  <a:pt x="6412" y="5952"/>
                </a:lnTo>
                <a:lnTo>
                  <a:pt x="6383" y="5912"/>
                </a:lnTo>
                <a:lnTo>
                  <a:pt x="6355" y="5872"/>
                </a:lnTo>
                <a:lnTo>
                  <a:pt x="6327" y="5830"/>
                </a:lnTo>
                <a:lnTo>
                  <a:pt x="6300" y="5789"/>
                </a:lnTo>
                <a:lnTo>
                  <a:pt x="6274" y="5748"/>
                </a:lnTo>
                <a:lnTo>
                  <a:pt x="6248" y="5706"/>
                </a:lnTo>
                <a:lnTo>
                  <a:pt x="6221" y="5663"/>
                </a:lnTo>
                <a:lnTo>
                  <a:pt x="6196" y="5620"/>
                </a:lnTo>
                <a:lnTo>
                  <a:pt x="6172" y="5577"/>
                </a:lnTo>
                <a:lnTo>
                  <a:pt x="6148" y="5534"/>
                </a:lnTo>
                <a:lnTo>
                  <a:pt x="6124" y="5489"/>
                </a:lnTo>
                <a:lnTo>
                  <a:pt x="6102" y="5445"/>
                </a:lnTo>
                <a:lnTo>
                  <a:pt x="6102" y="5445"/>
                </a:lnTo>
                <a:lnTo>
                  <a:pt x="5999" y="5242"/>
                </a:lnTo>
                <a:lnTo>
                  <a:pt x="5897" y="5038"/>
                </a:lnTo>
                <a:lnTo>
                  <a:pt x="5795" y="4835"/>
                </a:lnTo>
                <a:lnTo>
                  <a:pt x="5692" y="4632"/>
                </a:lnTo>
                <a:lnTo>
                  <a:pt x="5589" y="4431"/>
                </a:lnTo>
                <a:lnTo>
                  <a:pt x="5537" y="4330"/>
                </a:lnTo>
                <a:lnTo>
                  <a:pt x="5484" y="4231"/>
                </a:lnTo>
                <a:lnTo>
                  <a:pt x="5430" y="4131"/>
                </a:lnTo>
                <a:lnTo>
                  <a:pt x="5376" y="4031"/>
                </a:lnTo>
                <a:lnTo>
                  <a:pt x="5320" y="3934"/>
                </a:lnTo>
                <a:lnTo>
                  <a:pt x="5265" y="3836"/>
                </a:lnTo>
                <a:lnTo>
                  <a:pt x="5208" y="3739"/>
                </a:lnTo>
                <a:lnTo>
                  <a:pt x="5150" y="3643"/>
                </a:lnTo>
                <a:lnTo>
                  <a:pt x="5091" y="3548"/>
                </a:lnTo>
                <a:lnTo>
                  <a:pt x="5031" y="3453"/>
                </a:lnTo>
                <a:lnTo>
                  <a:pt x="4969" y="3360"/>
                </a:lnTo>
                <a:lnTo>
                  <a:pt x="4907" y="3267"/>
                </a:lnTo>
                <a:lnTo>
                  <a:pt x="4843" y="3176"/>
                </a:lnTo>
                <a:lnTo>
                  <a:pt x="4776" y="3085"/>
                </a:lnTo>
                <a:lnTo>
                  <a:pt x="4709" y="2996"/>
                </a:lnTo>
                <a:lnTo>
                  <a:pt x="4640" y="2908"/>
                </a:lnTo>
                <a:lnTo>
                  <a:pt x="4570" y="2821"/>
                </a:lnTo>
                <a:lnTo>
                  <a:pt x="4497" y="2735"/>
                </a:lnTo>
                <a:lnTo>
                  <a:pt x="4422" y="2652"/>
                </a:lnTo>
                <a:lnTo>
                  <a:pt x="4385" y="2609"/>
                </a:lnTo>
                <a:lnTo>
                  <a:pt x="4346" y="2568"/>
                </a:lnTo>
                <a:lnTo>
                  <a:pt x="4308" y="2528"/>
                </a:lnTo>
                <a:lnTo>
                  <a:pt x="4267" y="2487"/>
                </a:lnTo>
                <a:lnTo>
                  <a:pt x="4228" y="2448"/>
                </a:lnTo>
                <a:lnTo>
                  <a:pt x="4187" y="2407"/>
                </a:lnTo>
                <a:lnTo>
                  <a:pt x="4146" y="2368"/>
                </a:lnTo>
                <a:lnTo>
                  <a:pt x="4104" y="2329"/>
                </a:lnTo>
                <a:lnTo>
                  <a:pt x="4062" y="2291"/>
                </a:lnTo>
                <a:lnTo>
                  <a:pt x="4019" y="2253"/>
                </a:lnTo>
                <a:lnTo>
                  <a:pt x="3976" y="2215"/>
                </a:lnTo>
                <a:lnTo>
                  <a:pt x="3931" y="2178"/>
                </a:lnTo>
                <a:lnTo>
                  <a:pt x="3887" y="2141"/>
                </a:lnTo>
                <a:lnTo>
                  <a:pt x="3842" y="2105"/>
                </a:lnTo>
                <a:lnTo>
                  <a:pt x="3796" y="2069"/>
                </a:lnTo>
                <a:lnTo>
                  <a:pt x="3749" y="2033"/>
                </a:lnTo>
                <a:lnTo>
                  <a:pt x="3702" y="1999"/>
                </a:lnTo>
                <a:lnTo>
                  <a:pt x="3654" y="1964"/>
                </a:lnTo>
                <a:lnTo>
                  <a:pt x="3606" y="1931"/>
                </a:lnTo>
                <a:lnTo>
                  <a:pt x="3556" y="1897"/>
                </a:lnTo>
                <a:lnTo>
                  <a:pt x="3506" y="1863"/>
                </a:lnTo>
                <a:lnTo>
                  <a:pt x="3456" y="1831"/>
                </a:lnTo>
                <a:lnTo>
                  <a:pt x="3404" y="1799"/>
                </a:lnTo>
                <a:lnTo>
                  <a:pt x="3352" y="1768"/>
                </a:lnTo>
                <a:lnTo>
                  <a:pt x="3299" y="1737"/>
                </a:lnTo>
                <a:lnTo>
                  <a:pt x="3245" y="1706"/>
                </a:lnTo>
                <a:lnTo>
                  <a:pt x="3191" y="1676"/>
                </a:lnTo>
                <a:lnTo>
                  <a:pt x="3136" y="1647"/>
                </a:lnTo>
                <a:lnTo>
                  <a:pt x="3081" y="1618"/>
                </a:lnTo>
                <a:lnTo>
                  <a:pt x="3024" y="1590"/>
                </a:lnTo>
                <a:lnTo>
                  <a:pt x="2966" y="1562"/>
                </a:lnTo>
                <a:lnTo>
                  <a:pt x="2909" y="1535"/>
                </a:lnTo>
                <a:lnTo>
                  <a:pt x="2849" y="1508"/>
                </a:lnTo>
                <a:lnTo>
                  <a:pt x="2789" y="1482"/>
                </a:lnTo>
                <a:lnTo>
                  <a:pt x="2729" y="1457"/>
                </a:lnTo>
                <a:lnTo>
                  <a:pt x="2667" y="1432"/>
                </a:lnTo>
                <a:lnTo>
                  <a:pt x="2605" y="1408"/>
                </a:lnTo>
                <a:lnTo>
                  <a:pt x="2541" y="1385"/>
                </a:lnTo>
                <a:lnTo>
                  <a:pt x="2477" y="1362"/>
                </a:lnTo>
                <a:lnTo>
                  <a:pt x="2412" y="1338"/>
                </a:lnTo>
                <a:lnTo>
                  <a:pt x="2346" y="1317"/>
                </a:lnTo>
                <a:lnTo>
                  <a:pt x="2279" y="1296"/>
                </a:lnTo>
                <a:lnTo>
                  <a:pt x="2212" y="1276"/>
                </a:lnTo>
                <a:lnTo>
                  <a:pt x="2143" y="1256"/>
                </a:lnTo>
                <a:lnTo>
                  <a:pt x="2073" y="1237"/>
                </a:lnTo>
                <a:lnTo>
                  <a:pt x="2002" y="1218"/>
                </a:lnTo>
                <a:lnTo>
                  <a:pt x="1931" y="1201"/>
                </a:lnTo>
                <a:lnTo>
                  <a:pt x="1859" y="1184"/>
                </a:lnTo>
                <a:lnTo>
                  <a:pt x="1785" y="1166"/>
                </a:lnTo>
                <a:lnTo>
                  <a:pt x="1711" y="1151"/>
                </a:lnTo>
                <a:lnTo>
                  <a:pt x="1635" y="1136"/>
                </a:lnTo>
                <a:lnTo>
                  <a:pt x="1559" y="1121"/>
                </a:lnTo>
                <a:lnTo>
                  <a:pt x="1481" y="1108"/>
                </a:lnTo>
                <a:lnTo>
                  <a:pt x="1403" y="1095"/>
                </a:lnTo>
                <a:lnTo>
                  <a:pt x="1324" y="1083"/>
                </a:lnTo>
                <a:lnTo>
                  <a:pt x="1243" y="1071"/>
                </a:lnTo>
                <a:lnTo>
                  <a:pt x="1162" y="1061"/>
                </a:lnTo>
                <a:lnTo>
                  <a:pt x="1078" y="1051"/>
                </a:lnTo>
                <a:lnTo>
                  <a:pt x="995" y="1041"/>
                </a:lnTo>
                <a:lnTo>
                  <a:pt x="910" y="1033"/>
                </a:lnTo>
                <a:lnTo>
                  <a:pt x="824" y="1025"/>
                </a:lnTo>
                <a:lnTo>
                  <a:pt x="737" y="1018"/>
                </a:lnTo>
                <a:lnTo>
                  <a:pt x="649" y="1012"/>
                </a:lnTo>
                <a:lnTo>
                  <a:pt x="560" y="1007"/>
                </a:lnTo>
                <a:lnTo>
                  <a:pt x="470" y="1002"/>
                </a:lnTo>
                <a:lnTo>
                  <a:pt x="378" y="998"/>
                </a:lnTo>
                <a:lnTo>
                  <a:pt x="286" y="996"/>
                </a:lnTo>
                <a:lnTo>
                  <a:pt x="191" y="993"/>
                </a:lnTo>
                <a:lnTo>
                  <a:pt x="97" y="992"/>
                </a:lnTo>
                <a:lnTo>
                  <a:pt x="0" y="992"/>
                </a:lnTo>
                <a:lnTo>
                  <a:pt x="0" y="992"/>
                </a:lnTo>
                <a:lnTo>
                  <a:pt x="14" y="991"/>
                </a:lnTo>
                <a:lnTo>
                  <a:pt x="28" y="988"/>
                </a:lnTo>
                <a:lnTo>
                  <a:pt x="43" y="986"/>
                </a:lnTo>
                <a:lnTo>
                  <a:pt x="59" y="982"/>
                </a:lnTo>
                <a:lnTo>
                  <a:pt x="75" y="978"/>
                </a:lnTo>
                <a:lnTo>
                  <a:pt x="92" y="972"/>
                </a:lnTo>
                <a:lnTo>
                  <a:pt x="127" y="959"/>
                </a:lnTo>
                <a:lnTo>
                  <a:pt x="163" y="944"/>
                </a:lnTo>
                <a:lnTo>
                  <a:pt x="199" y="926"/>
                </a:lnTo>
                <a:lnTo>
                  <a:pt x="237" y="907"/>
                </a:lnTo>
                <a:lnTo>
                  <a:pt x="275" y="887"/>
                </a:lnTo>
                <a:lnTo>
                  <a:pt x="350" y="845"/>
                </a:lnTo>
                <a:lnTo>
                  <a:pt x="421" y="803"/>
                </a:lnTo>
                <a:lnTo>
                  <a:pt x="456" y="785"/>
                </a:lnTo>
                <a:lnTo>
                  <a:pt x="487" y="768"/>
                </a:lnTo>
                <a:lnTo>
                  <a:pt x="516" y="753"/>
                </a:lnTo>
                <a:lnTo>
                  <a:pt x="542" y="742"/>
                </a:lnTo>
                <a:lnTo>
                  <a:pt x="542" y="742"/>
                </a:lnTo>
                <a:lnTo>
                  <a:pt x="639" y="703"/>
                </a:lnTo>
                <a:lnTo>
                  <a:pt x="735" y="666"/>
                </a:lnTo>
                <a:lnTo>
                  <a:pt x="833" y="629"/>
                </a:lnTo>
                <a:lnTo>
                  <a:pt x="930" y="594"/>
                </a:lnTo>
                <a:lnTo>
                  <a:pt x="1028" y="560"/>
                </a:lnTo>
                <a:lnTo>
                  <a:pt x="1126" y="527"/>
                </a:lnTo>
                <a:lnTo>
                  <a:pt x="1225" y="495"/>
                </a:lnTo>
                <a:lnTo>
                  <a:pt x="1324" y="465"/>
                </a:lnTo>
                <a:lnTo>
                  <a:pt x="1423" y="434"/>
                </a:lnTo>
                <a:lnTo>
                  <a:pt x="1523" y="405"/>
                </a:lnTo>
                <a:lnTo>
                  <a:pt x="1623" y="378"/>
                </a:lnTo>
                <a:lnTo>
                  <a:pt x="1724" y="351"/>
                </a:lnTo>
                <a:lnTo>
                  <a:pt x="1823" y="325"/>
                </a:lnTo>
                <a:lnTo>
                  <a:pt x="1925" y="301"/>
                </a:lnTo>
                <a:lnTo>
                  <a:pt x="2026" y="277"/>
                </a:lnTo>
                <a:lnTo>
                  <a:pt x="2127" y="253"/>
                </a:lnTo>
                <a:lnTo>
                  <a:pt x="2127" y="253"/>
                </a:lnTo>
                <a:lnTo>
                  <a:pt x="2257" y="225"/>
                </a:lnTo>
                <a:lnTo>
                  <a:pt x="2389" y="199"/>
                </a:lnTo>
                <a:lnTo>
                  <a:pt x="2520" y="175"/>
                </a:lnTo>
                <a:lnTo>
                  <a:pt x="2653" y="152"/>
                </a:lnTo>
                <a:lnTo>
                  <a:pt x="2786" y="130"/>
                </a:lnTo>
                <a:lnTo>
                  <a:pt x="2919" y="111"/>
                </a:lnTo>
                <a:lnTo>
                  <a:pt x="3052" y="92"/>
                </a:lnTo>
                <a:lnTo>
                  <a:pt x="3187" y="75"/>
                </a:lnTo>
                <a:lnTo>
                  <a:pt x="3322" y="60"/>
                </a:lnTo>
                <a:lnTo>
                  <a:pt x="3457" y="47"/>
                </a:lnTo>
                <a:lnTo>
                  <a:pt x="3592" y="35"/>
                </a:lnTo>
                <a:lnTo>
                  <a:pt x="3728" y="25"/>
                </a:lnTo>
                <a:lnTo>
                  <a:pt x="3864" y="17"/>
                </a:lnTo>
                <a:lnTo>
                  <a:pt x="4001" y="10"/>
                </a:lnTo>
                <a:lnTo>
                  <a:pt x="4138" y="5"/>
                </a:lnTo>
                <a:lnTo>
                  <a:pt x="4274" y="2"/>
                </a:lnTo>
                <a:lnTo>
                  <a:pt x="4411" y="0"/>
                </a:lnTo>
                <a:lnTo>
                  <a:pt x="4548" y="0"/>
                </a:lnTo>
                <a:lnTo>
                  <a:pt x="4685" y="2"/>
                </a:lnTo>
                <a:lnTo>
                  <a:pt x="4822" y="5"/>
                </a:lnTo>
                <a:lnTo>
                  <a:pt x="4959" y="10"/>
                </a:lnTo>
                <a:lnTo>
                  <a:pt x="5096" y="17"/>
                </a:lnTo>
                <a:lnTo>
                  <a:pt x="5234" y="25"/>
                </a:lnTo>
                <a:lnTo>
                  <a:pt x="5371" y="35"/>
                </a:lnTo>
                <a:lnTo>
                  <a:pt x="5507" y="47"/>
                </a:lnTo>
                <a:lnTo>
                  <a:pt x="5645" y="60"/>
                </a:lnTo>
                <a:lnTo>
                  <a:pt x="5781" y="75"/>
                </a:lnTo>
                <a:lnTo>
                  <a:pt x="5918" y="93"/>
                </a:lnTo>
                <a:lnTo>
                  <a:pt x="6054" y="111"/>
                </a:lnTo>
                <a:lnTo>
                  <a:pt x="6190" y="132"/>
                </a:lnTo>
                <a:lnTo>
                  <a:pt x="6326" y="153"/>
                </a:lnTo>
                <a:lnTo>
                  <a:pt x="6462" y="177"/>
                </a:lnTo>
                <a:lnTo>
                  <a:pt x="6597" y="202"/>
                </a:lnTo>
                <a:lnTo>
                  <a:pt x="6731" y="229"/>
                </a:lnTo>
                <a:lnTo>
                  <a:pt x="6866" y="258"/>
                </a:lnTo>
                <a:lnTo>
                  <a:pt x="7000" y="290"/>
                </a:lnTo>
                <a:lnTo>
                  <a:pt x="7134" y="322"/>
                </a:lnTo>
                <a:lnTo>
                  <a:pt x="7266" y="356"/>
                </a:lnTo>
                <a:lnTo>
                  <a:pt x="7398" y="391"/>
                </a:lnTo>
                <a:lnTo>
                  <a:pt x="7531" y="429"/>
                </a:lnTo>
                <a:lnTo>
                  <a:pt x="7662" y="469"/>
                </a:lnTo>
                <a:lnTo>
                  <a:pt x="7792" y="510"/>
                </a:lnTo>
                <a:lnTo>
                  <a:pt x="7922" y="552"/>
                </a:lnTo>
                <a:lnTo>
                  <a:pt x="8052" y="597"/>
                </a:lnTo>
                <a:lnTo>
                  <a:pt x="8181" y="644"/>
                </a:lnTo>
                <a:lnTo>
                  <a:pt x="8308" y="692"/>
                </a:lnTo>
                <a:lnTo>
                  <a:pt x="8435" y="742"/>
                </a:lnTo>
                <a:lnTo>
                  <a:pt x="8561" y="793"/>
                </a:lnTo>
                <a:lnTo>
                  <a:pt x="8686" y="847"/>
                </a:lnTo>
                <a:lnTo>
                  <a:pt x="8811" y="902"/>
                </a:lnTo>
                <a:lnTo>
                  <a:pt x="8935" y="959"/>
                </a:lnTo>
                <a:lnTo>
                  <a:pt x="9057" y="1019"/>
                </a:lnTo>
                <a:lnTo>
                  <a:pt x="9178" y="1079"/>
                </a:lnTo>
                <a:lnTo>
                  <a:pt x="9299" y="1141"/>
                </a:lnTo>
                <a:lnTo>
                  <a:pt x="9419" y="1206"/>
                </a:lnTo>
                <a:lnTo>
                  <a:pt x="9537" y="1272"/>
                </a:lnTo>
                <a:lnTo>
                  <a:pt x="9655" y="1339"/>
                </a:lnTo>
                <a:lnTo>
                  <a:pt x="9771" y="1409"/>
                </a:lnTo>
                <a:lnTo>
                  <a:pt x="9886" y="1480"/>
                </a:lnTo>
                <a:lnTo>
                  <a:pt x="10000" y="1554"/>
                </a:lnTo>
                <a:lnTo>
                  <a:pt x="10113" y="1629"/>
                </a:lnTo>
                <a:lnTo>
                  <a:pt x="10224" y="1706"/>
                </a:lnTo>
                <a:lnTo>
                  <a:pt x="10335" y="1785"/>
                </a:lnTo>
                <a:lnTo>
                  <a:pt x="10443" y="1865"/>
                </a:lnTo>
                <a:lnTo>
                  <a:pt x="10443" y="1865"/>
                </a:lnTo>
                <a:lnTo>
                  <a:pt x="10498" y="1907"/>
                </a:lnTo>
                <a:lnTo>
                  <a:pt x="10551" y="1948"/>
                </a:lnTo>
                <a:lnTo>
                  <a:pt x="10604" y="1990"/>
                </a:lnTo>
                <a:lnTo>
                  <a:pt x="10657" y="2033"/>
                </a:lnTo>
                <a:lnTo>
                  <a:pt x="10709" y="2077"/>
                </a:lnTo>
                <a:lnTo>
                  <a:pt x="10760" y="2121"/>
                </a:lnTo>
                <a:lnTo>
                  <a:pt x="10811" y="2165"/>
                </a:lnTo>
                <a:lnTo>
                  <a:pt x="10862" y="2209"/>
                </a:lnTo>
                <a:lnTo>
                  <a:pt x="10911" y="2255"/>
                </a:lnTo>
                <a:lnTo>
                  <a:pt x="10961" y="2301"/>
                </a:lnTo>
                <a:lnTo>
                  <a:pt x="11010" y="2347"/>
                </a:lnTo>
                <a:lnTo>
                  <a:pt x="11058" y="2394"/>
                </a:lnTo>
                <a:lnTo>
                  <a:pt x="11106" y="2442"/>
                </a:lnTo>
                <a:lnTo>
                  <a:pt x="11152" y="2490"/>
                </a:lnTo>
                <a:lnTo>
                  <a:pt x="11200" y="2538"/>
                </a:lnTo>
                <a:lnTo>
                  <a:pt x="11245" y="2586"/>
                </a:lnTo>
                <a:lnTo>
                  <a:pt x="11291" y="2637"/>
                </a:lnTo>
                <a:lnTo>
                  <a:pt x="11335" y="2686"/>
                </a:lnTo>
                <a:lnTo>
                  <a:pt x="11380" y="2736"/>
                </a:lnTo>
                <a:lnTo>
                  <a:pt x="11423" y="2787"/>
                </a:lnTo>
                <a:lnTo>
                  <a:pt x="11466" y="2839"/>
                </a:lnTo>
                <a:lnTo>
                  <a:pt x="11508" y="2890"/>
                </a:lnTo>
                <a:lnTo>
                  <a:pt x="11550" y="2942"/>
                </a:lnTo>
                <a:lnTo>
                  <a:pt x="11591" y="2996"/>
                </a:lnTo>
                <a:lnTo>
                  <a:pt x="11630" y="3049"/>
                </a:lnTo>
                <a:lnTo>
                  <a:pt x="11670" y="3102"/>
                </a:lnTo>
                <a:lnTo>
                  <a:pt x="11709" y="3157"/>
                </a:lnTo>
                <a:lnTo>
                  <a:pt x="11747" y="3211"/>
                </a:lnTo>
                <a:lnTo>
                  <a:pt x="11784" y="3266"/>
                </a:lnTo>
                <a:lnTo>
                  <a:pt x="11821" y="3321"/>
                </a:lnTo>
                <a:lnTo>
                  <a:pt x="11856" y="3377"/>
                </a:lnTo>
                <a:lnTo>
                  <a:pt x="11892" y="3433"/>
                </a:lnTo>
                <a:lnTo>
                  <a:pt x="11927" y="3490"/>
                </a:lnTo>
                <a:lnTo>
                  <a:pt x="11960" y="3548"/>
                </a:lnTo>
                <a:lnTo>
                  <a:pt x="11993" y="3605"/>
                </a:lnTo>
                <a:lnTo>
                  <a:pt x="12025" y="3663"/>
                </a:lnTo>
                <a:lnTo>
                  <a:pt x="12057" y="3722"/>
                </a:lnTo>
                <a:lnTo>
                  <a:pt x="12087" y="3780"/>
                </a:lnTo>
                <a:lnTo>
                  <a:pt x="12117" y="3839"/>
                </a:lnTo>
                <a:lnTo>
                  <a:pt x="12146" y="3900"/>
                </a:lnTo>
                <a:lnTo>
                  <a:pt x="12174" y="3959"/>
                </a:lnTo>
                <a:lnTo>
                  <a:pt x="12201" y="4019"/>
                </a:lnTo>
                <a:lnTo>
                  <a:pt x="12228" y="4081"/>
                </a:lnTo>
                <a:lnTo>
                  <a:pt x="12253" y="4142"/>
                </a:lnTo>
                <a:lnTo>
                  <a:pt x="12278" y="4203"/>
                </a:lnTo>
                <a:lnTo>
                  <a:pt x="12302" y="4266"/>
                </a:lnTo>
                <a:lnTo>
                  <a:pt x="12325" y="4328"/>
                </a:lnTo>
                <a:lnTo>
                  <a:pt x="12347" y="4391"/>
                </a:lnTo>
                <a:lnTo>
                  <a:pt x="12368" y="4455"/>
                </a:lnTo>
                <a:lnTo>
                  <a:pt x="12388" y="4518"/>
                </a:lnTo>
                <a:lnTo>
                  <a:pt x="12408" y="4582"/>
                </a:lnTo>
                <a:lnTo>
                  <a:pt x="12427" y="4647"/>
                </a:lnTo>
                <a:lnTo>
                  <a:pt x="12444" y="4711"/>
                </a:lnTo>
                <a:lnTo>
                  <a:pt x="12461" y="4777"/>
                </a:lnTo>
                <a:lnTo>
                  <a:pt x="12476" y="4842"/>
                </a:lnTo>
                <a:lnTo>
                  <a:pt x="12491" y="4907"/>
                </a:lnTo>
                <a:lnTo>
                  <a:pt x="12505" y="4974"/>
                </a:lnTo>
                <a:lnTo>
                  <a:pt x="12517" y="5040"/>
                </a:lnTo>
                <a:lnTo>
                  <a:pt x="12529" y="5107"/>
                </a:lnTo>
                <a:lnTo>
                  <a:pt x="12540" y="5175"/>
                </a:lnTo>
                <a:lnTo>
                  <a:pt x="12550" y="5242"/>
                </a:lnTo>
                <a:lnTo>
                  <a:pt x="12558" y="5309"/>
                </a:lnTo>
                <a:lnTo>
                  <a:pt x="12566" y="5378"/>
                </a:lnTo>
                <a:lnTo>
                  <a:pt x="12574" y="5446"/>
                </a:lnTo>
                <a:lnTo>
                  <a:pt x="12574" y="5446"/>
                </a:lnTo>
                <a:lnTo>
                  <a:pt x="12578" y="5497"/>
                </a:lnTo>
                <a:lnTo>
                  <a:pt x="12582" y="5547"/>
                </a:lnTo>
                <a:lnTo>
                  <a:pt x="12585" y="5597"/>
                </a:lnTo>
                <a:lnTo>
                  <a:pt x="12587" y="5647"/>
                </a:lnTo>
                <a:lnTo>
                  <a:pt x="12589" y="5698"/>
                </a:lnTo>
                <a:lnTo>
                  <a:pt x="12590" y="5748"/>
                </a:lnTo>
                <a:lnTo>
                  <a:pt x="12590" y="5797"/>
                </a:lnTo>
                <a:lnTo>
                  <a:pt x="12590" y="5847"/>
                </a:lnTo>
                <a:lnTo>
                  <a:pt x="12588" y="5947"/>
                </a:lnTo>
                <a:lnTo>
                  <a:pt x="12584" y="6046"/>
                </a:lnTo>
                <a:lnTo>
                  <a:pt x="12577" y="6144"/>
                </a:lnTo>
                <a:lnTo>
                  <a:pt x="12567" y="6243"/>
                </a:lnTo>
                <a:lnTo>
                  <a:pt x="12556" y="6341"/>
                </a:lnTo>
                <a:lnTo>
                  <a:pt x="12543" y="6439"/>
                </a:lnTo>
                <a:lnTo>
                  <a:pt x="12528" y="6536"/>
                </a:lnTo>
                <a:lnTo>
                  <a:pt x="12511" y="6633"/>
                </a:lnTo>
                <a:lnTo>
                  <a:pt x="12492" y="6729"/>
                </a:lnTo>
                <a:lnTo>
                  <a:pt x="12471" y="6826"/>
                </a:lnTo>
                <a:lnTo>
                  <a:pt x="12448" y="6922"/>
                </a:lnTo>
                <a:lnTo>
                  <a:pt x="12424" y="7018"/>
                </a:lnTo>
                <a:lnTo>
                  <a:pt x="12398" y="7113"/>
                </a:lnTo>
                <a:lnTo>
                  <a:pt x="12369" y="7208"/>
                </a:lnTo>
                <a:lnTo>
                  <a:pt x="12340" y="7303"/>
                </a:lnTo>
                <a:lnTo>
                  <a:pt x="12309" y="7396"/>
                </a:lnTo>
                <a:lnTo>
                  <a:pt x="12276" y="7490"/>
                </a:lnTo>
                <a:lnTo>
                  <a:pt x="12243" y="7583"/>
                </a:lnTo>
                <a:lnTo>
                  <a:pt x="12207" y="7676"/>
                </a:lnTo>
                <a:lnTo>
                  <a:pt x="12170" y="7768"/>
                </a:lnTo>
                <a:lnTo>
                  <a:pt x="12133" y="7861"/>
                </a:lnTo>
                <a:lnTo>
                  <a:pt x="12094" y="7952"/>
                </a:lnTo>
                <a:lnTo>
                  <a:pt x="12054" y="8044"/>
                </a:lnTo>
                <a:lnTo>
                  <a:pt x="12013" y="8134"/>
                </a:lnTo>
                <a:lnTo>
                  <a:pt x="11971" y="8225"/>
                </a:lnTo>
                <a:lnTo>
                  <a:pt x="11928" y="8315"/>
                </a:lnTo>
                <a:lnTo>
                  <a:pt x="11884" y="8405"/>
                </a:lnTo>
                <a:lnTo>
                  <a:pt x="11839" y="8493"/>
                </a:lnTo>
                <a:lnTo>
                  <a:pt x="11839" y="8493"/>
                </a:lnTo>
                <a:close/>
              </a:path>
            </a:pathLst>
          </a:custGeom>
          <a:solidFill>
            <a:srgbClr val="023A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10" name="Oval 9"/>
          <p:cNvSpPr/>
          <p:nvPr/>
        </p:nvSpPr>
        <p:spPr>
          <a:xfrm>
            <a:off x="7530747" y="4429176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2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77557" y="2270604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7"/>
          <p:cNvSpPr/>
          <p:nvPr/>
        </p:nvSpPr>
        <p:spPr>
          <a:xfrm>
            <a:off x="5442631" y="5166717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" name="Oval 18"/>
          <p:cNvSpPr/>
          <p:nvPr/>
        </p:nvSpPr>
        <p:spPr>
          <a:xfrm>
            <a:off x="4050060" y="3510533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4" name="Oval 19"/>
          <p:cNvSpPr/>
          <p:nvPr/>
        </p:nvSpPr>
        <p:spPr>
          <a:xfrm>
            <a:off x="5329446" y="1721352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" name="Rectangle 4"/>
          <p:cNvSpPr/>
          <p:nvPr/>
        </p:nvSpPr>
        <p:spPr>
          <a:xfrm>
            <a:off x="7637964" y="3571423"/>
            <a:ext cx="126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Información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mensual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6384389" y="1688053"/>
            <a:ext cx="126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21 </a:t>
            </a:r>
            <a:r>
              <a:rPr lang="en-US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campos</a:t>
            </a:r>
            <a:endParaRPr lang="en-US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4"/>
          <p:cNvSpPr/>
          <p:nvPr/>
        </p:nvSpPr>
        <p:spPr>
          <a:xfrm>
            <a:off x="5963445" y="5196347"/>
            <a:ext cx="1480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Detalle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garantes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y/o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codeudores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4"/>
          <p:cNvSpPr/>
          <p:nvPr/>
        </p:nvSpPr>
        <p:spPr>
          <a:xfrm>
            <a:off x="4083036" y="4156198"/>
            <a:ext cx="1263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Detalle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garantías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reales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y/o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financieras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4359712" y="1868487"/>
            <a:ext cx="1263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Campo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garantes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codeudores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o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garantías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Line Callout 1 30"/>
          <p:cNvSpPr/>
          <p:nvPr/>
        </p:nvSpPr>
        <p:spPr>
          <a:xfrm>
            <a:off x="730996" y="1185707"/>
            <a:ext cx="2557266" cy="954107"/>
          </a:xfrm>
          <a:prstGeom prst="borderCallout1">
            <a:avLst>
              <a:gd name="adj1" fmla="val 52903"/>
              <a:gd name="adj2" fmla="val 107578"/>
              <a:gd name="adj3" fmla="val 87476"/>
              <a:gd name="adj4" fmla="val 133610"/>
            </a:avLst>
          </a:prstGeom>
          <a:solidFill>
            <a:srgbClr val="6D90A4">
              <a:alpha val="55000"/>
            </a:srgb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Indica y define qué tipo de garante, codeudor y/o garantía fue concedida la operación de crédito</a:t>
            </a:r>
            <a:endParaRPr lang="es-EC" sz="1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2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GARANTES, CODEUDORES Y GARANTÍAS – C03</a:t>
            </a:r>
            <a:endParaRPr lang="es-419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063678" y="6210634"/>
            <a:ext cx="6231970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/>
              <a:t>Eliminación parcial del garante o codeudor</a:t>
            </a:r>
            <a:endParaRPr lang="es-MX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32" y="1119964"/>
            <a:ext cx="9154701" cy="44308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1438481" y="3848614"/>
            <a:ext cx="291402" cy="28135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1428956" y="4412599"/>
            <a:ext cx="291402" cy="281354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231757" y="5711466"/>
            <a:ext cx="5487014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600" dirty="0" smtClean="0"/>
              <a:t>Campos para cruce con la C01 histórica</a:t>
            </a:r>
            <a:endParaRPr lang="es-EC" sz="1600" dirty="0"/>
          </a:p>
        </p:txBody>
      </p:sp>
      <p:sp>
        <p:nvSpPr>
          <p:cNvPr id="8" name="Triángulo isósceles 7"/>
          <p:cNvSpPr/>
          <p:nvPr/>
        </p:nvSpPr>
        <p:spPr>
          <a:xfrm>
            <a:off x="1393785" y="1492055"/>
            <a:ext cx="336098" cy="317696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Triángulo isósceles 8"/>
          <p:cNvSpPr/>
          <p:nvPr/>
        </p:nvSpPr>
        <p:spPr>
          <a:xfrm>
            <a:off x="1406608" y="1811517"/>
            <a:ext cx="336098" cy="317696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Triángulo isósceles 9"/>
          <p:cNvSpPr/>
          <p:nvPr/>
        </p:nvSpPr>
        <p:spPr>
          <a:xfrm>
            <a:off x="1406608" y="2148471"/>
            <a:ext cx="336098" cy="317696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9029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GARANTES, CODEUDORES Y GARANTÍAS – C03</a:t>
            </a:r>
            <a:endParaRPr lang="es-419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11" y="1084207"/>
            <a:ext cx="9630643" cy="438557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183929" y="5846686"/>
            <a:ext cx="9394646" cy="64633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Depende del tipo de garante, codeudor y/o garantía determinado en la C01, se incluirá una, dos o más líneas de registro en la C03.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09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C03</a:t>
            </a:r>
            <a:endParaRPr lang="es-419" sz="2800" dirty="0"/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088172"/>
            <a:ext cx="6788603" cy="54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68"/>
          <p:cNvSpPr/>
          <p:nvPr/>
        </p:nvSpPr>
        <p:spPr>
          <a:xfrm>
            <a:off x="843314" y="3234284"/>
            <a:ext cx="2428172" cy="584775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dk1"/>
                </a:solidFill>
              </a:rPr>
              <a:t>Obligatoriedad</a:t>
            </a:r>
            <a:r>
              <a:rPr lang="en-US" sz="1600" b="1" dirty="0">
                <a:solidFill>
                  <a:schemeClr val="dk1"/>
                </a:solidFill>
              </a:rPr>
              <a:t> de </a:t>
            </a:r>
            <a:r>
              <a:rPr lang="en-US" sz="1600" b="1" dirty="0" err="1">
                <a:solidFill>
                  <a:schemeClr val="dk1"/>
                </a:solidFill>
              </a:rPr>
              <a:t>campos</a:t>
            </a:r>
            <a:endParaRPr lang="en-US" sz="1600" b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6096000" y="2438400"/>
            <a:ext cx="6096000" cy="198120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dirty="0" smtClean="0"/>
              <a:t>NORMATIVA</a:t>
            </a:r>
            <a:endParaRPr lang="es-419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439FA0-B385-495C-AE9F-0207E766DF0C}"/>
              </a:ext>
            </a:extLst>
          </p:cNvPr>
          <p:cNvSpPr txBox="1"/>
          <p:nvPr/>
        </p:nvSpPr>
        <p:spPr>
          <a:xfrm>
            <a:off x="4800600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050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C03</a:t>
            </a:r>
            <a:endParaRPr lang="es-419" sz="2800" dirty="0"/>
          </a:p>
        </p:txBody>
      </p:sp>
      <p:sp>
        <p:nvSpPr>
          <p:cNvPr id="3" name="Rectangle 68"/>
          <p:cNvSpPr/>
          <p:nvPr/>
        </p:nvSpPr>
        <p:spPr>
          <a:xfrm>
            <a:off x="4516978" y="950427"/>
            <a:ext cx="2428172" cy="338554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dk1"/>
                </a:solidFill>
              </a:rPr>
              <a:t>Duplicados</a:t>
            </a:r>
            <a:endParaRPr lang="en-US" sz="1600" b="1" dirty="0">
              <a:solidFill>
                <a:schemeClr val="dk1"/>
              </a:solidFill>
            </a:endParaRPr>
          </a:p>
        </p:txBody>
      </p:sp>
      <p:sp>
        <p:nvSpPr>
          <p:cNvPr id="4" name="Freeform 48"/>
          <p:cNvSpPr>
            <a:spLocks/>
          </p:cNvSpPr>
          <p:nvPr/>
        </p:nvSpPr>
        <p:spPr bwMode="auto">
          <a:xfrm rot="18900000">
            <a:off x="4889424" y="3831375"/>
            <a:ext cx="695198" cy="530527"/>
          </a:xfrm>
          <a:custGeom>
            <a:avLst/>
            <a:gdLst>
              <a:gd name="T0" fmla="*/ 0 w 971"/>
              <a:gd name="T1" fmla="*/ 74 h 741"/>
              <a:gd name="T2" fmla="*/ 653 w 971"/>
              <a:gd name="T3" fmla="*/ 0 h 741"/>
              <a:gd name="T4" fmla="*/ 971 w 971"/>
              <a:gd name="T5" fmla="*/ 384 h 741"/>
              <a:gd name="T6" fmla="*/ 403 w 971"/>
              <a:gd name="T7" fmla="*/ 741 h 741"/>
              <a:gd name="T8" fmla="*/ 133 w 971"/>
              <a:gd name="T9" fmla="*/ 566 h 741"/>
              <a:gd name="T10" fmla="*/ 0 w 971"/>
              <a:gd name="T11" fmla="*/ 74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71" h="741">
                <a:moveTo>
                  <a:pt x="0" y="74"/>
                </a:moveTo>
                <a:lnTo>
                  <a:pt x="653" y="0"/>
                </a:lnTo>
                <a:lnTo>
                  <a:pt x="971" y="384"/>
                </a:lnTo>
                <a:lnTo>
                  <a:pt x="403" y="741"/>
                </a:lnTo>
                <a:lnTo>
                  <a:pt x="133" y="566"/>
                </a:lnTo>
                <a:lnTo>
                  <a:pt x="0" y="7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9"/>
          <p:cNvSpPr>
            <a:spLocks/>
          </p:cNvSpPr>
          <p:nvPr/>
        </p:nvSpPr>
        <p:spPr bwMode="auto">
          <a:xfrm rot="18900000">
            <a:off x="5035830" y="3759110"/>
            <a:ext cx="425282" cy="281372"/>
          </a:xfrm>
          <a:custGeom>
            <a:avLst/>
            <a:gdLst>
              <a:gd name="T0" fmla="*/ 36 w 594"/>
              <a:gd name="T1" fmla="*/ 393 h 393"/>
              <a:gd name="T2" fmla="*/ 594 w 594"/>
              <a:gd name="T3" fmla="*/ 331 h 393"/>
              <a:gd name="T4" fmla="*/ 407 w 594"/>
              <a:gd name="T5" fmla="*/ 80 h 393"/>
              <a:gd name="T6" fmla="*/ 152 w 594"/>
              <a:gd name="T7" fmla="*/ 0 h 393"/>
              <a:gd name="T8" fmla="*/ 0 w 594"/>
              <a:gd name="T9" fmla="*/ 42 h 393"/>
              <a:gd name="T10" fmla="*/ 0 w 594"/>
              <a:gd name="T11" fmla="*/ 246 h 393"/>
              <a:gd name="T12" fmla="*/ 36 w 594"/>
              <a:gd name="T13" fmla="*/ 393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4" h="393">
                <a:moveTo>
                  <a:pt x="36" y="393"/>
                </a:moveTo>
                <a:lnTo>
                  <a:pt x="594" y="331"/>
                </a:lnTo>
                <a:lnTo>
                  <a:pt x="407" y="80"/>
                </a:lnTo>
                <a:lnTo>
                  <a:pt x="152" y="0"/>
                </a:lnTo>
                <a:lnTo>
                  <a:pt x="0" y="42"/>
                </a:lnTo>
                <a:lnTo>
                  <a:pt x="0" y="246"/>
                </a:lnTo>
                <a:lnTo>
                  <a:pt x="36" y="39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0"/>
          <p:cNvSpPr>
            <a:spLocks/>
          </p:cNvSpPr>
          <p:nvPr/>
        </p:nvSpPr>
        <p:spPr bwMode="auto">
          <a:xfrm rot="18900000">
            <a:off x="5411591" y="4318936"/>
            <a:ext cx="380891" cy="594248"/>
          </a:xfrm>
          <a:custGeom>
            <a:avLst/>
            <a:gdLst>
              <a:gd name="T0" fmla="*/ 55 w 225"/>
              <a:gd name="T1" fmla="*/ 351 h 351"/>
              <a:gd name="T2" fmla="*/ 210 w 225"/>
              <a:gd name="T3" fmla="*/ 304 h 351"/>
              <a:gd name="T4" fmla="*/ 225 w 225"/>
              <a:gd name="T5" fmla="*/ 70 h 351"/>
              <a:gd name="T6" fmla="*/ 163 w 225"/>
              <a:gd name="T7" fmla="*/ 0 h 351"/>
              <a:gd name="T8" fmla="*/ 36 w 225"/>
              <a:gd name="T9" fmla="*/ 84 h 351"/>
              <a:gd name="T10" fmla="*/ 0 w 225"/>
              <a:gd name="T11" fmla="*/ 200 h 351"/>
              <a:gd name="T12" fmla="*/ 55 w 225"/>
              <a:gd name="T13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5" h="351">
                <a:moveTo>
                  <a:pt x="55" y="351"/>
                </a:moveTo>
                <a:cubicBezTo>
                  <a:pt x="210" y="304"/>
                  <a:pt x="210" y="304"/>
                  <a:pt x="210" y="304"/>
                </a:cubicBezTo>
                <a:cubicBezTo>
                  <a:pt x="225" y="70"/>
                  <a:pt x="225" y="70"/>
                  <a:pt x="225" y="7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38" y="82"/>
                  <a:pt x="36" y="84"/>
                </a:cubicBezTo>
                <a:cubicBezTo>
                  <a:pt x="35" y="85"/>
                  <a:pt x="0" y="200"/>
                  <a:pt x="0" y="200"/>
                </a:cubicBezTo>
                <a:lnTo>
                  <a:pt x="55" y="35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51"/>
          <p:cNvSpPr>
            <a:spLocks/>
          </p:cNvSpPr>
          <p:nvPr/>
        </p:nvSpPr>
        <p:spPr bwMode="auto">
          <a:xfrm rot="18900000">
            <a:off x="5737671" y="4128526"/>
            <a:ext cx="554154" cy="404518"/>
          </a:xfrm>
          <a:custGeom>
            <a:avLst/>
            <a:gdLst>
              <a:gd name="T0" fmla="*/ 6 w 327"/>
              <a:gd name="T1" fmla="*/ 23 h 239"/>
              <a:gd name="T2" fmla="*/ 327 w 327"/>
              <a:gd name="T3" fmla="*/ 0 h 239"/>
              <a:gd name="T4" fmla="*/ 249 w 327"/>
              <a:gd name="T5" fmla="*/ 160 h 239"/>
              <a:gd name="T6" fmla="*/ 108 w 327"/>
              <a:gd name="T7" fmla="*/ 239 h 239"/>
              <a:gd name="T8" fmla="*/ 1 w 327"/>
              <a:gd name="T9" fmla="*/ 152 h 239"/>
              <a:gd name="T10" fmla="*/ 6 w 327"/>
              <a:gd name="T11" fmla="*/ 23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7" h="239">
                <a:moveTo>
                  <a:pt x="6" y="23"/>
                </a:moveTo>
                <a:cubicBezTo>
                  <a:pt x="327" y="0"/>
                  <a:pt x="327" y="0"/>
                  <a:pt x="327" y="0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49" y="160"/>
                  <a:pt x="113" y="239"/>
                  <a:pt x="108" y="239"/>
                </a:cubicBezTo>
                <a:cubicBezTo>
                  <a:pt x="103" y="238"/>
                  <a:pt x="3" y="152"/>
                  <a:pt x="1" y="152"/>
                </a:cubicBezTo>
                <a:cubicBezTo>
                  <a:pt x="0" y="151"/>
                  <a:pt x="6" y="23"/>
                  <a:pt x="6" y="2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52"/>
          <p:cNvSpPr>
            <a:spLocks/>
          </p:cNvSpPr>
          <p:nvPr/>
        </p:nvSpPr>
        <p:spPr bwMode="auto">
          <a:xfrm rot="18900000">
            <a:off x="5380091" y="3767238"/>
            <a:ext cx="423134" cy="740304"/>
          </a:xfrm>
          <a:custGeom>
            <a:avLst/>
            <a:gdLst>
              <a:gd name="T0" fmla="*/ 94 w 591"/>
              <a:gd name="T1" fmla="*/ 1034 h 1034"/>
              <a:gd name="T2" fmla="*/ 579 w 591"/>
              <a:gd name="T3" fmla="*/ 968 h 1034"/>
              <a:gd name="T4" fmla="*/ 591 w 591"/>
              <a:gd name="T5" fmla="*/ 497 h 1034"/>
              <a:gd name="T6" fmla="*/ 402 w 591"/>
              <a:gd name="T7" fmla="*/ 24 h 1034"/>
              <a:gd name="T8" fmla="*/ 321 w 591"/>
              <a:gd name="T9" fmla="*/ 0 h 1034"/>
              <a:gd name="T10" fmla="*/ 0 w 591"/>
              <a:gd name="T11" fmla="*/ 19 h 1034"/>
              <a:gd name="T12" fmla="*/ 94 w 591"/>
              <a:gd name="T13" fmla="*/ 1034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1" h="1034">
                <a:moveTo>
                  <a:pt x="94" y="1034"/>
                </a:moveTo>
                <a:lnTo>
                  <a:pt x="579" y="968"/>
                </a:lnTo>
                <a:lnTo>
                  <a:pt x="591" y="497"/>
                </a:lnTo>
                <a:lnTo>
                  <a:pt x="402" y="24"/>
                </a:lnTo>
                <a:lnTo>
                  <a:pt x="321" y="0"/>
                </a:lnTo>
                <a:lnTo>
                  <a:pt x="0" y="19"/>
                </a:lnTo>
                <a:lnTo>
                  <a:pt x="94" y="10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53"/>
          <p:cNvSpPr>
            <a:spLocks/>
          </p:cNvSpPr>
          <p:nvPr/>
        </p:nvSpPr>
        <p:spPr bwMode="auto">
          <a:xfrm rot="18900000">
            <a:off x="5045657" y="2480486"/>
            <a:ext cx="499742" cy="504753"/>
          </a:xfrm>
          <a:custGeom>
            <a:avLst/>
            <a:gdLst>
              <a:gd name="T0" fmla="*/ 168 w 698"/>
              <a:gd name="T1" fmla="*/ 0 h 705"/>
              <a:gd name="T2" fmla="*/ 0 w 698"/>
              <a:gd name="T3" fmla="*/ 485 h 705"/>
              <a:gd name="T4" fmla="*/ 457 w 698"/>
              <a:gd name="T5" fmla="*/ 705 h 705"/>
              <a:gd name="T6" fmla="*/ 698 w 698"/>
              <a:gd name="T7" fmla="*/ 606 h 705"/>
              <a:gd name="T8" fmla="*/ 660 w 698"/>
              <a:gd name="T9" fmla="*/ 352 h 705"/>
              <a:gd name="T10" fmla="*/ 168 w 698"/>
              <a:gd name="T11" fmla="*/ 0 h 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98" h="705">
                <a:moveTo>
                  <a:pt x="168" y="0"/>
                </a:moveTo>
                <a:lnTo>
                  <a:pt x="0" y="485"/>
                </a:lnTo>
                <a:lnTo>
                  <a:pt x="457" y="705"/>
                </a:lnTo>
                <a:lnTo>
                  <a:pt x="698" y="606"/>
                </a:lnTo>
                <a:lnTo>
                  <a:pt x="660" y="352"/>
                </a:lnTo>
                <a:lnTo>
                  <a:pt x="168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54"/>
          <p:cNvSpPr>
            <a:spLocks/>
          </p:cNvSpPr>
          <p:nvPr/>
        </p:nvSpPr>
        <p:spPr bwMode="auto">
          <a:xfrm rot="18900000">
            <a:off x="5231929" y="2861303"/>
            <a:ext cx="370868" cy="494729"/>
          </a:xfrm>
          <a:custGeom>
            <a:avLst/>
            <a:gdLst>
              <a:gd name="T0" fmla="*/ 518 w 518"/>
              <a:gd name="T1" fmla="*/ 71 h 691"/>
              <a:gd name="T2" fmla="*/ 303 w 518"/>
              <a:gd name="T3" fmla="*/ 691 h 691"/>
              <a:gd name="T4" fmla="*/ 45 w 518"/>
              <a:gd name="T5" fmla="*/ 407 h 691"/>
              <a:gd name="T6" fmla="*/ 0 w 518"/>
              <a:gd name="T7" fmla="*/ 94 h 691"/>
              <a:gd name="T8" fmla="*/ 166 w 518"/>
              <a:gd name="T9" fmla="*/ 0 h 691"/>
              <a:gd name="T10" fmla="*/ 518 w 518"/>
              <a:gd name="T11" fmla="*/ 7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8" h="691">
                <a:moveTo>
                  <a:pt x="518" y="71"/>
                </a:moveTo>
                <a:lnTo>
                  <a:pt x="303" y="691"/>
                </a:lnTo>
                <a:lnTo>
                  <a:pt x="45" y="407"/>
                </a:lnTo>
                <a:lnTo>
                  <a:pt x="0" y="94"/>
                </a:lnTo>
                <a:lnTo>
                  <a:pt x="166" y="0"/>
                </a:lnTo>
                <a:lnTo>
                  <a:pt x="518" y="71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55"/>
          <p:cNvSpPr>
            <a:spLocks/>
          </p:cNvSpPr>
          <p:nvPr/>
        </p:nvSpPr>
        <p:spPr bwMode="auto">
          <a:xfrm rot="18900000">
            <a:off x="5649467" y="2320478"/>
            <a:ext cx="632194" cy="420269"/>
          </a:xfrm>
          <a:custGeom>
            <a:avLst/>
            <a:gdLst>
              <a:gd name="T0" fmla="*/ 883 w 883"/>
              <a:gd name="T1" fmla="*/ 78 h 587"/>
              <a:gd name="T2" fmla="*/ 665 w 883"/>
              <a:gd name="T3" fmla="*/ 587 h 587"/>
              <a:gd name="T4" fmla="*/ 137 w 883"/>
              <a:gd name="T5" fmla="*/ 411 h 587"/>
              <a:gd name="T6" fmla="*/ 0 w 883"/>
              <a:gd name="T7" fmla="*/ 142 h 587"/>
              <a:gd name="T8" fmla="*/ 279 w 883"/>
              <a:gd name="T9" fmla="*/ 0 h 587"/>
              <a:gd name="T10" fmla="*/ 883 w 883"/>
              <a:gd name="T11" fmla="*/ 78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3" h="587">
                <a:moveTo>
                  <a:pt x="883" y="78"/>
                </a:moveTo>
                <a:lnTo>
                  <a:pt x="665" y="587"/>
                </a:lnTo>
                <a:lnTo>
                  <a:pt x="137" y="411"/>
                </a:lnTo>
                <a:lnTo>
                  <a:pt x="0" y="142"/>
                </a:lnTo>
                <a:lnTo>
                  <a:pt x="279" y="0"/>
                </a:lnTo>
                <a:lnTo>
                  <a:pt x="883" y="7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56"/>
          <p:cNvSpPr>
            <a:spLocks/>
          </p:cNvSpPr>
          <p:nvPr/>
        </p:nvSpPr>
        <p:spPr bwMode="auto">
          <a:xfrm rot="18900000">
            <a:off x="5898385" y="2536921"/>
            <a:ext cx="378028" cy="428145"/>
          </a:xfrm>
          <a:custGeom>
            <a:avLst/>
            <a:gdLst>
              <a:gd name="T0" fmla="*/ 83 w 223"/>
              <a:gd name="T1" fmla="*/ 0 h 253"/>
              <a:gd name="T2" fmla="*/ 0 w 223"/>
              <a:gd name="T3" fmla="*/ 241 h 253"/>
              <a:gd name="T4" fmla="*/ 118 w 223"/>
              <a:gd name="T5" fmla="*/ 253 h 253"/>
              <a:gd name="T6" fmla="*/ 223 w 223"/>
              <a:gd name="T7" fmla="*/ 193 h 253"/>
              <a:gd name="T8" fmla="*/ 203 w 223"/>
              <a:gd name="T9" fmla="*/ 75 h 253"/>
              <a:gd name="T10" fmla="*/ 83 w 223"/>
              <a:gd name="T1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" h="253">
                <a:moveTo>
                  <a:pt x="83" y="0"/>
                </a:moveTo>
                <a:cubicBezTo>
                  <a:pt x="0" y="241"/>
                  <a:pt x="0" y="241"/>
                  <a:pt x="0" y="241"/>
                </a:cubicBezTo>
                <a:cubicBezTo>
                  <a:pt x="118" y="253"/>
                  <a:pt x="118" y="253"/>
                  <a:pt x="118" y="253"/>
                </a:cubicBezTo>
                <a:cubicBezTo>
                  <a:pt x="118" y="253"/>
                  <a:pt x="223" y="198"/>
                  <a:pt x="223" y="193"/>
                </a:cubicBezTo>
                <a:cubicBezTo>
                  <a:pt x="223" y="188"/>
                  <a:pt x="203" y="75"/>
                  <a:pt x="203" y="75"/>
                </a:cubicBezTo>
                <a:lnTo>
                  <a:pt x="83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Freeform 57"/>
          <p:cNvSpPr>
            <a:spLocks/>
          </p:cNvSpPr>
          <p:nvPr/>
        </p:nvSpPr>
        <p:spPr bwMode="auto">
          <a:xfrm rot="18900000">
            <a:off x="5336797" y="2621631"/>
            <a:ext cx="763931" cy="555586"/>
          </a:xfrm>
          <a:custGeom>
            <a:avLst/>
            <a:gdLst>
              <a:gd name="T0" fmla="*/ 451 w 451"/>
              <a:gd name="T1" fmla="*/ 138 h 328"/>
              <a:gd name="T2" fmla="*/ 400 w 451"/>
              <a:gd name="T3" fmla="*/ 327 h 328"/>
              <a:gd name="T4" fmla="*/ 22 w 451"/>
              <a:gd name="T5" fmla="*/ 247 h 328"/>
              <a:gd name="T6" fmla="*/ 0 w 451"/>
              <a:gd name="T7" fmla="*/ 169 h 328"/>
              <a:gd name="T8" fmla="*/ 42 w 451"/>
              <a:gd name="T9" fmla="*/ 0 h 328"/>
              <a:gd name="T10" fmla="*/ 451 w 451"/>
              <a:gd name="T11" fmla="*/ 13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1" h="328">
                <a:moveTo>
                  <a:pt x="451" y="138"/>
                </a:moveTo>
                <a:cubicBezTo>
                  <a:pt x="451" y="138"/>
                  <a:pt x="395" y="328"/>
                  <a:pt x="400" y="327"/>
                </a:cubicBezTo>
                <a:cubicBezTo>
                  <a:pt x="405" y="326"/>
                  <a:pt x="22" y="247"/>
                  <a:pt x="22" y="247"/>
                </a:cubicBezTo>
                <a:cubicBezTo>
                  <a:pt x="0" y="169"/>
                  <a:pt x="0" y="169"/>
                  <a:pt x="0" y="169"/>
                </a:cubicBezTo>
                <a:cubicBezTo>
                  <a:pt x="42" y="0"/>
                  <a:pt x="42" y="0"/>
                  <a:pt x="42" y="0"/>
                </a:cubicBezTo>
                <a:lnTo>
                  <a:pt x="451" y="13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4" name="Freeform 58"/>
          <p:cNvSpPr>
            <a:spLocks/>
          </p:cNvSpPr>
          <p:nvPr/>
        </p:nvSpPr>
        <p:spPr bwMode="auto">
          <a:xfrm rot="18900000">
            <a:off x="6698663" y="3809735"/>
            <a:ext cx="682312" cy="627182"/>
          </a:xfrm>
          <a:custGeom>
            <a:avLst/>
            <a:gdLst>
              <a:gd name="T0" fmla="*/ 473 w 953"/>
              <a:gd name="T1" fmla="*/ 876 h 876"/>
              <a:gd name="T2" fmla="*/ 0 w 953"/>
              <a:gd name="T3" fmla="*/ 261 h 876"/>
              <a:gd name="T4" fmla="*/ 236 w 953"/>
              <a:gd name="T5" fmla="*/ 0 h 876"/>
              <a:gd name="T6" fmla="*/ 953 w 953"/>
              <a:gd name="T7" fmla="*/ 0 h 876"/>
              <a:gd name="T8" fmla="*/ 773 w 953"/>
              <a:gd name="T9" fmla="*/ 348 h 876"/>
              <a:gd name="T10" fmla="*/ 473 w 953"/>
              <a:gd name="T11" fmla="*/ 876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3" h="876">
                <a:moveTo>
                  <a:pt x="473" y="876"/>
                </a:moveTo>
                <a:lnTo>
                  <a:pt x="0" y="261"/>
                </a:lnTo>
                <a:lnTo>
                  <a:pt x="236" y="0"/>
                </a:lnTo>
                <a:lnTo>
                  <a:pt x="953" y="0"/>
                </a:lnTo>
                <a:lnTo>
                  <a:pt x="773" y="348"/>
                </a:lnTo>
                <a:lnTo>
                  <a:pt x="473" y="87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Freeform 59"/>
          <p:cNvSpPr>
            <a:spLocks/>
          </p:cNvSpPr>
          <p:nvPr/>
        </p:nvSpPr>
        <p:spPr bwMode="auto">
          <a:xfrm rot="18900000">
            <a:off x="6223557" y="3669020"/>
            <a:ext cx="579213" cy="660833"/>
          </a:xfrm>
          <a:custGeom>
            <a:avLst/>
            <a:gdLst>
              <a:gd name="T0" fmla="*/ 342 w 342"/>
              <a:gd name="T1" fmla="*/ 309 h 390"/>
              <a:gd name="T2" fmla="*/ 112 w 342"/>
              <a:gd name="T3" fmla="*/ 0 h 390"/>
              <a:gd name="T4" fmla="*/ 2 w 342"/>
              <a:gd name="T5" fmla="*/ 198 h 390"/>
              <a:gd name="T6" fmla="*/ 102 w 342"/>
              <a:gd name="T7" fmla="*/ 340 h 390"/>
              <a:gd name="T8" fmla="*/ 252 w 342"/>
              <a:gd name="T9" fmla="*/ 390 h 390"/>
              <a:gd name="T10" fmla="*/ 342 w 342"/>
              <a:gd name="T11" fmla="*/ 30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2" h="390">
                <a:moveTo>
                  <a:pt x="342" y="309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0"/>
                  <a:pt x="0" y="185"/>
                  <a:pt x="2" y="198"/>
                </a:cubicBezTo>
                <a:cubicBezTo>
                  <a:pt x="4" y="211"/>
                  <a:pt x="102" y="340"/>
                  <a:pt x="102" y="340"/>
                </a:cubicBezTo>
                <a:cubicBezTo>
                  <a:pt x="252" y="390"/>
                  <a:pt x="252" y="390"/>
                  <a:pt x="252" y="390"/>
                </a:cubicBezTo>
                <a:lnTo>
                  <a:pt x="342" y="309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6" name="Freeform 60"/>
          <p:cNvSpPr>
            <a:spLocks/>
          </p:cNvSpPr>
          <p:nvPr/>
        </p:nvSpPr>
        <p:spPr bwMode="auto">
          <a:xfrm rot="18900000">
            <a:off x="6567152" y="3081469"/>
            <a:ext cx="819776" cy="518356"/>
          </a:xfrm>
          <a:custGeom>
            <a:avLst/>
            <a:gdLst>
              <a:gd name="T0" fmla="*/ 1145 w 1145"/>
              <a:gd name="T1" fmla="*/ 648 h 724"/>
              <a:gd name="T2" fmla="*/ 722 w 1145"/>
              <a:gd name="T3" fmla="*/ 0 h 724"/>
              <a:gd name="T4" fmla="*/ 0 w 1145"/>
              <a:gd name="T5" fmla="*/ 35 h 724"/>
              <a:gd name="T6" fmla="*/ 532 w 1145"/>
              <a:gd name="T7" fmla="*/ 724 h 724"/>
              <a:gd name="T8" fmla="*/ 1145 w 1145"/>
              <a:gd name="T9" fmla="*/ 648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5" h="724">
                <a:moveTo>
                  <a:pt x="1145" y="648"/>
                </a:moveTo>
                <a:lnTo>
                  <a:pt x="722" y="0"/>
                </a:lnTo>
                <a:lnTo>
                  <a:pt x="0" y="35"/>
                </a:lnTo>
                <a:lnTo>
                  <a:pt x="532" y="724"/>
                </a:lnTo>
                <a:lnTo>
                  <a:pt x="1145" y="64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Freeform 61"/>
          <p:cNvSpPr>
            <a:spLocks/>
          </p:cNvSpPr>
          <p:nvPr/>
        </p:nvSpPr>
        <p:spPr bwMode="auto">
          <a:xfrm rot="18900000">
            <a:off x="6460751" y="2989810"/>
            <a:ext cx="617159" cy="471103"/>
          </a:xfrm>
          <a:custGeom>
            <a:avLst/>
            <a:gdLst>
              <a:gd name="T0" fmla="*/ 177 w 364"/>
              <a:gd name="T1" fmla="*/ 278 h 278"/>
              <a:gd name="T2" fmla="*/ 0 w 364"/>
              <a:gd name="T3" fmla="*/ 22 h 278"/>
              <a:gd name="T4" fmla="*/ 163 w 364"/>
              <a:gd name="T5" fmla="*/ 0 h 278"/>
              <a:gd name="T6" fmla="*/ 344 w 364"/>
              <a:gd name="T7" fmla="*/ 71 h 278"/>
              <a:gd name="T8" fmla="*/ 357 w 364"/>
              <a:gd name="T9" fmla="*/ 198 h 278"/>
              <a:gd name="T10" fmla="*/ 177 w 364"/>
              <a:gd name="T11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4" h="278">
                <a:moveTo>
                  <a:pt x="177" y="278"/>
                </a:moveTo>
                <a:cubicBezTo>
                  <a:pt x="0" y="22"/>
                  <a:pt x="0" y="22"/>
                  <a:pt x="0" y="22"/>
                </a:cubicBezTo>
                <a:cubicBezTo>
                  <a:pt x="163" y="0"/>
                  <a:pt x="163" y="0"/>
                  <a:pt x="163" y="0"/>
                </a:cubicBezTo>
                <a:cubicBezTo>
                  <a:pt x="163" y="0"/>
                  <a:pt x="342" y="60"/>
                  <a:pt x="344" y="71"/>
                </a:cubicBezTo>
                <a:cubicBezTo>
                  <a:pt x="345" y="82"/>
                  <a:pt x="364" y="190"/>
                  <a:pt x="357" y="198"/>
                </a:cubicBezTo>
                <a:cubicBezTo>
                  <a:pt x="349" y="205"/>
                  <a:pt x="177" y="278"/>
                  <a:pt x="177" y="278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62"/>
          <p:cNvSpPr>
            <a:spLocks/>
          </p:cNvSpPr>
          <p:nvPr/>
        </p:nvSpPr>
        <p:spPr bwMode="auto">
          <a:xfrm rot="18900000">
            <a:off x="6316740" y="3282689"/>
            <a:ext cx="813332" cy="763931"/>
          </a:xfrm>
          <a:custGeom>
            <a:avLst/>
            <a:gdLst>
              <a:gd name="T0" fmla="*/ 480 w 480"/>
              <a:gd name="T1" fmla="*/ 205 h 451"/>
              <a:gd name="T2" fmla="*/ 334 w 480"/>
              <a:gd name="T3" fmla="*/ 0 h 451"/>
              <a:gd name="T4" fmla="*/ 143 w 480"/>
              <a:gd name="T5" fmla="*/ 47 h 451"/>
              <a:gd name="T6" fmla="*/ 0 w 480"/>
              <a:gd name="T7" fmla="*/ 235 h 451"/>
              <a:gd name="T8" fmla="*/ 122 w 480"/>
              <a:gd name="T9" fmla="*/ 451 h 451"/>
              <a:gd name="T10" fmla="*/ 480 w 480"/>
              <a:gd name="T11" fmla="*/ 205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451">
                <a:moveTo>
                  <a:pt x="480" y="205"/>
                </a:moveTo>
                <a:cubicBezTo>
                  <a:pt x="334" y="0"/>
                  <a:pt x="334" y="0"/>
                  <a:pt x="334" y="0"/>
                </a:cubicBezTo>
                <a:cubicBezTo>
                  <a:pt x="143" y="47"/>
                  <a:pt x="143" y="47"/>
                  <a:pt x="143" y="47"/>
                </a:cubicBezTo>
                <a:cubicBezTo>
                  <a:pt x="143" y="47"/>
                  <a:pt x="0" y="226"/>
                  <a:pt x="0" y="235"/>
                </a:cubicBezTo>
                <a:cubicBezTo>
                  <a:pt x="0" y="245"/>
                  <a:pt x="122" y="451"/>
                  <a:pt x="122" y="451"/>
                </a:cubicBezTo>
                <a:lnTo>
                  <a:pt x="480" y="20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9" name="Freeform 63"/>
          <p:cNvSpPr>
            <a:spLocks/>
          </p:cNvSpPr>
          <p:nvPr/>
        </p:nvSpPr>
        <p:spPr bwMode="auto">
          <a:xfrm rot="18900000">
            <a:off x="5134569" y="2769155"/>
            <a:ext cx="1016665" cy="2551687"/>
          </a:xfrm>
          <a:custGeom>
            <a:avLst/>
            <a:gdLst>
              <a:gd name="T0" fmla="*/ 121 w 600"/>
              <a:gd name="T1" fmla="*/ 0 h 1506"/>
              <a:gd name="T2" fmla="*/ 0 w 600"/>
              <a:gd name="T3" fmla="*/ 438 h 1506"/>
              <a:gd name="T4" fmla="*/ 118 w 600"/>
              <a:gd name="T5" fmla="*/ 618 h 1506"/>
              <a:gd name="T6" fmla="*/ 119 w 600"/>
              <a:gd name="T7" fmla="*/ 615 h 1506"/>
              <a:gd name="T8" fmla="*/ 120 w 600"/>
              <a:gd name="T9" fmla="*/ 612 h 1506"/>
              <a:gd name="T10" fmla="*/ 121 w 600"/>
              <a:gd name="T11" fmla="*/ 610 h 1506"/>
              <a:gd name="T12" fmla="*/ 121 w 600"/>
              <a:gd name="T13" fmla="*/ 607 h 1506"/>
              <a:gd name="T14" fmla="*/ 151 w 600"/>
              <a:gd name="T15" fmla="*/ 544 h 1506"/>
              <a:gd name="T16" fmla="*/ 190 w 600"/>
              <a:gd name="T17" fmla="*/ 514 h 1506"/>
              <a:gd name="T18" fmla="*/ 235 w 600"/>
              <a:gd name="T19" fmla="*/ 519 h 1506"/>
              <a:gd name="T20" fmla="*/ 280 w 600"/>
              <a:gd name="T21" fmla="*/ 561 h 1506"/>
              <a:gd name="T22" fmla="*/ 316 w 600"/>
              <a:gd name="T23" fmla="*/ 636 h 1506"/>
              <a:gd name="T24" fmla="*/ 336 w 600"/>
              <a:gd name="T25" fmla="*/ 728 h 1506"/>
              <a:gd name="T26" fmla="*/ 339 w 600"/>
              <a:gd name="T27" fmla="*/ 824 h 1506"/>
              <a:gd name="T28" fmla="*/ 322 w 600"/>
              <a:gd name="T29" fmla="*/ 912 h 1506"/>
              <a:gd name="T30" fmla="*/ 290 w 600"/>
              <a:gd name="T31" fmla="*/ 973 h 1506"/>
              <a:gd name="T32" fmla="*/ 249 w 600"/>
              <a:gd name="T33" fmla="*/ 998 h 1506"/>
              <a:gd name="T34" fmla="*/ 204 w 600"/>
              <a:gd name="T35" fmla="*/ 987 h 1506"/>
              <a:gd name="T36" fmla="*/ 162 w 600"/>
              <a:gd name="T37" fmla="*/ 942 h 1506"/>
              <a:gd name="T38" fmla="*/ 160 w 600"/>
              <a:gd name="T39" fmla="*/ 939 h 1506"/>
              <a:gd name="T40" fmla="*/ 158 w 600"/>
              <a:gd name="T41" fmla="*/ 936 h 1506"/>
              <a:gd name="T42" fmla="*/ 157 w 600"/>
              <a:gd name="T43" fmla="*/ 933 h 1506"/>
              <a:gd name="T44" fmla="*/ 155 w 600"/>
              <a:gd name="T45" fmla="*/ 930 h 1506"/>
              <a:gd name="T46" fmla="*/ 88 w 600"/>
              <a:gd name="T47" fmla="*/ 1148 h 1506"/>
              <a:gd name="T48" fmla="*/ 303 w 600"/>
              <a:gd name="T49" fmla="*/ 1506 h 1506"/>
              <a:gd name="T50" fmla="*/ 600 w 600"/>
              <a:gd name="T51" fmla="*/ 655 h 1506"/>
              <a:gd name="T52" fmla="*/ 121 w 600"/>
              <a:gd name="T53" fmla="*/ 0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0" h="1506">
                <a:moveTo>
                  <a:pt x="121" y="0"/>
                </a:moveTo>
                <a:cubicBezTo>
                  <a:pt x="0" y="438"/>
                  <a:pt x="0" y="438"/>
                  <a:pt x="0" y="438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119" y="617"/>
                  <a:pt x="119" y="616"/>
                  <a:pt x="119" y="615"/>
                </a:cubicBezTo>
                <a:cubicBezTo>
                  <a:pt x="119" y="614"/>
                  <a:pt x="120" y="613"/>
                  <a:pt x="120" y="612"/>
                </a:cubicBezTo>
                <a:cubicBezTo>
                  <a:pt x="120" y="612"/>
                  <a:pt x="120" y="611"/>
                  <a:pt x="121" y="610"/>
                </a:cubicBezTo>
                <a:cubicBezTo>
                  <a:pt x="121" y="609"/>
                  <a:pt x="121" y="608"/>
                  <a:pt x="121" y="607"/>
                </a:cubicBezTo>
                <a:cubicBezTo>
                  <a:pt x="129" y="581"/>
                  <a:pt x="139" y="560"/>
                  <a:pt x="151" y="544"/>
                </a:cubicBezTo>
                <a:cubicBezTo>
                  <a:pt x="163" y="529"/>
                  <a:pt x="176" y="518"/>
                  <a:pt x="190" y="514"/>
                </a:cubicBezTo>
                <a:cubicBezTo>
                  <a:pt x="205" y="510"/>
                  <a:pt x="220" y="511"/>
                  <a:pt x="235" y="519"/>
                </a:cubicBezTo>
                <a:cubicBezTo>
                  <a:pt x="250" y="527"/>
                  <a:pt x="266" y="541"/>
                  <a:pt x="280" y="561"/>
                </a:cubicBezTo>
                <a:cubicBezTo>
                  <a:pt x="294" y="582"/>
                  <a:pt x="306" y="608"/>
                  <a:pt x="316" y="636"/>
                </a:cubicBezTo>
                <a:cubicBezTo>
                  <a:pt x="325" y="665"/>
                  <a:pt x="332" y="696"/>
                  <a:pt x="336" y="728"/>
                </a:cubicBezTo>
                <a:cubicBezTo>
                  <a:pt x="340" y="760"/>
                  <a:pt x="341" y="793"/>
                  <a:pt x="339" y="824"/>
                </a:cubicBezTo>
                <a:cubicBezTo>
                  <a:pt x="336" y="855"/>
                  <a:pt x="331" y="885"/>
                  <a:pt x="322" y="912"/>
                </a:cubicBezTo>
                <a:cubicBezTo>
                  <a:pt x="314" y="938"/>
                  <a:pt x="303" y="958"/>
                  <a:pt x="290" y="973"/>
                </a:cubicBezTo>
                <a:cubicBezTo>
                  <a:pt x="277" y="987"/>
                  <a:pt x="263" y="996"/>
                  <a:pt x="249" y="998"/>
                </a:cubicBezTo>
                <a:cubicBezTo>
                  <a:pt x="234" y="1000"/>
                  <a:pt x="219" y="997"/>
                  <a:pt x="204" y="987"/>
                </a:cubicBezTo>
                <a:cubicBezTo>
                  <a:pt x="189" y="978"/>
                  <a:pt x="175" y="963"/>
                  <a:pt x="162" y="942"/>
                </a:cubicBezTo>
                <a:cubicBezTo>
                  <a:pt x="161" y="941"/>
                  <a:pt x="160" y="940"/>
                  <a:pt x="160" y="939"/>
                </a:cubicBezTo>
                <a:cubicBezTo>
                  <a:pt x="159" y="938"/>
                  <a:pt x="159" y="937"/>
                  <a:pt x="158" y="936"/>
                </a:cubicBezTo>
                <a:cubicBezTo>
                  <a:pt x="158" y="935"/>
                  <a:pt x="157" y="934"/>
                  <a:pt x="157" y="933"/>
                </a:cubicBezTo>
                <a:cubicBezTo>
                  <a:pt x="156" y="932"/>
                  <a:pt x="155" y="931"/>
                  <a:pt x="155" y="930"/>
                </a:cubicBezTo>
                <a:cubicBezTo>
                  <a:pt x="88" y="1148"/>
                  <a:pt x="88" y="1148"/>
                  <a:pt x="88" y="1148"/>
                </a:cubicBezTo>
                <a:cubicBezTo>
                  <a:pt x="303" y="1506"/>
                  <a:pt x="303" y="1506"/>
                  <a:pt x="303" y="1506"/>
                </a:cubicBezTo>
                <a:cubicBezTo>
                  <a:pt x="600" y="655"/>
                  <a:pt x="600" y="655"/>
                  <a:pt x="600" y="655"/>
                </a:cubicBezTo>
                <a:cubicBezTo>
                  <a:pt x="121" y="0"/>
                  <a:pt x="121" y="0"/>
                  <a:pt x="121" y="0"/>
                </a:cubicBezTo>
                <a:close/>
              </a:path>
            </a:pathLst>
          </a:custGeom>
          <a:gradFill flip="none" rotWithShape="1">
            <a:gsLst>
              <a:gs pos="75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" name="Freeform 64"/>
          <p:cNvSpPr>
            <a:spLocks/>
          </p:cNvSpPr>
          <p:nvPr/>
        </p:nvSpPr>
        <p:spPr bwMode="auto">
          <a:xfrm rot="18900000">
            <a:off x="5013872" y="3887671"/>
            <a:ext cx="733861" cy="1134799"/>
          </a:xfrm>
          <a:custGeom>
            <a:avLst/>
            <a:gdLst>
              <a:gd name="T0" fmla="*/ 101 w 433"/>
              <a:gd name="T1" fmla="*/ 0 h 670"/>
              <a:gd name="T2" fmla="*/ 220 w 433"/>
              <a:gd name="T3" fmla="*/ 182 h 670"/>
              <a:gd name="T4" fmla="*/ 232 w 433"/>
              <a:gd name="T5" fmla="*/ 200 h 670"/>
              <a:gd name="T6" fmla="*/ 233 w 433"/>
              <a:gd name="T7" fmla="*/ 193 h 670"/>
              <a:gd name="T8" fmla="*/ 234 w 433"/>
              <a:gd name="T9" fmla="*/ 187 h 670"/>
              <a:gd name="T10" fmla="*/ 235 w 433"/>
              <a:gd name="T11" fmla="*/ 181 h 670"/>
              <a:gd name="T12" fmla="*/ 237 w 433"/>
              <a:gd name="T13" fmla="*/ 175 h 670"/>
              <a:gd name="T14" fmla="*/ 237 w 433"/>
              <a:gd name="T15" fmla="*/ 172 h 670"/>
              <a:gd name="T16" fmla="*/ 238 w 433"/>
              <a:gd name="T17" fmla="*/ 170 h 670"/>
              <a:gd name="T18" fmla="*/ 239 w 433"/>
              <a:gd name="T19" fmla="*/ 167 h 670"/>
              <a:gd name="T20" fmla="*/ 240 w 433"/>
              <a:gd name="T21" fmla="*/ 164 h 670"/>
              <a:gd name="T22" fmla="*/ 266 w 433"/>
              <a:gd name="T23" fmla="*/ 109 h 670"/>
              <a:gd name="T24" fmla="*/ 301 w 433"/>
              <a:gd name="T25" fmla="*/ 82 h 670"/>
              <a:gd name="T26" fmla="*/ 340 w 433"/>
              <a:gd name="T27" fmla="*/ 87 h 670"/>
              <a:gd name="T28" fmla="*/ 380 w 433"/>
              <a:gd name="T29" fmla="*/ 125 h 670"/>
              <a:gd name="T30" fmla="*/ 411 w 433"/>
              <a:gd name="T31" fmla="*/ 191 h 670"/>
              <a:gd name="T32" fmla="*/ 429 w 433"/>
              <a:gd name="T33" fmla="*/ 271 h 670"/>
              <a:gd name="T34" fmla="*/ 431 w 433"/>
              <a:gd name="T35" fmla="*/ 356 h 670"/>
              <a:gd name="T36" fmla="*/ 417 w 433"/>
              <a:gd name="T37" fmla="*/ 433 h 670"/>
              <a:gd name="T38" fmla="*/ 389 w 433"/>
              <a:gd name="T39" fmla="*/ 487 h 670"/>
              <a:gd name="T40" fmla="*/ 352 w 433"/>
              <a:gd name="T41" fmla="*/ 509 h 670"/>
              <a:gd name="T42" fmla="*/ 313 w 433"/>
              <a:gd name="T43" fmla="*/ 500 h 670"/>
              <a:gd name="T44" fmla="*/ 275 w 433"/>
              <a:gd name="T45" fmla="*/ 460 h 670"/>
              <a:gd name="T46" fmla="*/ 274 w 433"/>
              <a:gd name="T47" fmla="*/ 457 h 670"/>
              <a:gd name="T48" fmla="*/ 272 w 433"/>
              <a:gd name="T49" fmla="*/ 455 h 670"/>
              <a:gd name="T50" fmla="*/ 270 w 433"/>
              <a:gd name="T51" fmla="*/ 452 h 670"/>
              <a:gd name="T52" fmla="*/ 269 w 433"/>
              <a:gd name="T53" fmla="*/ 449 h 670"/>
              <a:gd name="T54" fmla="*/ 266 w 433"/>
              <a:gd name="T55" fmla="*/ 444 h 670"/>
              <a:gd name="T56" fmla="*/ 263 w 433"/>
              <a:gd name="T57" fmla="*/ 438 h 670"/>
              <a:gd name="T58" fmla="*/ 261 w 433"/>
              <a:gd name="T59" fmla="*/ 433 h 670"/>
              <a:gd name="T60" fmla="*/ 258 w 433"/>
              <a:gd name="T61" fmla="*/ 428 h 670"/>
              <a:gd name="T62" fmla="*/ 251 w 433"/>
              <a:gd name="T63" fmla="*/ 450 h 670"/>
              <a:gd name="T64" fmla="*/ 184 w 433"/>
              <a:gd name="T65" fmla="*/ 670 h 670"/>
              <a:gd name="T66" fmla="*/ 0 w 433"/>
              <a:gd name="T67" fmla="*/ 364 h 670"/>
              <a:gd name="T68" fmla="*/ 101 w 433"/>
              <a:gd name="T69" fmla="*/ 0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33" h="670">
                <a:moveTo>
                  <a:pt x="101" y="0"/>
                </a:moveTo>
                <a:cubicBezTo>
                  <a:pt x="220" y="182"/>
                  <a:pt x="220" y="182"/>
                  <a:pt x="220" y="182"/>
                </a:cubicBezTo>
                <a:cubicBezTo>
                  <a:pt x="232" y="200"/>
                  <a:pt x="232" y="200"/>
                  <a:pt x="232" y="200"/>
                </a:cubicBezTo>
                <a:cubicBezTo>
                  <a:pt x="232" y="198"/>
                  <a:pt x="232" y="196"/>
                  <a:pt x="233" y="193"/>
                </a:cubicBezTo>
                <a:cubicBezTo>
                  <a:pt x="233" y="191"/>
                  <a:pt x="233" y="189"/>
                  <a:pt x="234" y="187"/>
                </a:cubicBezTo>
                <a:cubicBezTo>
                  <a:pt x="234" y="185"/>
                  <a:pt x="235" y="183"/>
                  <a:pt x="235" y="181"/>
                </a:cubicBezTo>
                <a:cubicBezTo>
                  <a:pt x="236" y="179"/>
                  <a:pt x="236" y="177"/>
                  <a:pt x="237" y="175"/>
                </a:cubicBezTo>
                <a:cubicBezTo>
                  <a:pt x="237" y="174"/>
                  <a:pt x="237" y="173"/>
                  <a:pt x="237" y="172"/>
                </a:cubicBezTo>
                <a:cubicBezTo>
                  <a:pt x="238" y="171"/>
                  <a:pt x="238" y="171"/>
                  <a:pt x="238" y="170"/>
                </a:cubicBezTo>
                <a:cubicBezTo>
                  <a:pt x="238" y="169"/>
                  <a:pt x="239" y="168"/>
                  <a:pt x="239" y="167"/>
                </a:cubicBezTo>
                <a:cubicBezTo>
                  <a:pt x="239" y="166"/>
                  <a:pt x="239" y="165"/>
                  <a:pt x="240" y="164"/>
                </a:cubicBezTo>
                <a:cubicBezTo>
                  <a:pt x="247" y="141"/>
                  <a:pt x="255" y="122"/>
                  <a:pt x="266" y="109"/>
                </a:cubicBezTo>
                <a:cubicBezTo>
                  <a:pt x="276" y="95"/>
                  <a:pt x="288" y="86"/>
                  <a:pt x="301" y="82"/>
                </a:cubicBezTo>
                <a:cubicBezTo>
                  <a:pt x="313" y="79"/>
                  <a:pt x="327" y="80"/>
                  <a:pt x="340" y="87"/>
                </a:cubicBezTo>
                <a:cubicBezTo>
                  <a:pt x="354" y="94"/>
                  <a:pt x="367" y="106"/>
                  <a:pt x="380" y="125"/>
                </a:cubicBezTo>
                <a:cubicBezTo>
                  <a:pt x="392" y="143"/>
                  <a:pt x="403" y="166"/>
                  <a:pt x="411" y="191"/>
                </a:cubicBezTo>
                <a:cubicBezTo>
                  <a:pt x="419" y="216"/>
                  <a:pt x="425" y="243"/>
                  <a:pt x="429" y="271"/>
                </a:cubicBezTo>
                <a:cubicBezTo>
                  <a:pt x="432" y="299"/>
                  <a:pt x="433" y="328"/>
                  <a:pt x="431" y="356"/>
                </a:cubicBezTo>
                <a:cubicBezTo>
                  <a:pt x="429" y="383"/>
                  <a:pt x="425" y="409"/>
                  <a:pt x="417" y="433"/>
                </a:cubicBezTo>
                <a:cubicBezTo>
                  <a:pt x="409" y="456"/>
                  <a:pt x="400" y="474"/>
                  <a:pt x="389" y="487"/>
                </a:cubicBezTo>
                <a:cubicBezTo>
                  <a:pt x="378" y="500"/>
                  <a:pt x="365" y="507"/>
                  <a:pt x="352" y="509"/>
                </a:cubicBezTo>
                <a:cubicBezTo>
                  <a:pt x="339" y="512"/>
                  <a:pt x="326" y="509"/>
                  <a:pt x="313" y="500"/>
                </a:cubicBezTo>
                <a:cubicBezTo>
                  <a:pt x="300" y="492"/>
                  <a:pt x="287" y="479"/>
                  <a:pt x="275" y="460"/>
                </a:cubicBezTo>
                <a:cubicBezTo>
                  <a:pt x="275" y="459"/>
                  <a:pt x="274" y="458"/>
                  <a:pt x="274" y="457"/>
                </a:cubicBezTo>
                <a:cubicBezTo>
                  <a:pt x="273" y="456"/>
                  <a:pt x="272" y="455"/>
                  <a:pt x="272" y="455"/>
                </a:cubicBezTo>
                <a:cubicBezTo>
                  <a:pt x="271" y="454"/>
                  <a:pt x="271" y="453"/>
                  <a:pt x="270" y="452"/>
                </a:cubicBezTo>
                <a:cubicBezTo>
                  <a:pt x="270" y="451"/>
                  <a:pt x="269" y="450"/>
                  <a:pt x="269" y="449"/>
                </a:cubicBezTo>
                <a:cubicBezTo>
                  <a:pt x="268" y="447"/>
                  <a:pt x="267" y="445"/>
                  <a:pt x="266" y="444"/>
                </a:cubicBezTo>
                <a:cubicBezTo>
                  <a:pt x="265" y="442"/>
                  <a:pt x="264" y="440"/>
                  <a:pt x="263" y="438"/>
                </a:cubicBezTo>
                <a:cubicBezTo>
                  <a:pt x="262" y="437"/>
                  <a:pt x="261" y="435"/>
                  <a:pt x="261" y="433"/>
                </a:cubicBezTo>
                <a:cubicBezTo>
                  <a:pt x="260" y="431"/>
                  <a:pt x="259" y="429"/>
                  <a:pt x="258" y="428"/>
                </a:cubicBezTo>
                <a:cubicBezTo>
                  <a:pt x="251" y="450"/>
                  <a:pt x="251" y="450"/>
                  <a:pt x="251" y="450"/>
                </a:cubicBezTo>
                <a:cubicBezTo>
                  <a:pt x="184" y="670"/>
                  <a:pt x="184" y="670"/>
                  <a:pt x="184" y="670"/>
                </a:cubicBezTo>
                <a:cubicBezTo>
                  <a:pt x="0" y="364"/>
                  <a:pt x="0" y="364"/>
                  <a:pt x="0" y="364"/>
                </a:cubicBezTo>
                <a:lnTo>
                  <a:pt x="101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1" name="Freeform 66"/>
          <p:cNvSpPr>
            <a:spLocks/>
          </p:cNvSpPr>
          <p:nvPr/>
        </p:nvSpPr>
        <p:spPr bwMode="auto">
          <a:xfrm rot="18900000">
            <a:off x="4565828" y="2341962"/>
            <a:ext cx="2378423" cy="1123343"/>
          </a:xfrm>
          <a:custGeom>
            <a:avLst/>
            <a:gdLst>
              <a:gd name="T0" fmla="*/ 455 w 1404"/>
              <a:gd name="T1" fmla="*/ 0 h 663"/>
              <a:gd name="T2" fmla="*/ 0 w 1404"/>
              <a:gd name="T3" fmla="*/ 8 h 663"/>
              <a:gd name="T4" fmla="*/ 479 w 1404"/>
              <a:gd name="T5" fmla="*/ 663 h 663"/>
              <a:gd name="T6" fmla="*/ 1404 w 1404"/>
              <a:gd name="T7" fmla="*/ 587 h 663"/>
              <a:gd name="T8" fmla="*/ 1120 w 1404"/>
              <a:gd name="T9" fmla="*/ 269 h 663"/>
              <a:gd name="T10" fmla="*/ 876 w 1404"/>
              <a:gd name="T11" fmla="*/ 280 h 663"/>
              <a:gd name="T12" fmla="*/ 877 w 1404"/>
              <a:gd name="T13" fmla="*/ 282 h 663"/>
              <a:gd name="T14" fmla="*/ 879 w 1404"/>
              <a:gd name="T15" fmla="*/ 284 h 663"/>
              <a:gd name="T16" fmla="*/ 881 w 1404"/>
              <a:gd name="T17" fmla="*/ 286 h 663"/>
              <a:gd name="T18" fmla="*/ 883 w 1404"/>
              <a:gd name="T19" fmla="*/ 289 h 663"/>
              <a:gd name="T20" fmla="*/ 913 w 1404"/>
              <a:gd name="T21" fmla="*/ 344 h 663"/>
              <a:gd name="T22" fmla="*/ 909 w 1404"/>
              <a:gd name="T23" fmla="*/ 391 h 663"/>
              <a:gd name="T24" fmla="*/ 871 w 1404"/>
              <a:gd name="T25" fmla="*/ 426 h 663"/>
              <a:gd name="T26" fmla="*/ 801 w 1404"/>
              <a:gd name="T27" fmla="*/ 443 h 663"/>
              <a:gd name="T28" fmla="*/ 710 w 1404"/>
              <a:gd name="T29" fmla="*/ 436 h 663"/>
              <a:gd name="T30" fmla="*/ 618 w 1404"/>
              <a:gd name="T31" fmla="*/ 408 h 663"/>
              <a:gd name="T32" fmla="*/ 536 w 1404"/>
              <a:gd name="T33" fmla="*/ 364 h 663"/>
              <a:gd name="T34" fmla="*/ 475 w 1404"/>
              <a:gd name="T35" fmla="*/ 308 h 663"/>
              <a:gd name="T36" fmla="*/ 448 w 1404"/>
              <a:gd name="T37" fmla="*/ 251 h 663"/>
              <a:gd name="T38" fmla="*/ 458 w 1404"/>
              <a:gd name="T39" fmla="*/ 205 h 663"/>
              <a:gd name="T40" fmla="*/ 500 w 1404"/>
              <a:gd name="T41" fmla="*/ 173 h 663"/>
              <a:gd name="T42" fmla="*/ 571 w 1404"/>
              <a:gd name="T43" fmla="*/ 160 h 663"/>
              <a:gd name="T44" fmla="*/ 574 w 1404"/>
              <a:gd name="T45" fmla="*/ 160 h 663"/>
              <a:gd name="T46" fmla="*/ 578 w 1404"/>
              <a:gd name="T47" fmla="*/ 160 h 663"/>
              <a:gd name="T48" fmla="*/ 582 w 1404"/>
              <a:gd name="T49" fmla="*/ 160 h 663"/>
              <a:gd name="T50" fmla="*/ 585 w 1404"/>
              <a:gd name="T51" fmla="*/ 160 h 663"/>
              <a:gd name="T52" fmla="*/ 455 w 1404"/>
              <a:gd name="T53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04" h="663">
                <a:moveTo>
                  <a:pt x="455" y="0"/>
                </a:moveTo>
                <a:cubicBezTo>
                  <a:pt x="0" y="8"/>
                  <a:pt x="0" y="8"/>
                  <a:pt x="0" y="8"/>
                </a:cubicBezTo>
                <a:cubicBezTo>
                  <a:pt x="479" y="663"/>
                  <a:pt x="479" y="663"/>
                  <a:pt x="479" y="663"/>
                </a:cubicBezTo>
                <a:cubicBezTo>
                  <a:pt x="1404" y="587"/>
                  <a:pt x="1404" y="587"/>
                  <a:pt x="1404" y="587"/>
                </a:cubicBezTo>
                <a:cubicBezTo>
                  <a:pt x="1120" y="269"/>
                  <a:pt x="1120" y="269"/>
                  <a:pt x="1120" y="269"/>
                </a:cubicBezTo>
                <a:cubicBezTo>
                  <a:pt x="876" y="280"/>
                  <a:pt x="876" y="280"/>
                  <a:pt x="876" y="280"/>
                </a:cubicBezTo>
                <a:cubicBezTo>
                  <a:pt x="876" y="281"/>
                  <a:pt x="877" y="282"/>
                  <a:pt x="877" y="282"/>
                </a:cubicBezTo>
                <a:cubicBezTo>
                  <a:pt x="878" y="283"/>
                  <a:pt x="879" y="284"/>
                  <a:pt x="879" y="284"/>
                </a:cubicBezTo>
                <a:cubicBezTo>
                  <a:pt x="880" y="285"/>
                  <a:pt x="881" y="286"/>
                  <a:pt x="881" y="286"/>
                </a:cubicBezTo>
                <a:cubicBezTo>
                  <a:pt x="882" y="287"/>
                  <a:pt x="882" y="288"/>
                  <a:pt x="883" y="289"/>
                </a:cubicBezTo>
                <a:cubicBezTo>
                  <a:pt x="899" y="308"/>
                  <a:pt x="909" y="326"/>
                  <a:pt x="913" y="344"/>
                </a:cubicBezTo>
                <a:cubicBezTo>
                  <a:pt x="918" y="361"/>
                  <a:pt x="916" y="377"/>
                  <a:pt x="909" y="391"/>
                </a:cubicBezTo>
                <a:cubicBezTo>
                  <a:pt x="902" y="405"/>
                  <a:pt x="889" y="417"/>
                  <a:pt x="871" y="426"/>
                </a:cubicBezTo>
                <a:cubicBezTo>
                  <a:pt x="853" y="435"/>
                  <a:pt x="829" y="441"/>
                  <a:pt x="801" y="443"/>
                </a:cubicBezTo>
                <a:cubicBezTo>
                  <a:pt x="772" y="445"/>
                  <a:pt x="741" y="442"/>
                  <a:pt x="710" y="436"/>
                </a:cubicBezTo>
                <a:cubicBezTo>
                  <a:pt x="679" y="430"/>
                  <a:pt x="648" y="420"/>
                  <a:pt x="618" y="408"/>
                </a:cubicBezTo>
                <a:cubicBezTo>
                  <a:pt x="588" y="396"/>
                  <a:pt x="560" y="381"/>
                  <a:pt x="536" y="364"/>
                </a:cubicBezTo>
                <a:cubicBezTo>
                  <a:pt x="511" y="347"/>
                  <a:pt x="490" y="328"/>
                  <a:pt x="475" y="308"/>
                </a:cubicBezTo>
                <a:cubicBezTo>
                  <a:pt x="459" y="288"/>
                  <a:pt x="451" y="269"/>
                  <a:pt x="448" y="251"/>
                </a:cubicBezTo>
                <a:cubicBezTo>
                  <a:pt x="446" y="234"/>
                  <a:pt x="449" y="219"/>
                  <a:pt x="458" y="205"/>
                </a:cubicBezTo>
                <a:cubicBezTo>
                  <a:pt x="467" y="192"/>
                  <a:pt x="481" y="181"/>
                  <a:pt x="500" y="173"/>
                </a:cubicBezTo>
                <a:cubicBezTo>
                  <a:pt x="519" y="166"/>
                  <a:pt x="543" y="161"/>
                  <a:pt x="571" y="160"/>
                </a:cubicBezTo>
                <a:cubicBezTo>
                  <a:pt x="572" y="160"/>
                  <a:pt x="573" y="160"/>
                  <a:pt x="574" y="160"/>
                </a:cubicBezTo>
                <a:cubicBezTo>
                  <a:pt x="576" y="160"/>
                  <a:pt x="577" y="160"/>
                  <a:pt x="578" y="160"/>
                </a:cubicBezTo>
                <a:cubicBezTo>
                  <a:pt x="579" y="160"/>
                  <a:pt x="580" y="160"/>
                  <a:pt x="582" y="160"/>
                </a:cubicBezTo>
                <a:cubicBezTo>
                  <a:pt x="583" y="160"/>
                  <a:pt x="584" y="160"/>
                  <a:pt x="585" y="160"/>
                </a:cubicBezTo>
                <a:cubicBezTo>
                  <a:pt x="455" y="0"/>
                  <a:pt x="455" y="0"/>
                  <a:pt x="455" y="0"/>
                </a:cubicBezTo>
                <a:close/>
              </a:path>
            </a:pathLst>
          </a:custGeom>
          <a:gradFill flip="none" rotWithShape="1">
            <a:gsLst>
              <a:gs pos="75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2" name="Freeform 67"/>
          <p:cNvSpPr>
            <a:spLocks/>
          </p:cNvSpPr>
          <p:nvPr/>
        </p:nvSpPr>
        <p:spPr bwMode="auto">
          <a:xfrm rot="18900000">
            <a:off x="5115698" y="2156383"/>
            <a:ext cx="1068930" cy="735293"/>
          </a:xfrm>
          <a:custGeom>
            <a:avLst/>
            <a:gdLst>
              <a:gd name="T0" fmla="*/ 399 w 631"/>
              <a:gd name="T1" fmla="*/ 0 h 434"/>
              <a:gd name="T2" fmla="*/ 4 w 631"/>
              <a:gd name="T3" fmla="*/ 7 h 434"/>
              <a:gd name="T4" fmla="*/ 137 w 631"/>
              <a:gd name="T5" fmla="*/ 168 h 434"/>
              <a:gd name="T6" fmla="*/ 150 w 631"/>
              <a:gd name="T7" fmla="*/ 184 h 434"/>
              <a:gd name="T8" fmla="*/ 143 w 631"/>
              <a:gd name="T9" fmla="*/ 184 h 434"/>
              <a:gd name="T10" fmla="*/ 137 w 631"/>
              <a:gd name="T11" fmla="*/ 183 h 434"/>
              <a:gd name="T12" fmla="*/ 131 w 631"/>
              <a:gd name="T13" fmla="*/ 183 h 434"/>
              <a:gd name="T14" fmla="*/ 124 w 631"/>
              <a:gd name="T15" fmla="*/ 183 h 434"/>
              <a:gd name="T16" fmla="*/ 121 w 631"/>
              <a:gd name="T17" fmla="*/ 183 h 434"/>
              <a:gd name="T18" fmla="*/ 117 w 631"/>
              <a:gd name="T19" fmla="*/ 183 h 434"/>
              <a:gd name="T20" fmla="*/ 113 w 631"/>
              <a:gd name="T21" fmla="*/ 183 h 434"/>
              <a:gd name="T22" fmla="*/ 110 w 631"/>
              <a:gd name="T23" fmla="*/ 183 h 434"/>
              <a:gd name="T24" fmla="*/ 48 w 631"/>
              <a:gd name="T25" fmla="*/ 195 h 434"/>
              <a:gd name="T26" fmla="*/ 11 w 631"/>
              <a:gd name="T27" fmla="*/ 223 h 434"/>
              <a:gd name="T28" fmla="*/ 2 w 631"/>
              <a:gd name="T29" fmla="*/ 264 h 434"/>
              <a:gd name="T30" fmla="*/ 26 w 631"/>
              <a:gd name="T31" fmla="*/ 314 h 434"/>
              <a:gd name="T32" fmla="*/ 79 w 631"/>
              <a:gd name="T33" fmla="*/ 363 h 434"/>
              <a:gd name="T34" fmla="*/ 152 w 631"/>
              <a:gd name="T35" fmla="*/ 402 h 434"/>
              <a:gd name="T36" fmla="*/ 233 w 631"/>
              <a:gd name="T37" fmla="*/ 426 h 434"/>
              <a:gd name="T38" fmla="*/ 313 w 631"/>
              <a:gd name="T39" fmla="*/ 432 h 434"/>
              <a:gd name="T40" fmla="*/ 375 w 631"/>
              <a:gd name="T41" fmla="*/ 418 h 434"/>
              <a:gd name="T42" fmla="*/ 408 w 631"/>
              <a:gd name="T43" fmla="*/ 387 h 434"/>
              <a:gd name="T44" fmla="*/ 413 w 631"/>
              <a:gd name="T45" fmla="*/ 345 h 434"/>
              <a:gd name="T46" fmla="*/ 386 w 631"/>
              <a:gd name="T47" fmla="*/ 297 h 434"/>
              <a:gd name="T48" fmla="*/ 384 w 631"/>
              <a:gd name="T49" fmla="*/ 295 h 434"/>
              <a:gd name="T50" fmla="*/ 382 w 631"/>
              <a:gd name="T51" fmla="*/ 293 h 434"/>
              <a:gd name="T52" fmla="*/ 380 w 631"/>
              <a:gd name="T53" fmla="*/ 291 h 434"/>
              <a:gd name="T54" fmla="*/ 379 w 631"/>
              <a:gd name="T55" fmla="*/ 289 h 434"/>
              <a:gd name="T56" fmla="*/ 375 w 631"/>
              <a:gd name="T57" fmla="*/ 284 h 434"/>
              <a:gd name="T58" fmla="*/ 370 w 631"/>
              <a:gd name="T59" fmla="*/ 280 h 434"/>
              <a:gd name="T60" fmla="*/ 366 w 631"/>
              <a:gd name="T61" fmla="*/ 276 h 434"/>
              <a:gd name="T62" fmla="*/ 362 w 631"/>
              <a:gd name="T63" fmla="*/ 272 h 434"/>
              <a:gd name="T64" fmla="*/ 385 w 631"/>
              <a:gd name="T65" fmla="*/ 271 h 434"/>
              <a:gd name="T66" fmla="*/ 631 w 631"/>
              <a:gd name="T67" fmla="*/ 260 h 434"/>
              <a:gd name="T68" fmla="*/ 399 w 631"/>
              <a:gd name="T6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1" h="434">
                <a:moveTo>
                  <a:pt x="399" y="0"/>
                </a:moveTo>
                <a:cubicBezTo>
                  <a:pt x="4" y="7"/>
                  <a:pt x="4" y="7"/>
                  <a:pt x="4" y="7"/>
                </a:cubicBezTo>
                <a:cubicBezTo>
                  <a:pt x="137" y="168"/>
                  <a:pt x="137" y="168"/>
                  <a:pt x="137" y="168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48" y="184"/>
                  <a:pt x="145" y="184"/>
                  <a:pt x="143" y="184"/>
                </a:cubicBezTo>
                <a:cubicBezTo>
                  <a:pt x="141" y="184"/>
                  <a:pt x="139" y="184"/>
                  <a:pt x="137" y="183"/>
                </a:cubicBezTo>
                <a:cubicBezTo>
                  <a:pt x="135" y="183"/>
                  <a:pt x="133" y="183"/>
                  <a:pt x="131" y="183"/>
                </a:cubicBezTo>
                <a:cubicBezTo>
                  <a:pt x="128" y="183"/>
                  <a:pt x="126" y="183"/>
                  <a:pt x="124" y="183"/>
                </a:cubicBezTo>
                <a:cubicBezTo>
                  <a:pt x="123" y="183"/>
                  <a:pt x="122" y="183"/>
                  <a:pt x="121" y="183"/>
                </a:cubicBezTo>
                <a:cubicBezTo>
                  <a:pt x="119" y="183"/>
                  <a:pt x="118" y="183"/>
                  <a:pt x="117" y="183"/>
                </a:cubicBezTo>
                <a:cubicBezTo>
                  <a:pt x="116" y="183"/>
                  <a:pt x="115" y="183"/>
                  <a:pt x="113" y="183"/>
                </a:cubicBezTo>
                <a:cubicBezTo>
                  <a:pt x="112" y="183"/>
                  <a:pt x="111" y="183"/>
                  <a:pt x="110" y="183"/>
                </a:cubicBezTo>
                <a:cubicBezTo>
                  <a:pt x="85" y="184"/>
                  <a:pt x="64" y="188"/>
                  <a:pt x="48" y="195"/>
                </a:cubicBezTo>
                <a:cubicBezTo>
                  <a:pt x="31" y="202"/>
                  <a:pt x="18" y="211"/>
                  <a:pt x="11" y="223"/>
                </a:cubicBezTo>
                <a:cubicBezTo>
                  <a:pt x="3" y="235"/>
                  <a:pt x="0" y="249"/>
                  <a:pt x="2" y="264"/>
                </a:cubicBezTo>
                <a:cubicBezTo>
                  <a:pt x="4" y="279"/>
                  <a:pt x="12" y="296"/>
                  <a:pt x="26" y="314"/>
                </a:cubicBezTo>
                <a:cubicBezTo>
                  <a:pt x="39" y="331"/>
                  <a:pt x="58" y="348"/>
                  <a:pt x="79" y="363"/>
                </a:cubicBezTo>
                <a:cubicBezTo>
                  <a:pt x="101" y="378"/>
                  <a:pt x="126" y="391"/>
                  <a:pt x="152" y="402"/>
                </a:cubicBezTo>
                <a:cubicBezTo>
                  <a:pt x="178" y="413"/>
                  <a:pt x="206" y="421"/>
                  <a:pt x="233" y="426"/>
                </a:cubicBezTo>
                <a:cubicBezTo>
                  <a:pt x="260" y="432"/>
                  <a:pt x="287" y="434"/>
                  <a:pt x="313" y="432"/>
                </a:cubicBezTo>
                <a:cubicBezTo>
                  <a:pt x="338" y="431"/>
                  <a:pt x="358" y="426"/>
                  <a:pt x="375" y="418"/>
                </a:cubicBezTo>
                <a:cubicBezTo>
                  <a:pt x="391" y="410"/>
                  <a:pt x="402" y="400"/>
                  <a:pt x="408" y="387"/>
                </a:cubicBezTo>
                <a:cubicBezTo>
                  <a:pt x="415" y="375"/>
                  <a:pt x="416" y="361"/>
                  <a:pt x="413" y="345"/>
                </a:cubicBezTo>
                <a:cubicBezTo>
                  <a:pt x="409" y="330"/>
                  <a:pt x="400" y="314"/>
                  <a:pt x="386" y="297"/>
                </a:cubicBezTo>
                <a:cubicBezTo>
                  <a:pt x="385" y="296"/>
                  <a:pt x="385" y="295"/>
                  <a:pt x="384" y="295"/>
                </a:cubicBezTo>
                <a:cubicBezTo>
                  <a:pt x="383" y="294"/>
                  <a:pt x="383" y="293"/>
                  <a:pt x="382" y="293"/>
                </a:cubicBezTo>
                <a:cubicBezTo>
                  <a:pt x="382" y="292"/>
                  <a:pt x="381" y="291"/>
                  <a:pt x="380" y="291"/>
                </a:cubicBezTo>
                <a:cubicBezTo>
                  <a:pt x="380" y="290"/>
                  <a:pt x="379" y="289"/>
                  <a:pt x="379" y="289"/>
                </a:cubicBezTo>
                <a:cubicBezTo>
                  <a:pt x="377" y="287"/>
                  <a:pt x="376" y="286"/>
                  <a:pt x="375" y="284"/>
                </a:cubicBezTo>
                <a:cubicBezTo>
                  <a:pt x="373" y="283"/>
                  <a:pt x="372" y="282"/>
                  <a:pt x="370" y="280"/>
                </a:cubicBezTo>
                <a:cubicBezTo>
                  <a:pt x="369" y="279"/>
                  <a:pt x="368" y="278"/>
                  <a:pt x="366" y="276"/>
                </a:cubicBezTo>
                <a:cubicBezTo>
                  <a:pt x="365" y="275"/>
                  <a:pt x="363" y="274"/>
                  <a:pt x="362" y="272"/>
                </a:cubicBezTo>
                <a:cubicBezTo>
                  <a:pt x="385" y="271"/>
                  <a:pt x="385" y="271"/>
                  <a:pt x="385" y="271"/>
                </a:cubicBezTo>
                <a:cubicBezTo>
                  <a:pt x="631" y="260"/>
                  <a:pt x="631" y="260"/>
                  <a:pt x="631" y="260"/>
                </a:cubicBezTo>
                <a:cubicBezTo>
                  <a:pt x="399" y="0"/>
                  <a:pt x="399" y="0"/>
                  <a:pt x="3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Freeform 69"/>
          <p:cNvSpPr>
            <a:spLocks/>
          </p:cNvSpPr>
          <p:nvPr/>
        </p:nvSpPr>
        <p:spPr bwMode="auto">
          <a:xfrm rot="18900000">
            <a:off x="5690619" y="2870527"/>
            <a:ext cx="2069845" cy="1570819"/>
          </a:xfrm>
          <a:custGeom>
            <a:avLst/>
            <a:gdLst>
              <a:gd name="T0" fmla="*/ 1222 w 1222"/>
              <a:gd name="T1" fmla="*/ 0 h 927"/>
              <a:gd name="T2" fmla="*/ 1037 w 1222"/>
              <a:gd name="T3" fmla="*/ 412 h 927"/>
              <a:gd name="T4" fmla="*/ 804 w 1222"/>
              <a:gd name="T5" fmla="*/ 441 h 927"/>
              <a:gd name="T6" fmla="*/ 806 w 1222"/>
              <a:gd name="T7" fmla="*/ 437 h 927"/>
              <a:gd name="T8" fmla="*/ 808 w 1222"/>
              <a:gd name="T9" fmla="*/ 434 h 927"/>
              <a:gd name="T10" fmla="*/ 809 w 1222"/>
              <a:gd name="T11" fmla="*/ 431 h 927"/>
              <a:gd name="T12" fmla="*/ 810 w 1222"/>
              <a:gd name="T13" fmla="*/ 428 h 927"/>
              <a:gd name="T14" fmla="*/ 825 w 1222"/>
              <a:gd name="T15" fmla="*/ 358 h 927"/>
              <a:gd name="T16" fmla="*/ 808 w 1222"/>
              <a:gd name="T17" fmla="*/ 303 h 927"/>
              <a:gd name="T18" fmla="*/ 761 w 1222"/>
              <a:gd name="T19" fmla="*/ 269 h 927"/>
              <a:gd name="T20" fmla="*/ 687 w 1222"/>
              <a:gd name="T21" fmla="*/ 262 h 927"/>
              <a:gd name="T22" fmla="*/ 601 w 1222"/>
              <a:gd name="T23" fmla="*/ 286 h 927"/>
              <a:gd name="T24" fmla="*/ 518 w 1222"/>
              <a:gd name="T25" fmla="*/ 335 h 927"/>
              <a:gd name="T26" fmla="*/ 449 w 1222"/>
              <a:gd name="T27" fmla="*/ 401 h 927"/>
              <a:gd name="T28" fmla="*/ 404 w 1222"/>
              <a:gd name="T29" fmla="*/ 477 h 927"/>
              <a:gd name="T30" fmla="*/ 393 w 1222"/>
              <a:gd name="T31" fmla="*/ 548 h 927"/>
              <a:gd name="T32" fmla="*/ 415 w 1222"/>
              <a:gd name="T33" fmla="*/ 601 h 927"/>
              <a:gd name="T34" fmla="*/ 465 w 1222"/>
              <a:gd name="T35" fmla="*/ 631 h 927"/>
              <a:gd name="T36" fmla="*/ 538 w 1222"/>
              <a:gd name="T37" fmla="*/ 634 h 927"/>
              <a:gd name="T38" fmla="*/ 541 w 1222"/>
              <a:gd name="T39" fmla="*/ 634 h 927"/>
              <a:gd name="T40" fmla="*/ 544 w 1222"/>
              <a:gd name="T41" fmla="*/ 633 h 927"/>
              <a:gd name="T42" fmla="*/ 547 w 1222"/>
              <a:gd name="T43" fmla="*/ 633 h 927"/>
              <a:gd name="T44" fmla="*/ 550 w 1222"/>
              <a:gd name="T45" fmla="*/ 632 h 927"/>
              <a:gd name="T46" fmla="*/ 461 w 1222"/>
              <a:gd name="T47" fmla="*/ 853 h 927"/>
              <a:gd name="T48" fmla="*/ 0 w 1222"/>
              <a:gd name="T49" fmla="*/ 927 h 927"/>
              <a:gd name="T50" fmla="*/ 297 w 1222"/>
              <a:gd name="T51" fmla="*/ 76 h 927"/>
              <a:gd name="T52" fmla="*/ 1222 w 1222"/>
              <a:gd name="T53" fmla="*/ 0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22" h="927">
                <a:moveTo>
                  <a:pt x="1222" y="0"/>
                </a:moveTo>
                <a:cubicBezTo>
                  <a:pt x="1037" y="412"/>
                  <a:pt x="1037" y="412"/>
                  <a:pt x="1037" y="412"/>
                </a:cubicBezTo>
                <a:cubicBezTo>
                  <a:pt x="804" y="441"/>
                  <a:pt x="804" y="441"/>
                  <a:pt x="804" y="441"/>
                </a:cubicBezTo>
                <a:cubicBezTo>
                  <a:pt x="805" y="440"/>
                  <a:pt x="805" y="439"/>
                  <a:pt x="806" y="437"/>
                </a:cubicBezTo>
                <a:cubicBezTo>
                  <a:pt x="807" y="436"/>
                  <a:pt x="807" y="435"/>
                  <a:pt x="808" y="434"/>
                </a:cubicBezTo>
                <a:cubicBezTo>
                  <a:pt x="808" y="433"/>
                  <a:pt x="809" y="432"/>
                  <a:pt x="809" y="431"/>
                </a:cubicBezTo>
                <a:cubicBezTo>
                  <a:pt x="810" y="430"/>
                  <a:pt x="810" y="429"/>
                  <a:pt x="810" y="428"/>
                </a:cubicBezTo>
                <a:cubicBezTo>
                  <a:pt x="821" y="402"/>
                  <a:pt x="826" y="379"/>
                  <a:pt x="825" y="358"/>
                </a:cubicBezTo>
                <a:cubicBezTo>
                  <a:pt x="825" y="337"/>
                  <a:pt x="819" y="318"/>
                  <a:pt x="808" y="303"/>
                </a:cubicBezTo>
                <a:cubicBezTo>
                  <a:pt x="797" y="288"/>
                  <a:pt x="781" y="276"/>
                  <a:pt x="761" y="269"/>
                </a:cubicBezTo>
                <a:cubicBezTo>
                  <a:pt x="740" y="262"/>
                  <a:pt x="716" y="259"/>
                  <a:pt x="687" y="262"/>
                </a:cubicBezTo>
                <a:cubicBezTo>
                  <a:pt x="659" y="265"/>
                  <a:pt x="630" y="273"/>
                  <a:pt x="601" y="286"/>
                </a:cubicBezTo>
                <a:cubicBezTo>
                  <a:pt x="572" y="298"/>
                  <a:pt x="544" y="315"/>
                  <a:pt x="518" y="335"/>
                </a:cubicBezTo>
                <a:cubicBezTo>
                  <a:pt x="492" y="354"/>
                  <a:pt x="468" y="377"/>
                  <a:pt x="449" y="401"/>
                </a:cubicBezTo>
                <a:cubicBezTo>
                  <a:pt x="429" y="425"/>
                  <a:pt x="414" y="451"/>
                  <a:pt x="404" y="477"/>
                </a:cubicBezTo>
                <a:cubicBezTo>
                  <a:pt x="394" y="503"/>
                  <a:pt x="391" y="527"/>
                  <a:pt x="393" y="548"/>
                </a:cubicBezTo>
                <a:cubicBezTo>
                  <a:pt x="395" y="569"/>
                  <a:pt x="403" y="587"/>
                  <a:pt x="415" y="601"/>
                </a:cubicBezTo>
                <a:cubicBezTo>
                  <a:pt x="428" y="615"/>
                  <a:pt x="445" y="625"/>
                  <a:pt x="465" y="631"/>
                </a:cubicBezTo>
                <a:cubicBezTo>
                  <a:pt x="486" y="637"/>
                  <a:pt x="511" y="638"/>
                  <a:pt x="538" y="634"/>
                </a:cubicBezTo>
                <a:cubicBezTo>
                  <a:pt x="539" y="634"/>
                  <a:pt x="540" y="634"/>
                  <a:pt x="541" y="634"/>
                </a:cubicBezTo>
                <a:cubicBezTo>
                  <a:pt x="542" y="633"/>
                  <a:pt x="543" y="633"/>
                  <a:pt x="544" y="633"/>
                </a:cubicBezTo>
                <a:cubicBezTo>
                  <a:pt x="545" y="633"/>
                  <a:pt x="546" y="633"/>
                  <a:pt x="547" y="633"/>
                </a:cubicBezTo>
                <a:cubicBezTo>
                  <a:pt x="548" y="632"/>
                  <a:pt x="549" y="632"/>
                  <a:pt x="550" y="632"/>
                </a:cubicBezTo>
                <a:cubicBezTo>
                  <a:pt x="461" y="853"/>
                  <a:pt x="461" y="853"/>
                  <a:pt x="461" y="853"/>
                </a:cubicBezTo>
                <a:cubicBezTo>
                  <a:pt x="0" y="927"/>
                  <a:pt x="0" y="927"/>
                  <a:pt x="0" y="927"/>
                </a:cubicBezTo>
                <a:cubicBezTo>
                  <a:pt x="297" y="76"/>
                  <a:pt x="297" y="76"/>
                  <a:pt x="297" y="76"/>
                </a:cubicBezTo>
                <a:lnTo>
                  <a:pt x="122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4" name="Freeform 70"/>
          <p:cNvSpPr>
            <a:spLocks/>
          </p:cNvSpPr>
          <p:nvPr/>
        </p:nvSpPr>
        <p:spPr bwMode="auto">
          <a:xfrm rot="18900000">
            <a:off x="6687472" y="3239974"/>
            <a:ext cx="1035280" cy="962252"/>
          </a:xfrm>
          <a:custGeom>
            <a:avLst/>
            <a:gdLst>
              <a:gd name="T0" fmla="*/ 261 w 611"/>
              <a:gd name="T1" fmla="*/ 3 h 568"/>
              <a:gd name="T2" fmla="*/ 185 w 611"/>
              <a:gd name="T3" fmla="*/ 24 h 568"/>
              <a:gd name="T4" fmla="*/ 112 w 611"/>
              <a:gd name="T5" fmla="*/ 67 h 568"/>
              <a:gd name="T6" fmla="*/ 51 w 611"/>
              <a:gd name="T7" fmla="*/ 125 h 568"/>
              <a:gd name="T8" fmla="*/ 12 w 611"/>
              <a:gd name="T9" fmla="*/ 192 h 568"/>
              <a:gd name="T10" fmla="*/ 2 w 611"/>
              <a:gd name="T11" fmla="*/ 255 h 568"/>
              <a:gd name="T12" fmla="*/ 21 w 611"/>
              <a:gd name="T13" fmla="*/ 301 h 568"/>
              <a:gd name="T14" fmla="*/ 65 w 611"/>
              <a:gd name="T15" fmla="*/ 328 h 568"/>
              <a:gd name="T16" fmla="*/ 130 w 611"/>
              <a:gd name="T17" fmla="*/ 331 h 568"/>
              <a:gd name="T18" fmla="*/ 133 w 611"/>
              <a:gd name="T19" fmla="*/ 331 h 568"/>
              <a:gd name="T20" fmla="*/ 136 w 611"/>
              <a:gd name="T21" fmla="*/ 330 h 568"/>
              <a:gd name="T22" fmla="*/ 139 w 611"/>
              <a:gd name="T23" fmla="*/ 330 h 568"/>
              <a:gd name="T24" fmla="*/ 142 w 611"/>
              <a:gd name="T25" fmla="*/ 329 h 568"/>
              <a:gd name="T26" fmla="*/ 148 w 611"/>
              <a:gd name="T27" fmla="*/ 328 h 568"/>
              <a:gd name="T28" fmla="*/ 154 w 611"/>
              <a:gd name="T29" fmla="*/ 326 h 568"/>
              <a:gd name="T30" fmla="*/ 160 w 611"/>
              <a:gd name="T31" fmla="*/ 325 h 568"/>
              <a:gd name="T32" fmla="*/ 166 w 611"/>
              <a:gd name="T33" fmla="*/ 323 h 568"/>
              <a:gd name="T34" fmla="*/ 158 w 611"/>
              <a:gd name="T35" fmla="*/ 344 h 568"/>
              <a:gd name="T36" fmla="*/ 67 w 611"/>
              <a:gd name="T37" fmla="*/ 568 h 568"/>
              <a:gd name="T38" fmla="*/ 452 w 611"/>
              <a:gd name="T39" fmla="*/ 506 h 568"/>
              <a:gd name="T40" fmla="*/ 611 w 611"/>
              <a:gd name="T41" fmla="*/ 151 h 568"/>
              <a:gd name="T42" fmla="*/ 375 w 611"/>
              <a:gd name="T43" fmla="*/ 180 h 568"/>
              <a:gd name="T44" fmla="*/ 352 w 611"/>
              <a:gd name="T45" fmla="*/ 183 h 568"/>
              <a:gd name="T46" fmla="*/ 355 w 611"/>
              <a:gd name="T47" fmla="*/ 178 h 568"/>
              <a:gd name="T48" fmla="*/ 359 w 611"/>
              <a:gd name="T49" fmla="*/ 173 h 568"/>
              <a:gd name="T50" fmla="*/ 362 w 611"/>
              <a:gd name="T51" fmla="*/ 167 h 568"/>
              <a:gd name="T52" fmla="*/ 364 w 611"/>
              <a:gd name="T53" fmla="*/ 162 h 568"/>
              <a:gd name="T54" fmla="*/ 366 w 611"/>
              <a:gd name="T55" fmla="*/ 158 h 568"/>
              <a:gd name="T56" fmla="*/ 368 w 611"/>
              <a:gd name="T57" fmla="*/ 155 h 568"/>
              <a:gd name="T58" fmla="*/ 369 w 611"/>
              <a:gd name="T59" fmla="*/ 152 h 568"/>
              <a:gd name="T60" fmla="*/ 370 w 611"/>
              <a:gd name="T61" fmla="*/ 149 h 568"/>
              <a:gd name="T62" fmla="*/ 383 w 611"/>
              <a:gd name="T63" fmla="*/ 87 h 568"/>
              <a:gd name="T64" fmla="*/ 368 w 611"/>
              <a:gd name="T65" fmla="*/ 39 h 568"/>
              <a:gd name="T66" fmla="*/ 326 w 611"/>
              <a:gd name="T67" fmla="*/ 9 h 568"/>
              <a:gd name="T68" fmla="*/ 261 w 611"/>
              <a:gd name="T69" fmla="*/ 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11" h="568">
                <a:moveTo>
                  <a:pt x="261" y="3"/>
                </a:moveTo>
                <a:cubicBezTo>
                  <a:pt x="236" y="5"/>
                  <a:pt x="210" y="13"/>
                  <a:pt x="185" y="24"/>
                </a:cubicBezTo>
                <a:cubicBezTo>
                  <a:pt x="160" y="35"/>
                  <a:pt x="135" y="50"/>
                  <a:pt x="112" y="67"/>
                </a:cubicBezTo>
                <a:cubicBezTo>
                  <a:pt x="89" y="84"/>
                  <a:pt x="68" y="104"/>
                  <a:pt x="51" y="125"/>
                </a:cubicBezTo>
                <a:cubicBezTo>
                  <a:pt x="34" y="147"/>
                  <a:pt x="21" y="169"/>
                  <a:pt x="12" y="192"/>
                </a:cubicBezTo>
                <a:cubicBezTo>
                  <a:pt x="3" y="215"/>
                  <a:pt x="0" y="236"/>
                  <a:pt x="2" y="255"/>
                </a:cubicBezTo>
                <a:cubicBezTo>
                  <a:pt x="4" y="273"/>
                  <a:pt x="10" y="289"/>
                  <a:pt x="21" y="301"/>
                </a:cubicBezTo>
                <a:cubicBezTo>
                  <a:pt x="32" y="314"/>
                  <a:pt x="47" y="323"/>
                  <a:pt x="65" y="328"/>
                </a:cubicBezTo>
                <a:cubicBezTo>
                  <a:pt x="84" y="333"/>
                  <a:pt x="105" y="334"/>
                  <a:pt x="130" y="331"/>
                </a:cubicBezTo>
                <a:cubicBezTo>
                  <a:pt x="131" y="331"/>
                  <a:pt x="132" y="331"/>
                  <a:pt x="133" y="331"/>
                </a:cubicBezTo>
                <a:cubicBezTo>
                  <a:pt x="134" y="330"/>
                  <a:pt x="135" y="330"/>
                  <a:pt x="136" y="330"/>
                </a:cubicBezTo>
                <a:cubicBezTo>
                  <a:pt x="137" y="330"/>
                  <a:pt x="138" y="330"/>
                  <a:pt x="139" y="330"/>
                </a:cubicBezTo>
                <a:cubicBezTo>
                  <a:pt x="140" y="329"/>
                  <a:pt x="141" y="329"/>
                  <a:pt x="142" y="329"/>
                </a:cubicBezTo>
                <a:cubicBezTo>
                  <a:pt x="144" y="329"/>
                  <a:pt x="146" y="328"/>
                  <a:pt x="148" y="328"/>
                </a:cubicBezTo>
                <a:cubicBezTo>
                  <a:pt x="150" y="327"/>
                  <a:pt x="152" y="327"/>
                  <a:pt x="154" y="326"/>
                </a:cubicBezTo>
                <a:cubicBezTo>
                  <a:pt x="156" y="326"/>
                  <a:pt x="158" y="325"/>
                  <a:pt x="160" y="325"/>
                </a:cubicBezTo>
                <a:cubicBezTo>
                  <a:pt x="162" y="324"/>
                  <a:pt x="164" y="324"/>
                  <a:pt x="166" y="323"/>
                </a:cubicBezTo>
                <a:cubicBezTo>
                  <a:pt x="158" y="344"/>
                  <a:pt x="158" y="344"/>
                  <a:pt x="158" y="344"/>
                </a:cubicBezTo>
                <a:cubicBezTo>
                  <a:pt x="67" y="568"/>
                  <a:pt x="67" y="568"/>
                  <a:pt x="67" y="568"/>
                </a:cubicBezTo>
                <a:cubicBezTo>
                  <a:pt x="452" y="506"/>
                  <a:pt x="452" y="506"/>
                  <a:pt x="452" y="506"/>
                </a:cubicBezTo>
                <a:cubicBezTo>
                  <a:pt x="611" y="151"/>
                  <a:pt x="611" y="151"/>
                  <a:pt x="611" y="151"/>
                </a:cubicBezTo>
                <a:cubicBezTo>
                  <a:pt x="375" y="180"/>
                  <a:pt x="375" y="180"/>
                  <a:pt x="375" y="180"/>
                </a:cubicBezTo>
                <a:cubicBezTo>
                  <a:pt x="352" y="183"/>
                  <a:pt x="352" y="183"/>
                  <a:pt x="352" y="183"/>
                </a:cubicBezTo>
                <a:cubicBezTo>
                  <a:pt x="353" y="182"/>
                  <a:pt x="354" y="180"/>
                  <a:pt x="355" y="178"/>
                </a:cubicBezTo>
                <a:cubicBezTo>
                  <a:pt x="356" y="176"/>
                  <a:pt x="358" y="174"/>
                  <a:pt x="359" y="173"/>
                </a:cubicBezTo>
                <a:cubicBezTo>
                  <a:pt x="360" y="171"/>
                  <a:pt x="361" y="169"/>
                  <a:pt x="362" y="167"/>
                </a:cubicBezTo>
                <a:cubicBezTo>
                  <a:pt x="363" y="165"/>
                  <a:pt x="364" y="163"/>
                  <a:pt x="364" y="162"/>
                </a:cubicBezTo>
                <a:cubicBezTo>
                  <a:pt x="365" y="160"/>
                  <a:pt x="366" y="159"/>
                  <a:pt x="366" y="158"/>
                </a:cubicBezTo>
                <a:cubicBezTo>
                  <a:pt x="367" y="157"/>
                  <a:pt x="367" y="156"/>
                  <a:pt x="368" y="155"/>
                </a:cubicBezTo>
                <a:cubicBezTo>
                  <a:pt x="368" y="154"/>
                  <a:pt x="369" y="153"/>
                  <a:pt x="369" y="152"/>
                </a:cubicBezTo>
                <a:cubicBezTo>
                  <a:pt x="369" y="151"/>
                  <a:pt x="370" y="150"/>
                  <a:pt x="370" y="149"/>
                </a:cubicBezTo>
                <a:cubicBezTo>
                  <a:pt x="380" y="126"/>
                  <a:pt x="384" y="105"/>
                  <a:pt x="383" y="87"/>
                </a:cubicBezTo>
                <a:cubicBezTo>
                  <a:pt x="383" y="68"/>
                  <a:pt x="377" y="52"/>
                  <a:pt x="368" y="39"/>
                </a:cubicBezTo>
                <a:cubicBezTo>
                  <a:pt x="358" y="25"/>
                  <a:pt x="344" y="15"/>
                  <a:pt x="326" y="9"/>
                </a:cubicBezTo>
                <a:cubicBezTo>
                  <a:pt x="308" y="2"/>
                  <a:pt x="286" y="0"/>
                  <a:pt x="261" y="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Freeform 72"/>
          <p:cNvSpPr>
            <a:spLocks/>
          </p:cNvSpPr>
          <p:nvPr/>
        </p:nvSpPr>
        <p:spPr bwMode="auto">
          <a:xfrm rot="18900000">
            <a:off x="5078608" y="2143164"/>
            <a:ext cx="2380571" cy="2551687"/>
          </a:xfrm>
          <a:custGeom>
            <a:avLst/>
            <a:gdLst>
              <a:gd name="T0" fmla="*/ 3318 w 3325"/>
              <a:gd name="T1" fmla="*/ 1363 h 3564"/>
              <a:gd name="T2" fmla="*/ 1141 w 3325"/>
              <a:gd name="T3" fmla="*/ 1541 h 3564"/>
              <a:gd name="T4" fmla="*/ 15 w 3325"/>
              <a:gd name="T5" fmla="*/ 0 h 3564"/>
              <a:gd name="T6" fmla="*/ 3 w 3325"/>
              <a:gd name="T7" fmla="*/ 0 h 3564"/>
              <a:gd name="T8" fmla="*/ 0 w 3325"/>
              <a:gd name="T9" fmla="*/ 12 h 3564"/>
              <a:gd name="T10" fmla="*/ 1127 w 3325"/>
              <a:gd name="T11" fmla="*/ 1550 h 3564"/>
              <a:gd name="T12" fmla="*/ 426 w 3325"/>
              <a:gd name="T13" fmla="*/ 3555 h 3564"/>
              <a:gd name="T14" fmla="*/ 434 w 3325"/>
              <a:gd name="T15" fmla="*/ 3564 h 3564"/>
              <a:gd name="T16" fmla="*/ 443 w 3325"/>
              <a:gd name="T17" fmla="*/ 3564 h 3564"/>
              <a:gd name="T18" fmla="*/ 1143 w 3325"/>
              <a:gd name="T19" fmla="*/ 1557 h 3564"/>
              <a:gd name="T20" fmla="*/ 3321 w 3325"/>
              <a:gd name="T21" fmla="*/ 1380 h 3564"/>
              <a:gd name="T22" fmla="*/ 3325 w 3325"/>
              <a:gd name="T23" fmla="*/ 1370 h 3564"/>
              <a:gd name="T24" fmla="*/ 3318 w 3325"/>
              <a:gd name="T25" fmla="*/ 1363 h 3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25" h="3564">
                <a:moveTo>
                  <a:pt x="3318" y="1363"/>
                </a:moveTo>
                <a:lnTo>
                  <a:pt x="1141" y="1541"/>
                </a:lnTo>
                <a:lnTo>
                  <a:pt x="15" y="0"/>
                </a:lnTo>
                <a:lnTo>
                  <a:pt x="3" y="0"/>
                </a:lnTo>
                <a:lnTo>
                  <a:pt x="0" y="12"/>
                </a:lnTo>
                <a:lnTo>
                  <a:pt x="1127" y="1550"/>
                </a:lnTo>
                <a:lnTo>
                  <a:pt x="426" y="3555"/>
                </a:lnTo>
                <a:lnTo>
                  <a:pt x="434" y="3564"/>
                </a:lnTo>
                <a:lnTo>
                  <a:pt x="443" y="3564"/>
                </a:lnTo>
                <a:lnTo>
                  <a:pt x="1143" y="1557"/>
                </a:lnTo>
                <a:lnTo>
                  <a:pt x="3321" y="1380"/>
                </a:lnTo>
                <a:lnTo>
                  <a:pt x="3325" y="1370"/>
                </a:lnTo>
                <a:lnTo>
                  <a:pt x="3318" y="1363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Freeform 65"/>
          <p:cNvSpPr>
            <a:spLocks/>
          </p:cNvSpPr>
          <p:nvPr/>
        </p:nvSpPr>
        <p:spPr bwMode="auto">
          <a:xfrm rot="18900000">
            <a:off x="5028153" y="3920896"/>
            <a:ext cx="704506" cy="1067498"/>
          </a:xfrm>
          <a:custGeom>
            <a:avLst/>
            <a:gdLst>
              <a:gd name="T0" fmla="*/ 0 w 416"/>
              <a:gd name="T1" fmla="*/ 343 h 630"/>
              <a:gd name="T2" fmla="*/ 95 w 416"/>
              <a:gd name="T3" fmla="*/ 0 h 630"/>
              <a:gd name="T4" fmla="*/ 227 w 416"/>
              <a:gd name="T5" fmla="*/ 202 h 630"/>
              <a:gd name="T6" fmla="*/ 231 w 416"/>
              <a:gd name="T7" fmla="*/ 181 h 630"/>
              <a:gd name="T8" fmla="*/ 232 w 416"/>
              <a:gd name="T9" fmla="*/ 175 h 630"/>
              <a:gd name="T10" fmla="*/ 233 w 416"/>
              <a:gd name="T11" fmla="*/ 169 h 630"/>
              <a:gd name="T12" fmla="*/ 234 w 416"/>
              <a:gd name="T13" fmla="*/ 163 h 630"/>
              <a:gd name="T14" fmla="*/ 237 w 416"/>
              <a:gd name="T15" fmla="*/ 153 h 630"/>
              <a:gd name="T16" fmla="*/ 238 w 416"/>
              <a:gd name="T17" fmla="*/ 149 h 630"/>
              <a:gd name="T18" fmla="*/ 238 w 416"/>
              <a:gd name="T19" fmla="*/ 146 h 630"/>
              <a:gd name="T20" fmla="*/ 263 w 416"/>
              <a:gd name="T21" fmla="*/ 94 h 630"/>
              <a:gd name="T22" fmla="*/ 294 w 416"/>
              <a:gd name="T23" fmla="*/ 70 h 630"/>
              <a:gd name="T24" fmla="*/ 306 w 416"/>
              <a:gd name="T25" fmla="*/ 68 h 630"/>
              <a:gd name="T26" fmla="*/ 327 w 416"/>
              <a:gd name="T27" fmla="*/ 74 h 630"/>
              <a:gd name="T28" fmla="*/ 364 w 416"/>
              <a:gd name="T29" fmla="*/ 109 h 630"/>
              <a:gd name="T30" fmla="*/ 394 w 416"/>
              <a:gd name="T31" fmla="*/ 173 h 630"/>
              <a:gd name="T32" fmla="*/ 412 w 416"/>
              <a:gd name="T33" fmla="*/ 252 h 630"/>
              <a:gd name="T34" fmla="*/ 414 w 416"/>
              <a:gd name="T35" fmla="*/ 335 h 630"/>
              <a:gd name="T36" fmla="*/ 400 w 416"/>
              <a:gd name="T37" fmla="*/ 410 h 630"/>
              <a:gd name="T38" fmla="*/ 373 w 416"/>
              <a:gd name="T39" fmla="*/ 462 h 630"/>
              <a:gd name="T40" fmla="*/ 342 w 416"/>
              <a:gd name="T41" fmla="*/ 481 h 630"/>
              <a:gd name="T42" fmla="*/ 335 w 416"/>
              <a:gd name="T43" fmla="*/ 482 h 630"/>
              <a:gd name="T44" fmla="*/ 308 w 416"/>
              <a:gd name="T45" fmla="*/ 474 h 630"/>
              <a:gd name="T46" fmla="*/ 273 w 416"/>
              <a:gd name="T47" fmla="*/ 436 h 630"/>
              <a:gd name="T48" fmla="*/ 271 w 416"/>
              <a:gd name="T49" fmla="*/ 433 h 630"/>
              <a:gd name="T50" fmla="*/ 268 w 416"/>
              <a:gd name="T51" fmla="*/ 428 h 630"/>
              <a:gd name="T52" fmla="*/ 267 w 416"/>
              <a:gd name="T53" fmla="*/ 425 h 630"/>
              <a:gd name="T54" fmla="*/ 264 w 416"/>
              <a:gd name="T55" fmla="*/ 420 h 630"/>
              <a:gd name="T56" fmla="*/ 262 w 416"/>
              <a:gd name="T57" fmla="*/ 416 h 630"/>
              <a:gd name="T58" fmla="*/ 259 w 416"/>
              <a:gd name="T59" fmla="*/ 410 h 630"/>
              <a:gd name="T60" fmla="*/ 257 w 416"/>
              <a:gd name="T61" fmla="*/ 404 h 630"/>
              <a:gd name="T62" fmla="*/ 248 w 416"/>
              <a:gd name="T63" fmla="*/ 384 h 630"/>
              <a:gd name="T64" fmla="*/ 172 w 416"/>
              <a:gd name="T65" fmla="*/ 630 h 630"/>
              <a:gd name="T66" fmla="*/ 0 w 416"/>
              <a:gd name="T67" fmla="*/ 343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16" h="630">
                <a:moveTo>
                  <a:pt x="0" y="343"/>
                </a:moveTo>
                <a:cubicBezTo>
                  <a:pt x="95" y="0"/>
                  <a:pt x="95" y="0"/>
                  <a:pt x="95" y="0"/>
                </a:cubicBezTo>
                <a:cubicBezTo>
                  <a:pt x="227" y="202"/>
                  <a:pt x="227" y="202"/>
                  <a:pt x="227" y="202"/>
                </a:cubicBezTo>
                <a:cubicBezTo>
                  <a:pt x="231" y="181"/>
                  <a:pt x="231" y="181"/>
                  <a:pt x="231" y="181"/>
                </a:cubicBezTo>
                <a:cubicBezTo>
                  <a:pt x="231" y="179"/>
                  <a:pt x="231" y="177"/>
                  <a:pt x="232" y="175"/>
                </a:cubicBezTo>
                <a:cubicBezTo>
                  <a:pt x="232" y="173"/>
                  <a:pt x="232" y="171"/>
                  <a:pt x="233" y="169"/>
                </a:cubicBezTo>
                <a:cubicBezTo>
                  <a:pt x="233" y="167"/>
                  <a:pt x="234" y="165"/>
                  <a:pt x="234" y="163"/>
                </a:cubicBezTo>
                <a:cubicBezTo>
                  <a:pt x="235" y="161"/>
                  <a:pt x="237" y="153"/>
                  <a:pt x="237" y="153"/>
                </a:cubicBezTo>
                <a:cubicBezTo>
                  <a:pt x="238" y="149"/>
                  <a:pt x="238" y="149"/>
                  <a:pt x="238" y="149"/>
                </a:cubicBezTo>
                <a:cubicBezTo>
                  <a:pt x="238" y="146"/>
                  <a:pt x="238" y="146"/>
                  <a:pt x="238" y="146"/>
                </a:cubicBezTo>
                <a:cubicBezTo>
                  <a:pt x="245" y="125"/>
                  <a:pt x="253" y="107"/>
                  <a:pt x="263" y="94"/>
                </a:cubicBezTo>
                <a:cubicBezTo>
                  <a:pt x="273" y="81"/>
                  <a:pt x="283" y="73"/>
                  <a:pt x="294" y="70"/>
                </a:cubicBezTo>
                <a:cubicBezTo>
                  <a:pt x="298" y="69"/>
                  <a:pt x="302" y="68"/>
                  <a:pt x="306" y="68"/>
                </a:cubicBezTo>
                <a:cubicBezTo>
                  <a:pt x="313" y="68"/>
                  <a:pt x="320" y="70"/>
                  <a:pt x="327" y="74"/>
                </a:cubicBezTo>
                <a:cubicBezTo>
                  <a:pt x="340" y="81"/>
                  <a:pt x="352" y="92"/>
                  <a:pt x="364" y="109"/>
                </a:cubicBezTo>
                <a:cubicBezTo>
                  <a:pt x="376" y="127"/>
                  <a:pt x="386" y="148"/>
                  <a:pt x="394" y="173"/>
                </a:cubicBezTo>
                <a:cubicBezTo>
                  <a:pt x="402" y="198"/>
                  <a:pt x="408" y="224"/>
                  <a:pt x="412" y="252"/>
                </a:cubicBezTo>
                <a:cubicBezTo>
                  <a:pt x="415" y="280"/>
                  <a:pt x="416" y="308"/>
                  <a:pt x="414" y="335"/>
                </a:cubicBezTo>
                <a:cubicBezTo>
                  <a:pt x="412" y="363"/>
                  <a:pt x="408" y="388"/>
                  <a:pt x="400" y="410"/>
                </a:cubicBezTo>
                <a:cubicBezTo>
                  <a:pt x="393" y="432"/>
                  <a:pt x="384" y="449"/>
                  <a:pt x="373" y="462"/>
                </a:cubicBezTo>
                <a:cubicBezTo>
                  <a:pt x="364" y="473"/>
                  <a:pt x="353" y="479"/>
                  <a:pt x="342" y="481"/>
                </a:cubicBezTo>
                <a:cubicBezTo>
                  <a:pt x="340" y="482"/>
                  <a:pt x="337" y="482"/>
                  <a:pt x="335" y="482"/>
                </a:cubicBezTo>
                <a:cubicBezTo>
                  <a:pt x="326" y="482"/>
                  <a:pt x="317" y="479"/>
                  <a:pt x="308" y="474"/>
                </a:cubicBezTo>
                <a:cubicBezTo>
                  <a:pt x="296" y="466"/>
                  <a:pt x="284" y="453"/>
                  <a:pt x="273" y="436"/>
                </a:cubicBezTo>
                <a:cubicBezTo>
                  <a:pt x="271" y="433"/>
                  <a:pt x="271" y="433"/>
                  <a:pt x="271" y="433"/>
                </a:cubicBezTo>
                <a:cubicBezTo>
                  <a:pt x="268" y="428"/>
                  <a:pt x="268" y="428"/>
                  <a:pt x="268" y="428"/>
                </a:cubicBezTo>
                <a:cubicBezTo>
                  <a:pt x="268" y="427"/>
                  <a:pt x="267" y="426"/>
                  <a:pt x="267" y="425"/>
                </a:cubicBezTo>
                <a:cubicBezTo>
                  <a:pt x="266" y="423"/>
                  <a:pt x="265" y="422"/>
                  <a:pt x="264" y="420"/>
                </a:cubicBezTo>
                <a:cubicBezTo>
                  <a:pt x="263" y="418"/>
                  <a:pt x="263" y="417"/>
                  <a:pt x="262" y="416"/>
                </a:cubicBezTo>
                <a:cubicBezTo>
                  <a:pt x="262" y="416"/>
                  <a:pt x="260" y="411"/>
                  <a:pt x="259" y="410"/>
                </a:cubicBezTo>
                <a:cubicBezTo>
                  <a:pt x="258" y="408"/>
                  <a:pt x="257" y="406"/>
                  <a:pt x="257" y="404"/>
                </a:cubicBezTo>
                <a:cubicBezTo>
                  <a:pt x="248" y="384"/>
                  <a:pt x="248" y="384"/>
                  <a:pt x="248" y="384"/>
                </a:cubicBezTo>
                <a:cubicBezTo>
                  <a:pt x="172" y="630"/>
                  <a:pt x="172" y="630"/>
                  <a:pt x="172" y="630"/>
                </a:cubicBezTo>
                <a:lnTo>
                  <a:pt x="0" y="343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68"/>
          <p:cNvSpPr>
            <a:spLocks/>
          </p:cNvSpPr>
          <p:nvPr/>
        </p:nvSpPr>
        <p:spPr bwMode="auto">
          <a:xfrm rot="18900000">
            <a:off x="5130490" y="2176020"/>
            <a:ext cx="1026689" cy="706654"/>
          </a:xfrm>
          <a:custGeom>
            <a:avLst/>
            <a:gdLst>
              <a:gd name="T0" fmla="*/ 289 w 606"/>
              <a:gd name="T1" fmla="*/ 417 h 417"/>
              <a:gd name="T2" fmla="*/ 227 w 606"/>
              <a:gd name="T3" fmla="*/ 410 h 417"/>
              <a:gd name="T4" fmla="*/ 147 w 606"/>
              <a:gd name="T5" fmla="*/ 386 h 417"/>
              <a:gd name="T6" fmla="*/ 76 w 606"/>
              <a:gd name="T7" fmla="*/ 348 h 417"/>
              <a:gd name="T8" fmla="*/ 24 w 606"/>
              <a:gd name="T9" fmla="*/ 301 h 417"/>
              <a:gd name="T10" fmla="*/ 2 w 606"/>
              <a:gd name="T11" fmla="*/ 255 h 417"/>
              <a:gd name="T12" fmla="*/ 9 w 606"/>
              <a:gd name="T13" fmla="*/ 220 h 417"/>
              <a:gd name="T14" fmla="*/ 43 w 606"/>
              <a:gd name="T15" fmla="*/ 194 h 417"/>
              <a:gd name="T16" fmla="*/ 102 w 606"/>
              <a:gd name="T17" fmla="*/ 183 h 417"/>
              <a:gd name="T18" fmla="*/ 111 w 606"/>
              <a:gd name="T19" fmla="*/ 183 h 417"/>
              <a:gd name="T20" fmla="*/ 116 w 606"/>
              <a:gd name="T21" fmla="*/ 183 h 417"/>
              <a:gd name="T22" fmla="*/ 122 w 606"/>
              <a:gd name="T23" fmla="*/ 183 h 417"/>
              <a:gd name="T24" fmla="*/ 128 w 606"/>
              <a:gd name="T25" fmla="*/ 184 h 417"/>
              <a:gd name="T26" fmla="*/ 134 w 606"/>
              <a:gd name="T27" fmla="*/ 184 h 417"/>
              <a:gd name="T28" fmla="*/ 141 w 606"/>
              <a:gd name="T29" fmla="*/ 185 h 417"/>
              <a:gd name="T30" fmla="*/ 161 w 606"/>
              <a:gd name="T31" fmla="*/ 187 h 417"/>
              <a:gd name="T32" fmla="*/ 135 w 606"/>
              <a:gd name="T33" fmla="*/ 155 h 417"/>
              <a:gd name="T34" fmla="*/ 13 w 606"/>
              <a:gd name="T35" fmla="*/ 7 h 417"/>
              <a:gd name="T36" fmla="*/ 387 w 606"/>
              <a:gd name="T37" fmla="*/ 0 h 417"/>
              <a:gd name="T38" fmla="*/ 606 w 606"/>
              <a:gd name="T39" fmla="*/ 245 h 417"/>
              <a:gd name="T40" fmla="*/ 333 w 606"/>
              <a:gd name="T41" fmla="*/ 257 h 417"/>
              <a:gd name="T42" fmla="*/ 348 w 606"/>
              <a:gd name="T43" fmla="*/ 271 h 417"/>
              <a:gd name="T44" fmla="*/ 353 w 606"/>
              <a:gd name="T45" fmla="*/ 274 h 417"/>
              <a:gd name="T46" fmla="*/ 357 w 606"/>
              <a:gd name="T47" fmla="*/ 278 h 417"/>
              <a:gd name="T48" fmla="*/ 361 w 606"/>
              <a:gd name="T49" fmla="*/ 282 h 417"/>
              <a:gd name="T50" fmla="*/ 365 w 606"/>
              <a:gd name="T51" fmla="*/ 287 h 417"/>
              <a:gd name="T52" fmla="*/ 370 w 606"/>
              <a:gd name="T53" fmla="*/ 292 h 417"/>
              <a:gd name="T54" fmla="*/ 372 w 606"/>
              <a:gd name="T55" fmla="*/ 294 h 417"/>
              <a:gd name="T56" fmla="*/ 397 w 606"/>
              <a:gd name="T57" fmla="*/ 339 h 417"/>
              <a:gd name="T58" fmla="*/ 393 w 606"/>
              <a:gd name="T59" fmla="*/ 376 h 417"/>
              <a:gd name="T60" fmla="*/ 363 w 606"/>
              <a:gd name="T61" fmla="*/ 403 h 417"/>
              <a:gd name="T62" fmla="*/ 304 w 606"/>
              <a:gd name="T63" fmla="*/ 416 h 417"/>
              <a:gd name="T64" fmla="*/ 289 w 606"/>
              <a:gd name="T65" fmla="*/ 41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6" h="417">
                <a:moveTo>
                  <a:pt x="289" y="417"/>
                </a:moveTo>
                <a:cubicBezTo>
                  <a:pt x="269" y="417"/>
                  <a:pt x="248" y="415"/>
                  <a:pt x="227" y="410"/>
                </a:cubicBezTo>
                <a:cubicBezTo>
                  <a:pt x="200" y="405"/>
                  <a:pt x="173" y="397"/>
                  <a:pt x="147" y="386"/>
                </a:cubicBezTo>
                <a:cubicBezTo>
                  <a:pt x="121" y="375"/>
                  <a:pt x="97" y="363"/>
                  <a:pt x="76" y="348"/>
                </a:cubicBezTo>
                <a:cubicBezTo>
                  <a:pt x="54" y="333"/>
                  <a:pt x="37" y="317"/>
                  <a:pt x="24" y="301"/>
                </a:cubicBezTo>
                <a:cubicBezTo>
                  <a:pt x="12" y="285"/>
                  <a:pt x="4" y="269"/>
                  <a:pt x="2" y="255"/>
                </a:cubicBezTo>
                <a:cubicBezTo>
                  <a:pt x="0" y="242"/>
                  <a:pt x="3" y="230"/>
                  <a:pt x="9" y="220"/>
                </a:cubicBezTo>
                <a:cubicBezTo>
                  <a:pt x="16" y="209"/>
                  <a:pt x="28" y="201"/>
                  <a:pt x="43" y="194"/>
                </a:cubicBezTo>
                <a:cubicBezTo>
                  <a:pt x="59" y="188"/>
                  <a:pt x="79" y="184"/>
                  <a:pt x="102" y="183"/>
                </a:cubicBezTo>
                <a:cubicBezTo>
                  <a:pt x="111" y="183"/>
                  <a:pt x="111" y="183"/>
                  <a:pt x="111" y="183"/>
                </a:cubicBezTo>
                <a:cubicBezTo>
                  <a:pt x="111" y="183"/>
                  <a:pt x="115" y="183"/>
                  <a:pt x="116" y="183"/>
                </a:cubicBezTo>
                <a:cubicBezTo>
                  <a:pt x="118" y="183"/>
                  <a:pt x="120" y="183"/>
                  <a:pt x="122" y="183"/>
                </a:cubicBezTo>
                <a:cubicBezTo>
                  <a:pt x="124" y="183"/>
                  <a:pt x="126" y="183"/>
                  <a:pt x="128" y="184"/>
                </a:cubicBezTo>
                <a:cubicBezTo>
                  <a:pt x="134" y="184"/>
                  <a:pt x="134" y="184"/>
                  <a:pt x="134" y="184"/>
                </a:cubicBezTo>
                <a:cubicBezTo>
                  <a:pt x="137" y="184"/>
                  <a:pt x="139" y="184"/>
                  <a:pt x="141" y="185"/>
                </a:cubicBezTo>
                <a:cubicBezTo>
                  <a:pt x="161" y="187"/>
                  <a:pt x="161" y="187"/>
                  <a:pt x="161" y="187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3" y="7"/>
                  <a:pt x="13" y="7"/>
                  <a:pt x="13" y="7"/>
                </a:cubicBezTo>
                <a:cubicBezTo>
                  <a:pt x="387" y="0"/>
                  <a:pt x="387" y="0"/>
                  <a:pt x="387" y="0"/>
                </a:cubicBezTo>
                <a:cubicBezTo>
                  <a:pt x="606" y="245"/>
                  <a:pt x="606" y="245"/>
                  <a:pt x="606" y="245"/>
                </a:cubicBezTo>
                <a:cubicBezTo>
                  <a:pt x="333" y="257"/>
                  <a:pt x="333" y="257"/>
                  <a:pt x="333" y="257"/>
                </a:cubicBezTo>
                <a:cubicBezTo>
                  <a:pt x="348" y="271"/>
                  <a:pt x="348" y="271"/>
                  <a:pt x="348" y="271"/>
                </a:cubicBezTo>
                <a:cubicBezTo>
                  <a:pt x="350" y="272"/>
                  <a:pt x="351" y="273"/>
                  <a:pt x="353" y="274"/>
                </a:cubicBezTo>
                <a:cubicBezTo>
                  <a:pt x="357" y="278"/>
                  <a:pt x="357" y="278"/>
                  <a:pt x="357" y="278"/>
                </a:cubicBezTo>
                <a:cubicBezTo>
                  <a:pt x="361" y="282"/>
                  <a:pt x="361" y="282"/>
                  <a:pt x="361" y="282"/>
                </a:cubicBezTo>
                <a:cubicBezTo>
                  <a:pt x="362" y="283"/>
                  <a:pt x="365" y="287"/>
                  <a:pt x="365" y="287"/>
                </a:cubicBezTo>
                <a:cubicBezTo>
                  <a:pt x="370" y="292"/>
                  <a:pt x="370" y="292"/>
                  <a:pt x="370" y="292"/>
                </a:cubicBezTo>
                <a:cubicBezTo>
                  <a:pt x="372" y="294"/>
                  <a:pt x="372" y="294"/>
                  <a:pt x="372" y="294"/>
                </a:cubicBezTo>
                <a:cubicBezTo>
                  <a:pt x="385" y="309"/>
                  <a:pt x="393" y="325"/>
                  <a:pt x="397" y="339"/>
                </a:cubicBezTo>
                <a:cubicBezTo>
                  <a:pt x="400" y="353"/>
                  <a:pt x="399" y="365"/>
                  <a:pt x="393" y="376"/>
                </a:cubicBezTo>
                <a:cubicBezTo>
                  <a:pt x="387" y="387"/>
                  <a:pt x="377" y="396"/>
                  <a:pt x="363" y="403"/>
                </a:cubicBezTo>
                <a:cubicBezTo>
                  <a:pt x="347" y="410"/>
                  <a:pt x="328" y="415"/>
                  <a:pt x="304" y="416"/>
                </a:cubicBezTo>
                <a:cubicBezTo>
                  <a:pt x="299" y="417"/>
                  <a:pt x="294" y="417"/>
                  <a:pt x="289" y="417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71"/>
          <p:cNvSpPr>
            <a:spLocks/>
          </p:cNvSpPr>
          <p:nvPr/>
        </p:nvSpPr>
        <p:spPr bwMode="auto">
          <a:xfrm rot="18900000">
            <a:off x="6701606" y="3254823"/>
            <a:ext cx="999482" cy="927170"/>
          </a:xfrm>
          <a:custGeom>
            <a:avLst/>
            <a:gdLst>
              <a:gd name="T0" fmla="*/ 172 w 590"/>
              <a:gd name="T1" fmla="*/ 301 h 547"/>
              <a:gd name="T2" fmla="*/ 156 w 590"/>
              <a:gd name="T3" fmla="*/ 305 h 547"/>
              <a:gd name="T4" fmla="*/ 150 w 590"/>
              <a:gd name="T5" fmla="*/ 307 h 547"/>
              <a:gd name="T6" fmla="*/ 144 w 590"/>
              <a:gd name="T7" fmla="*/ 308 h 547"/>
              <a:gd name="T8" fmla="*/ 138 w 590"/>
              <a:gd name="T9" fmla="*/ 310 h 547"/>
              <a:gd name="T10" fmla="*/ 132 w 590"/>
              <a:gd name="T11" fmla="*/ 311 h 547"/>
              <a:gd name="T12" fmla="*/ 123 w 590"/>
              <a:gd name="T13" fmla="*/ 313 h 547"/>
              <a:gd name="T14" fmla="*/ 121 w 590"/>
              <a:gd name="T15" fmla="*/ 313 h 547"/>
              <a:gd name="T16" fmla="*/ 95 w 590"/>
              <a:gd name="T17" fmla="*/ 315 h 547"/>
              <a:gd name="T18" fmla="*/ 60 w 590"/>
              <a:gd name="T19" fmla="*/ 310 h 547"/>
              <a:gd name="T20" fmla="*/ 19 w 590"/>
              <a:gd name="T21" fmla="*/ 286 h 547"/>
              <a:gd name="T22" fmla="*/ 2 w 590"/>
              <a:gd name="T23" fmla="*/ 244 h 547"/>
              <a:gd name="T24" fmla="*/ 11 w 590"/>
              <a:gd name="T25" fmla="*/ 185 h 547"/>
              <a:gd name="T26" fmla="*/ 50 w 590"/>
              <a:gd name="T27" fmla="*/ 120 h 547"/>
              <a:gd name="T28" fmla="*/ 109 w 590"/>
              <a:gd name="T29" fmla="*/ 63 h 547"/>
              <a:gd name="T30" fmla="*/ 180 w 590"/>
              <a:gd name="T31" fmla="*/ 21 h 547"/>
              <a:gd name="T32" fmla="*/ 254 w 590"/>
              <a:gd name="T33" fmla="*/ 1 h 547"/>
              <a:gd name="T34" fmla="*/ 273 w 590"/>
              <a:gd name="T35" fmla="*/ 0 h 547"/>
              <a:gd name="T36" fmla="*/ 315 w 590"/>
              <a:gd name="T37" fmla="*/ 6 h 547"/>
              <a:gd name="T38" fmla="*/ 353 w 590"/>
              <a:gd name="T39" fmla="*/ 33 h 547"/>
              <a:gd name="T40" fmla="*/ 367 w 590"/>
              <a:gd name="T41" fmla="*/ 77 h 547"/>
              <a:gd name="T42" fmla="*/ 355 w 590"/>
              <a:gd name="T43" fmla="*/ 135 h 547"/>
              <a:gd name="T44" fmla="*/ 354 w 590"/>
              <a:gd name="T45" fmla="*/ 139 h 547"/>
              <a:gd name="T46" fmla="*/ 351 w 590"/>
              <a:gd name="T47" fmla="*/ 145 h 547"/>
              <a:gd name="T48" fmla="*/ 349 w 590"/>
              <a:gd name="T49" fmla="*/ 148 h 547"/>
              <a:gd name="T50" fmla="*/ 346 w 590"/>
              <a:gd name="T51" fmla="*/ 153 h 547"/>
              <a:gd name="T52" fmla="*/ 344 w 590"/>
              <a:gd name="T53" fmla="*/ 158 h 547"/>
              <a:gd name="T54" fmla="*/ 341 w 590"/>
              <a:gd name="T55" fmla="*/ 162 h 547"/>
              <a:gd name="T56" fmla="*/ 340 w 590"/>
              <a:gd name="T57" fmla="*/ 164 h 547"/>
              <a:gd name="T58" fmla="*/ 337 w 590"/>
              <a:gd name="T59" fmla="*/ 169 h 547"/>
              <a:gd name="T60" fmla="*/ 328 w 590"/>
              <a:gd name="T61" fmla="*/ 184 h 547"/>
              <a:gd name="T62" fmla="*/ 590 w 590"/>
              <a:gd name="T63" fmla="*/ 151 h 547"/>
              <a:gd name="T64" fmla="*/ 438 w 590"/>
              <a:gd name="T65" fmla="*/ 489 h 547"/>
              <a:gd name="T66" fmla="*/ 72 w 590"/>
              <a:gd name="T67" fmla="*/ 547 h 547"/>
              <a:gd name="T68" fmla="*/ 172 w 590"/>
              <a:gd name="T69" fmla="*/ 301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0" h="547">
                <a:moveTo>
                  <a:pt x="172" y="301"/>
                </a:moveTo>
                <a:cubicBezTo>
                  <a:pt x="156" y="305"/>
                  <a:pt x="156" y="305"/>
                  <a:pt x="156" y="305"/>
                </a:cubicBezTo>
                <a:cubicBezTo>
                  <a:pt x="154" y="306"/>
                  <a:pt x="152" y="306"/>
                  <a:pt x="150" y="307"/>
                </a:cubicBezTo>
                <a:cubicBezTo>
                  <a:pt x="148" y="307"/>
                  <a:pt x="146" y="308"/>
                  <a:pt x="144" y="308"/>
                </a:cubicBezTo>
                <a:cubicBezTo>
                  <a:pt x="138" y="310"/>
                  <a:pt x="138" y="310"/>
                  <a:pt x="138" y="310"/>
                </a:cubicBezTo>
                <a:cubicBezTo>
                  <a:pt x="136" y="310"/>
                  <a:pt x="134" y="311"/>
                  <a:pt x="132" y="311"/>
                </a:cubicBezTo>
                <a:cubicBezTo>
                  <a:pt x="132" y="311"/>
                  <a:pt x="124" y="312"/>
                  <a:pt x="123" y="313"/>
                </a:cubicBezTo>
                <a:cubicBezTo>
                  <a:pt x="121" y="313"/>
                  <a:pt x="121" y="313"/>
                  <a:pt x="121" y="313"/>
                </a:cubicBezTo>
                <a:cubicBezTo>
                  <a:pt x="112" y="314"/>
                  <a:pt x="103" y="315"/>
                  <a:pt x="95" y="315"/>
                </a:cubicBezTo>
                <a:cubicBezTo>
                  <a:pt x="82" y="315"/>
                  <a:pt x="70" y="313"/>
                  <a:pt x="60" y="310"/>
                </a:cubicBezTo>
                <a:cubicBezTo>
                  <a:pt x="43" y="305"/>
                  <a:pt x="29" y="297"/>
                  <a:pt x="19" y="286"/>
                </a:cubicBezTo>
                <a:cubicBezTo>
                  <a:pt x="9" y="275"/>
                  <a:pt x="4" y="260"/>
                  <a:pt x="2" y="244"/>
                </a:cubicBezTo>
                <a:cubicBezTo>
                  <a:pt x="0" y="226"/>
                  <a:pt x="3" y="206"/>
                  <a:pt x="11" y="185"/>
                </a:cubicBezTo>
                <a:cubicBezTo>
                  <a:pt x="20" y="163"/>
                  <a:pt x="33" y="142"/>
                  <a:pt x="50" y="120"/>
                </a:cubicBezTo>
                <a:cubicBezTo>
                  <a:pt x="66" y="100"/>
                  <a:pt x="86" y="80"/>
                  <a:pt x="109" y="63"/>
                </a:cubicBezTo>
                <a:cubicBezTo>
                  <a:pt x="131" y="46"/>
                  <a:pt x="155" y="32"/>
                  <a:pt x="180" y="21"/>
                </a:cubicBezTo>
                <a:cubicBezTo>
                  <a:pt x="206" y="10"/>
                  <a:pt x="231" y="3"/>
                  <a:pt x="254" y="1"/>
                </a:cubicBezTo>
                <a:cubicBezTo>
                  <a:pt x="261" y="0"/>
                  <a:pt x="267" y="0"/>
                  <a:pt x="273" y="0"/>
                </a:cubicBezTo>
                <a:cubicBezTo>
                  <a:pt x="289" y="0"/>
                  <a:pt x="303" y="2"/>
                  <a:pt x="315" y="6"/>
                </a:cubicBezTo>
                <a:cubicBezTo>
                  <a:pt x="331" y="12"/>
                  <a:pt x="344" y="21"/>
                  <a:pt x="353" y="33"/>
                </a:cubicBezTo>
                <a:cubicBezTo>
                  <a:pt x="362" y="45"/>
                  <a:pt x="367" y="60"/>
                  <a:pt x="367" y="77"/>
                </a:cubicBezTo>
                <a:cubicBezTo>
                  <a:pt x="368" y="95"/>
                  <a:pt x="364" y="115"/>
                  <a:pt x="355" y="135"/>
                </a:cubicBezTo>
                <a:cubicBezTo>
                  <a:pt x="355" y="136"/>
                  <a:pt x="354" y="139"/>
                  <a:pt x="354" y="139"/>
                </a:cubicBezTo>
                <a:cubicBezTo>
                  <a:pt x="351" y="145"/>
                  <a:pt x="351" y="145"/>
                  <a:pt x="351" y="145"/>
                </a:cubicBezTo>
                <a:cubicBezTo>
                  <a:pt x="349" y="148"/>
                  <a:pt x="349" y="148"/>
                  <a:pt x="349" y="148"/>
                </a:cubicBezTo>
                <a:cubicBezTo>
                  <a:pt x="346" y="153"/>
                  <a:pt x="346" y="153"/>
                  <a:pt x="346" y="153"/>
                </a:cubicBezTo>
                <a:cubicBezTo>
                  <a:pt x="346" y="155"/>
                  <a:pt x="345" y="157"/>
                  <a:pt x="344" y="158"/>
                </a:cubicBezTo>
                <a:cubicBezTo>
                  <a:pt x="343" y="160"/>
                  <a:pt x="342" y="161"/>
                  <a:pt x="341" y="162"/>
                </a:cubicBezTo>
                <a:cubicBezTo>
                  <a:pt x="340" y="164"/>
                  <a:pt x="340" y="164"/>
                  <a:pt x="340" y="164"/>
                </a:cubicBezTo>
                <a:cubicBezTo>
                  <a:pt x="339" y="165"/>
                  <a:pt x="338" y="167"/>
                  <a:pt x="337" y="169"/>
                </a:cubicBezTo>
                <a:cubicBezTo>
                  <a:pt x="328" y="184"/>
                  <a:pt x="328" y="184"/>
                  <a:pt x="328" y="184"/>
                </a:cubicBezTo>
                <a:cubicBezTo>
                  <a:pt x="590" y="151"/>
                  <a:pt x="590" y="151"/>
                  <a:pt x="590" y="151"/>
                </a:cubicBezTo>
                <a:cubicBezTo>
                  <a:pt x="438" y="489"/>
                  <a:pt x="438" y="489"/>
                  <a:pt x="438" y="489"/>
                </a:cubicBezTo>
                <a:cubicBezTo>
                  <a:pt x="72" y="547"/>
                  <a:pt x="72" y="547"/>
                  <a:pt x="72" y="547"/>
                </a:cubicBezTo>
                <a:lnTo>
                  <a:pt x="172" y="301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cxnSp>
        <p:nvCxnSpPr>
          <p:cNvPr id="29" name="Straight Connector 39"/>
          <p:cNvCxnSpPr/>
          <p:nvPr/>
        </p:nvCxnSpPr>
        <p:spPr>
          <a:xfrm flipH="1">
            <a:off x="4010497" y="2432902"/>
            <a:ext cx="1487816" cy="0"/>
          </a:xfrm>
          <a:prstGeom prst="line">
            <a:avLst/>
          </a:prstGeom>
          <a:ln>
            <a:solidFill>
              <a:schemeClr val="bg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41"/>
          <p:cNvCxnSpPr/>
          <p:nvPr/>
        </p:nvCxnSpPr>
        <p:spPr>
          <a:xfrm flipH="1">
            <a:off x="4010496" y="4529996"/>
            <a:ext cx="1246777" cy="0"/>
          </a:xfrm>
          <a:prstGeom prst="line">
            <a:avLst/>
          </a:prstGeom>
          <a:ln>
            <a:solidFill>
              <a:schemeClr val="bg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43"/>
          <p:cNvCxnSpPr/>
          <p:nvPr/>
        </p:nvCxnSpPr>
        <p:spPr>
          <a:xfrm>
            <a:off x="7281051" y="3726052"/>
            <a:ext cx="1034744" cy="0"/>
          </a:xfrm>
          <a:prstGeom prst="straightConnector1">
            <a:avLst/>
          </a:prstGeom>
          <a:ln>
            <a:solidFill>
              <a:schemeClr val="bg2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436"/>
          <p:cNvSpPr>
            <a:spLocks noChangeArrowheads="1"/>
          </p:cNvSpPr>
          <p:nvPr/>
        </p:nvSpPr>
        <p:spPr bwMode="auto">
          <a:xfrm>
            <a:off x="8111766" y="1985740"/>
            <a:ext cx="3576020" cy="1595309"/>
          </a:xfrm>
          <a:prstGeom prst="rect">
            <a:avLst/>
          </a:prstGeom>
          <a:extLst/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GP – </a:t>
            </a:r>
            <a:r>
              <a:rPr lang="en-US" dirty="0" err="1"/>
              <a:t>Garantía</a:t>
            </a:r>
            <a:r>
              <a:rPr lang="en-US" dirty="0"/>
              <a:t> personal de un </a:t>
            </a:r>
            <a:r>
              <a:rPr lang="en-US" dirty="0" err="1"/>
              <a:t>tercero</a:t>
            </a:r>
            <a:endParaRPr lang="en-US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CO – </a:t>
            </a:r>
            <a:r>
              <a:rPr lang="en-US" dirty="0" err="1"/>
              <a:t>Codeudores</a:t>
            </a:r>
            <a:endParaRPr lang="en-US" dirty="0"/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GC – </a:t>
            </a:r>
            <a:r>
              <a:rPr lang="en-US" dirty="0" err="1"/>
              <a:t>Garantía</a:t>
            </a:r>
            <a:r>
              <a:rPr lang="en-US" dirty="0"/>
              <a:t> personal de un </a:t>
            </a:r>
            <a:r>
              <a:rPr lang="en-US" dirty="0" err="1"/>
              <a:t>tercero</a:t>
            </a:r>
            <a:r>
              <a:rPr lang="en-US" dirty="0"/>
              <a:t> y </a:t>
            </a:r>
            <a:r>
              <a:rPr lang="en-US" dirty="0" err="1"/>
              <a:t>codeudor</a:t>
            </a:r>
            <a:endParaRPr lang="en-US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198841" y="3955266"/>
            <a:ext cx="3612132" cy="179279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Tipo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identificación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Identificación</a:t>
            </a:r>
            <a:r>
              <a:rPr lang="en-US" sz="1400" dirty="0" smtClean="0">
                <a:solidFill>
                  <a:srgbClr val="002060"/>
                </a:solidFill>
              </a:rPr>
              <a:t> del </a:t>
            </a:r>
            <a:r>
              <a:rPr lang="en-US" sz="1400" dirty="0" err="1" smtClean="0">
                <a:solidFill>
                  <a:srgbClr val="002060"/>
                </a:solidFill>
              </a:rPr>
              <a:t>sujeto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Número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operación</a:t>
            </a:r>
            <a:endParaRPr lang="en-US" sz="14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Tipo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garante</a:t>
            </a:r>
            <a:r>
              <a:rPr lang="en-US" sz="1400" dirty="0" smtClean="0">
                <a:solidFill>
                  <a:srgbClr val="002060"/>
                </a:solidFill>
              </a:rPr>
              <a:t> o </a:t>
            </a:r>
            <a:r>
              <a:rPr lang="en-US" sz="1400" dirty="0" err="1" smtClean="0">
                <a:solidFill>
                  <a:srgbClr val="002060"/>
                </a:solidFill>
              </a:rPr>
              <a:t>codeudor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Tipo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identificación</a:t>
            </a:r>
            <a:r>
              <a:rPr lang="en-US" sz="1400" dirty="0" smtClean="0">
                <a:solidFill>
                  <a:srgbClr val="002060"/>
                </a:solidFill>
              </a:rPr>
              <a:t> del </a:t>
            </a:r>
            <a:r>
              <a:rPr lang="en-US" sz="1400" dirty="0" err="1" smtClean="0">
                <a:solidFill>
                  <a:srgbClr val="002060"/>
                </a:solidFill>
              </a:rPr>
              <a:t>garante</a:t>
            </a:r>
            <a:r>
              <a:rPr lang="en-US" sz="1400" dirty="0" smtClean="0">
                <a:solidFill>
                  <a:srgbClr val="002060"/>
                </a:solidFill>
              </a:rPr>
              <a:t> o </a:t>
            </a:r>
            <a:r>
              <a:rPr lang="en-US" sz="1400" dirty="0" err="1" smtClean="0">
                <a:solidFill>
                  <a:srgbClr val="002060"/>
                </a:solidFill>
              </a:rPr>
              <a:t>codeudor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Identificación</a:t>
            </a:r>
            <a:r>
              <a:rPr lang="en-US" sz="1400" dirty="0" smtClean="0">
                <a:solidFill>
                  <a:srgbClr val="002060"/>
                </a:solidFill>
              </a:rPr>
              <a:t> del </a:t>
            </a:r>
            <a:r>
              <a:rPr lang="en-US" sz="1400" dirty="0" err="1" smtClean="0">
                <a:solidFill>
                  <a:srgbClr val="002060"/>
                </a:solidFill>
              </a:rPr>
              <a:t>garante</a:t>
            </a:r>
            <a:r>
              <a:rPr lang="en-US" sz="1400" dirty="0" smtClean="0">
                <a:solidFill>
                  <a:srgbClr val="002060"/>
                </a:solidFill>
              </a:rPr>
              <a:t> o </a:t>
            </a:r>
            <a:r>
              <a:rPr lang="en-US" sz="1400" dirty="0" err="1" smtClean="0">
                <a:solidFill>
                  <a:srgbClr val="002060"/>
                </a:solidFill>
              </a:rPr>
              <a:t>codeudor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4" name="Rectangle 1436"/>
          <p:cNvSpPr>
            <a:spLocks noChangeArrowheads="1"/>
          </p:cNvSpPr>
          <p:nvPr/>
        </p:nvSpPr>
        <p:spPr bwMode="auto">
          <a:xfrm>
            <a:off x="318097" y="3661597"/>
            <a:ext cx="4311013" cy="840230"/>
          </a:xfrm>
          <a:prstGeom prst="rect">
            <a:avLst/>
          </a:prstGeom>
          <a:extLst/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GT – </a:t>
            </a:r>
            <a:r>
              <a:rPr lang="en-US" dirty="0" err="1"/>
              <a:t>Garantías</a:t>
            </a:r>
            <a:r>
              <a:rPr lang="en-US" dirty="0"/>
              <a:t> personal de un </a:t>
            </a:r>
            <a:r>
              <a:rPr lang="en-US" dirty="0" err="1"/>
              <a:t>tercero</a:t>
            </a:r>
            <a:r>
              <a:rPr lang="en-US" dirty="0"/>
              <a:t> y </a:t>
            </a:r>
            <a:r>
              <a:rPr lang="en-US" dirty="0" err="1"/>
              <a:t>garantías</a:t>
            </a:r>
            <a:r>
              <a:rPr lang="en-US" dirty="0"/>
              <a:t> </a:t>
            </a:r>
            <a:r>
              <a:rPr lang="en-US" dirty="0" err="1"/>
              <a:t>reales</a:t>
            </a:r>
            <a:r>
              <a:rPr lang="en-US" dirty="0"/>
              <a:t> y/o </a:t>
            </a:r>
            <a:r>
              <a:rPr lang="en-US" dirty="0" err="1"/>
              <a:t>financieras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29428" y="4711586"/>
            <a:ext cx="4326860" cy="1792798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Tipo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identificación</a:t>
            </a:r>
            <a:r>
              <a:rPr lang="en-US" sz="1400" dirty="0" smtClean="0">
                <a:solidFill>
                  <a:srgbClr val="002060"/>
                </a:solidFill>
              </a:rPr>
              <a:t> del </a:t>
            </a:r>
            <a:r>
              <a:rPr lang="en-US" sz="1400" dirty="0" err="1" smtClean="0">
                <a:solidFill>
                  <a:srgbClr val="002060"/>
                </a:solidFill>
              </a:rPr>
              <a:t>sujeto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Identificación</a:t>
            </a:r>
            <a:r>
              <a:rPr lang="en-US" sz="1400" dirty="0" smtClean="0">
                <a:solidFill>
                  <a:srgbClr val="002060"/>
                </a:solidFill>
              </a:rPr>
              <a:t> del </a:t>
            </a:r>
            <a:r>
              <a:rPr lang="en-US" sz="1400" dirty="0" err="1" smtClean="0">
                <a:solidFill>
                  <a:srgbClr val="002060"/>
                </a:solidFill>
              </a:rPr>
              <a:t>sujeto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Número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operación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Tipo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garante</a:t>
            </a:r>
            <a:r>
              <a:rPr lang="en-US" sz="1400" dirty="0" smtClean="0">
                <a:solidFill>
                  <a:srgbClr val="002060"/>
                </a:solidFill>
              </a:rPr>
              <a:t> o </a:t>
            </a:r>
            <a:r>
              <a:rPr lang="en-US" sz="1400" dirty="0" err="1" smtClean="0">
                <a:solidFill>
                  <a:srgbClr val="002060"/>
                </a:solidFill>
              </a:rPr>
              <a:t>codeudor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Tipo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identificación</a:t>
            </a:r>
            <a:r>
              <a:rPr lang="en-US" sz="1400" dirty="0" smtClean="0">
                <a:solidFill>
                  <a:srgbClr val="002060"/>
                </a:solidFill>
              </a:rPr>
              <a:t> del </a:t>
            </a:r>
            <a:r>
              <a:rPr lang="en-US" sz="1400" dirty="0" err="1" smtClean="0">
                <a:solidFill>
                  <a:srgbClr val="002060"/>
                </a:solidFill>
              </a:rPr>
              <a:t>garante</a:t>
            </a:r>
            <a:r>
              <a:rPr lang="en-US" sz="1400" dirty="0" smtClean="0">
                <a:solidFill>
                  <a:srgbClr val="002060"/>
                </a:solidFill>
              </a:rPr>
              <a:t> o </a:t>
            </a:r>
            <a:r>
              <a:rPr lang="en-US" sz="1400" dirty="0" err="1" smtClean="0">
                <a:solidFill>
                  <a:srgbClr val="002060"/>
                </a:solidFill>
              </a:rPr>
              <a:t>codeudor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Identificación</a:t>
            </a:r>
            <a:r>
              <a:rPr lang="en-US" sz="1400" dirty="0" smtClean="0">
                <a:solidFill>
                  <a:srgbClr val="002060"/>
                </a:solidFill>
              </a:rPr>
              <a:t> del </a:t>
            </a:r>
            <a:r>
              <a:rPr lang="en-US" sz="1400" dirty="0" err="1" smtClean="0">
                <a:solidFill>
                  <a:srgbClr val="002060"/>
                </a:solidFill>
              </a:rPr>
              <a:t>gfarante</a:t>
            </a:r>
            <a:r>
              <a:rPr lang="en-US" sz="1400" dirty="0" smtClean="0">
                <a:solidFill>
                  <a:srgbClr val="002060"/>
                </a:solidFill>
              </a:rPr>
              <a:t> o </a:t>
            </a:r>
            <a:r>
              <a:rPr lang="en-US" sz="1400" dirty="0" err="1" smtClean="0">
                <a:solidFill>
                  <a:srgbClr val="002060"/>
                </a:solidFill>
              </a:rPr>
              <a:t>codeudor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Número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garantía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6" name="Rectangle 1436"/>
          <p:cNvSpPr>
            <a:spLocks noChangeArrowheads="1"/>
          </p:cNvSpPr>
          <p:nvPr/>
        </p:nvSpPr>
        <p:spPr bwMode="auto">
          <a:xfrm>
            <a:off x="639037" y="1579173"/>
            <a:ext cx="2999794" cy="590931"/>
          </a:xfrm>
          <a:prstGeom prst="rect">
            <a:avLst/>
          </a:prstGeom>
          <a:extLst/>
        </p:spPr>
        <p:txBody>
          <a:bodyPr vert="horz" wrap="square" lIns="91440" tIns="45720" rIns="91440" bIns="45720" rtlCol="0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GR – </a:t>
            </a:r>
            <a:r>
              <a:rPr lang="en-US" dirty="0" err="1"/>
              <a:t>Garantías</a:t>
            </a:r>
            <a:r>
              <a:rPr lang="en-US" dirty="0"/>
              <a:t> </a:t>
            </a:r>
            <a:r>
              <a:rPr lang="en-US" dirty="0" err="1"/>
              <a:t>reales</a:t>
            </a:r>
            <a:r>
              <a:rPr lang="en-US" dirty="0"/>
              <a:t> y/o </a:t>
            </a:r>
            <a:r>
              <a:rPr lang="en-US" dirty="0" err="1"/>
              <a:t>financieras</a:t>
            </a:r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52070" y="2307451"/>
            <a:ext cx="3348000" cy="931024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Tipo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identificación</a:t>
            </a:r>
            <a:r>
              <a:rPr lang="en-US" sz="1400" dirty="0" smtClean="0">
                <a:solidFill>
                  <a:srgbClr val="002060"/>
                </a:solidFill>
              </a:rPr>
              <a:t> del </a:t>
            </a:r>
            <a:r>
              <a:rPr lang="en-US" sz="1400" dirty="0" err="1" smtClean="0">
                <a:solidFill>
                  <a:srgbClr val="002060"/>
                </a:solidFill>
              </a:rPr>
              <a:t>sujeto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Identificación</a:t>
            </a:r>
            <a:r>
              <a:rPr lang="en-US" sz="1400" dirty="0" smtClean="0">
                <a:solidFill>
                  <a:srgbClr val="002060"/>
                </a:solidFill>
              </a:rPr>
              <a:t> del </a:t>
            </a:r>
            <a:r>
              <a:rPr lang="en-US" sz="1400" dirty="0" err="1" smtClean="0">
                <a:solidFill>
                  <a:srgbClr val="002060"/>
                </a:solidFill>
              </a:rPr>
              <a:t>sujeto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Número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operación</a:t>
            </a:r>
            <a:endParaRPr lang="en-US" sz="1400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400" dirty="0" err="1" smtClean="0">
                <a:solidFill>
                  <a:srgbClr val="002060"/>
                </a:solidFill>
              </a:rPr>
              <a:t>Número</a:t>
            </a:r>
            <a:r>
              <a:rPr lang="en-US" sz="1400" dirty="0" smtClean="0">
                <a:solidFill>
                  <a:srgbClr val="002060"/>
                </a:solidFill>
              </a:rPr>
              <a:t> de </a:t>
            </a:r>
            <a:r>
              <a:rPr lang="en-US" sz="1400" dirty="0" err="1" smtClean="0">
                <a:solidFill>
                  <a:srgbClr val="002060"/>
                </a:solidFill>
              </a:rPr>
              <a:t>garantía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C03</a:t>
            </a:r>
            <a:endParaRPr lang="es-419" sz="28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54214639"/>
              </p:ext>
            </p:extLst>
          </p:nvPr>
        </p:nvGraphicFramePr>
        <p:xfrm>
          <a:off x="1313090" y="933450"/>
          <a:ext cx="9774010" cy="556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96187868"/>
              </p:ext>
            </p:extLst>
          </p:nvPr>
        </p:nvGraphicFramePr>
        <p:xfrm>
          <a:off x="865312" y="2039143"/>
          <a:ext cx="9955088" cy="5076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C03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4598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726060" y="953314"/>
            <a:ext cx="8475215" cy="338554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dk1"/>
                </a:solidFill>
              </a:rPr>
              <a:t>Sustitución de garantes codeudores o garantías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157840" y="1941947"/>
            <a:ext cx="357565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i="1" dirty="0">
                <a:solidFill>
                  <a:schemeClr val="accent1">
                    <a:lumMod val="75000"/>
                  </a:schemeClr>
                </a:solidFill>
              </a:rPr>
              <a:t>Garantes, codeudores y garantías: “GP” o “CO” </a:t>
            </a:r>
            <a:r>
              <a:rPr lang="es-EC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s-EC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C" dirty="0">
                <a:solidFill>
                  <a:schemeClr val="accent1">
                    <a:lumMod val="75000"/>
                  </a:schemeClr>
                </a:solidFill>
              </a:rPr>
              <a:t>se reporta en el campo </a:t>
            </a:r>
            <a:r>
              <a:rPr lang="es-EC" b="1" i="1" dirty="0">
                <a:solidFill>
                  <a:schemeClr val="accent1">
                    <a:lumMod val="75000"/>
                  </a:schemeClr>
                </a:solidFill>
              </a:rPr>
              <a:t>causa de eliminación del garante o codeudor</a:t>
            </a:r>
            <a:r>
              <a:rPr lang="es-EC" dirty="0">
                <a:solidFill>
                  <a:schemeClr val="accent1">
                    <a:lumMod val="75000"/>
                  </a:schemeClr>
                </a:solidFill>
              </a:rPr>
              <a:t> el código </a:t>
            </a:r>
            <a:r>
              <a:rPr lang="es-EC" b="1" i="1" dirty="0">
                <a:solidFill>
                  <a:schemeClr val="accent1">
                    <a:lumMod val="75000"/>
                  </a:schemeClr>
                </a:solidFill>
              </a:rPr>
              <a:t>“S”</a:t>
            </a:r>
            <a:r>
              <a:rPr lang="es-EC" dirty="0">
                <a:solidFill>
                  <a:schemeClr val="accent1">
                    <a:lumMod val="75000"/>
                  </a:schemeClr>
                </a:solidFill>
              </a:rPr>
              <a:t>, los campos:</a:t>
            </a:r>
          </a:p>
          <a:p>
            <a:pPr algn="just"/>
            <a:endParaRPr lang="es-EC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1600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s-MX" sz="1600" i="1" dirty="0">
                <a:solidFill>
                  <a:schemeClr val="accent1">
                    <a:lumMod val="75000"/>
                  </a:schemeClr>
                </a:solidFill>
              </a:rPr>
              <a:t>ipo de identificación del sujeto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i="1" dirty="0">
                <a:solidFill>
                  <a:schemeClr val="accent1">
                    <a:lumMod val="75000"/>
                  </a:schemeClr>
                </a:solidFill>
              </a:rPr>
              <a:t>Identificación del sujeto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i="1" dirty="0">
                <a:solidFill>
                  <a:schemeClr val="accent1">
                    <a:lumMod val="75000"/>
                  </a:schemeClr>
                </a:solidFill>
              </a:rPr>
              <a:t>Número de operación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600" i="1" dirty="0">
                <a:solidFill>
                  <a:schemeClr val="accent1">
                    <a:lumMod val="75000"/>
                  </a:schemeClr>
                </a:solidFill>
              </a:rPr>
              <a:t>Tipo de garante o codeudor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MX" b="1" i="1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eben ser iguales a los</a:t>
            </a:r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 reportados previamente en la estructura C03.</a:t>
            </a:r>
            <a:r>
              <a:rPr lang="es-EC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C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endParaRPr lang="es-EC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587388" y="1988840"/>
          <a:ext cx="6408712" cy="3775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C03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26441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5447928" y="1742039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accent6">
                    <a:lumMod val="75000"/>
                  </a:schemeClr>
                </a:solidFill>
                <a:latin typeface="Stencil" panose="040409050D0802020404" pitchFamily="82" charset="0"/>
              </a:rPr>
              <a:t>“GR”</a:t>
            </a:r>
          </a:p>
        </p:txBody>
      </p:sp>
      <p:graphicFrame>
        <p:nvGraphicFramePr>
          <p:cNvPr id="10" name="Diagrama 9"/>
          <p:cNvGraphicFramePr/>
          <p:nvPr>
            <p:extLst/>
          </p:nvPr>
        </p:nvGraphicFramePr>
        <p:xfrm>
          <a:off x="1685133" y="1742039"/>
          <a:ext cx="9697242" cy="4223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ángulo 10"/>
          <p:cNvSpPr/>
          <p:nvPr/>
        </p:nvSpPr>
        <p:spPr>
          <a:xfrm>
            <a:off x="1937161" y="1052737"/>
            <a:ext cx="8475215" cy="338554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dk1"/>
                </a:solidFill>
              </a:rPr>
              <a:t>Sustitución de garantía real y/o financiera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C03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114458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1141165" y="2144414"/>
            <a:ext cx="5606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5B9BD5"/>
                </a:solidFill>
                <a:latin typeface="Stencil" panose="040409050D0802020404" pitchFamily="82" charset="0"/>
              </a:rPr>
              <a:t>“GT”- sustitución garantía</a:t>
            </a: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895323222"/>
              </p:ext>
            </p:extLst>
          </p:nvPr>
        </p:nvGraphicFramePr>
        <p:xfrm>
          <a:off x="967839" y="2078835"/>
          <a:ext cx="10125075" cy="467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ángulo 13"/>
          <p:cNvSpPr/>
          <p:nvPr/>
        </p:nvSpPr>
        <p:spPr>
          <a:xfrm>
            <a:off x="1773685" y="1241530"/>
            <a:ext cx="8475215" cy="338554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dk1"/>
                </a:solidFill>
              </a:rPr>
              <a:t>Sustitución de garantía real y/o financiera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C03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2392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213303445"/>
              </p:ext>
            </p:extLst>
          </p:nvPr>
        </p:nvGraphicFramePr>
        <p:xfrm>
          <a:off x="1682214" y="2402691"/>
          <a:ext cx="8905875" cy="4376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3331914" y="1980812"/>
            <a:ext cx="5606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5B9BD5"/>
                </a:solidFill>
                <a:latin typeface="Stencil" panose="040409050D0802020404" pitchFamily="82" charset="0"/>
              </a:rPr>
              <a:t>“GT”- sustitución GARANTE O CODEUDOR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897543" y="1287854"/>
            <a:ext cx="8475215" cy="338554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dk1"/>
                </a:solidFill>
              </a:rPr>
              <a:t>Sustitución de garantía real y/o financiera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CONTROLES DE VALIDACIÓN – C03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27282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333691" y="2081818"/>
            <a:ext cx="5606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5B9BD5"/>
                </a:solidFill>
                <a:latin typeface="Stencil" panose="040409050D0802020404" pitchFamily="82" charset="0"/>
              </a:rPr>
              <a:t>“GT”- sustitución GARANTE O CODEUDOR Y GARANTÍA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918370" y="1310868"/>
            <a:ext cx="8475215" cy="338554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dk1"/>
                </a:solidFill>
              </a:rPr>
              <a:t>Sustitución de garantía real y/o financiera</a:t>
            </a: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526237558"/>
              </p:ext>
            </p:extLst>
          </p:nvPr>
        </p:nvGraphicFramePr>
        <p:xfrm>
          <a:off x="1899320" y="2568679"/>
          <a:ext cx="844515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CONTROLES DE VALIDACIÓN – C03</a:t>
            </a:r>
          </a:p>
        </p:txBody>
      </p:sp>
    </p:spTree>
    <p:extLst>
      <p:ext uri="{BB962C8B-B14F-4D97-AF65-F5344CB8AC3E}">
        <p14:creationId xmlns:p14="http://schemas.microsoft.com/office/powerpoint/2010/main" val="19438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/>
          </p:nvPr>
        </p:nvGraphicFramePr>
        <p:xfrm>
          <a:off x="2681469" y="1590416"/>
          <a:ext cx="7074220" cy="366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419" dirty="0"/>
              <a:t>CONTROLES DE VALIDACIÓN – C03</a:t>
            </a:r>
          </a:p>
        </p:txBody>
      </p:sp>
    </p:spTree>
    <p:extLst>
      <p:ext uri="{BB962C8B-B14F-4D97-AF65-F5344CB8AC3E}">
        <p14:creationId xmlns:p14="http://schemas.microsoft.com/office/powerpoint/2010/main" val="278710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6096000" y="2438400"/>
            <a:ext cx="6096000" cy="198120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BIENES O TÍTULOS VALORES ADJUDICADOS O RECIBIDOS EN DACIÓN EN PAGO</a:t>
            </a:r>
          </a:p>
          <a:p>
            <a:pPr algn="ctr"/>
            <a:r>
              <a:rPr lang="es-MX" sz="3200" dirty="0"/>
              <a:t>C04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439FA0-B385-495C-AE9F-0207E766DF0C}"/>
              </a:ext>
            </a:extLst>
          </p:cNvPr>
          <p:cNvSpPr txBox="1"/>
          <p:nvPr/>
        </p:nvSpPr>
        <p:spPr>
          <a:xfrm>
            <a:off x="4800600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937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NORMATIVA</a:t>
            </a:r>
            <a:endParaRPr lang="es-419" sz="2800" dirty="0"/>
          </a:p>
        </p:txBody>
      </p:sp>
      <p:sp>
        <p:nvSpPr>
          <p:cNvPr id="5" name="TextBox 86"/>
          <p:cNvSpPr txBox="1"/>
          <p:nvPr/>
        </p:nvSpPr>
        <p:spPr>
          <a:xfrm>
            <a:off x="187376" y="967456"/>
            <a:ext cx="11807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CODIFICACIÓN DE RESOLUCIONES MONETARIAS, FINANCIERAS, DE VALORES Y SEGUROS DE LA JUNTA DE POLÍTICA Y REGULACIÓN MONETARIA Y FINANCIERA</a:t>
            </a:r>
            <a:endParaRPr lang="en-US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11"/>
          <p:cNvCxnSpPr/>
          <p:nvPr/>
        </p:nvCxnSpPr>
        <p:spPr>
          <a:xfrm flipV="1">
            <a:off x="200025" y="3773913"/>
            <a:ext cx="11613912" cy="17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2"/>
          <p:cNvGrpSpPr/>
          <p:nvPr/>
        </p:nvGrpSpPr>
        <p:grpSpPr>
          <a:xfrm>
            <a:off x="666688" y="3701905"/>
            <a:ext cx="792088" cy="1369765"/>
            <a:chOff x="1379476" y="3717032"/>
            <a:chExt cx="792088" cy="1369765"/>
          </a:xfrm>
        </p:grpSpPr>
        <p:cxnSp>
          <p:nvCxnSpPr>
            <p:cNvPr id="8" name="Straight Connector 13"/>
            <p:cNvCxnSpPr/>
            <p:nvPr/>
          </p:nvCxnSpPr>
          <p:spPr>
            <a:xfrm>
              <a:off x="1775520" y="3789040"/>
              <a:ext cx="0" cy="720080"/>
            </a:xfrm>
            <a:prstGeom prst="line">
              <a:avLst/>
            </a:prstGeom>
            <a:ln>
              <a:solidFill>
                <a:srgbClr val="2D3E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14"/>
            <p:cNvSpPr/>
            <p:nvPr/>
          </p:nvSpPr>
          <p:spPr>
            <a:xfrm>
              <a:off x="1716084" y="371703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15"/>
            <p:cNvSpPr/>
            <p:nvPr/>
          </p:nvSpPr>
          <p:spPr>
            <a:xfrm>
              <a:off x="1379476" y="4294709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D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2D3E50"/>
                  </a:solidFill>
                  <a:latin typeface="FontAwesome" pitchFamily="2" charset="0"/>
                </a:rPr>
                <a:t></a:t>
              </a:r>
              <a:endParaRPr lang="en-US" sz="4000" dirty="0">
                <a:solidFill>
                  <a:srgbClr val="2D3E50"/>
                </a:solidFill>
                <a:latin typeface="FontAwesome" pitchFamily="2" charset="0"/>
              </a:endParaRPr>
            </a:p>
          </p:txBody>
        </p:sp>
      </p:grpSp>
      <p:grpSp>
        <p:nvGrpSpPr>
          <p:cNvPr id="11" name="Group 16"/>
          <p:cNvGrpSpPr/>
          <p:nvPr/>
        </p:nvGrpSpPr>
        <p:grpSpPr>
          <a:xfrm>
            <a:off x="2373278" y="2461971"/>
            <a:ext cx="792088" cy="1369765"/>
            <a:chOff x="2570677" y="3717032"/>
            <a:chExt cx="792088" cy="1369765"/>
          </a:xfrm>
        </p:grpSpPr>
        <p:cxnSp>
          <p:nvCxnSpPr>
            <p:cNvPr id="12" name="Straight Connector 17"/>
            <p:cNvCxnSpPr/>
            <p:nvPr/>
          </p:nvCxnSpPr>
          <p:spPr>
            <a:xfrm>
              <a:off x="2966721" y="4366717"/>
              <a:ext cx="0" cy="720080"/>
            </a:xfrm>
            <a:prstGeom prst="line">
              <a:avLst/>
            </a:prstGeom>
            <a:ln>
              <a:solidFill>
                <a:srgbClr val="8D44A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8"/>
            <p:cNvSpPr/>
            <p:nvPr/>
          </p:nvSpPr>
          <p:spPr>
            <a:xfrm>
              <a:off x="2907285" y="4967925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9"/>
            <p:cNvSpPr/>
            <p:nvPr/>
          </p:nvSpPr>
          <p:spPr>
            <a:xfrm>
              <a:off x="2570677" y="3717032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D44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8D44AD"/>
                  </a:solidFill>
                  <a:latin typeface="FontAwesome" pitchFamily="2" charset="0"/>
                </a:rPr>
                <a:t></a:t>
              </a:r>
              <a:endParaRPr lang="en-US" sz="4000" dirty="0">
                <a:solidFill>
                  <a:srgbClr val="8D44AD"/>
                </a:solidFill>
                <a:latin typeface="FontAwesome" pitchFamily="2" charset="0"/>
              </a:endParaRPr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4079868" y="3701905"/>
            <a:ext cx="792088" cy="1369765"/>
            <a:chOff x="1379476" y="3717032"/>
            <a:chExt cx="792088" cy="1369765"/>
          </a:xfrm>
        </p:grpSpPr>
        <p:cxnSp>
          <p:nvCxnSpPr>
            <p:cNvPr id="16" name="Straight Connector 21"/>
            <p:cNvCxnSpPr/>
            <p:nvPr/>
          </p:nvCxnSpPr>
          <p:spPr>
            <a:xfrm>
              <a:off x="1775520" y="3789040"/>
              <a:ext cx="0" cy="720080"/>
            </a:xfrm>
            <a:prstGeom prst="line">
              <a:avLst/>
            </a:prstGeom>
            <a:ln>
              <a:solidFill>
                <a:srgbClr val="297FB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2"/>
            <p:cNvSpPr/>
            <p:nvPr/>
          </p:nvSpPr>
          <p:spPr>
            <a:xfrm>
              <a:off x="1716084" y="371703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3"/>
            <p:cNvSpPr/>
            <p:nvPr/>
          </p:nvSpPr>
          <p:spPr>
            <a:xfrm>
              <a:off x="1379476" y="4294709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97F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297FB8"/>
                  </a:solidFill>
                  <a:latin typeface="FontAwesome" pitchFamily="2" charset="0"/>
                </a:rPr>
                <a:t></a:t>
              </a:r>
              <a:endParaRPr lang="en-US" sz="4000" dirty="0">
                <a:solidFill>
                  <a:srgbClr val="297FB8"/>
                </a:solidFill>
                <a:latin typeface="FontAwesome" pitchFamily="2" charset="0"/>
              </a:endParaRPr>
            </a:p>
          </p:txBody>
        </p:sp>
      </p:grpSp>
      <p:grpSp>
        <p:nvGrpSpPr>
          <p:cNvPr id="19" name="Group 24"/>
          <p:cNvGrpSpPr/>
          <p:nvPr/>
        </p:nvGrpSpPr>
        <p:grpSpPr>
          <a:xfrm>
            <a:off x="5786458" y="2461971"/>
            <a:ext cx="792088" cy="1369765"/>
            <a:chOff x="2570677" y="3717032"/>
            <a:chExt cx="792088" cy="1369765"/>
          </a:xfrm>
        </p:grpSpPr>
        <p:cxnSp>
          <p:nvCxnSpPr>
            <p:cNvPr id="20" name="Straight Connector 25"/>
            <p:cNvCxnSpPr/>
            <p:nvPr/>
          </p:nvCxnSpPr>
          <p:spPr>
            <a:xfrm>
              <a:off x="2966721" y="4366717"/>
              <a:ext cx="0" cy="720080"/>
            </a:xfrm>
            <a:prstGeom prst="line">
              <a:avLst/>
            </a:prstGeom>
            <a:ln>
              <a:solidFill>
                <a:srgbClr val="27AE6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6"/>
            <p:cNvSpPr/>
            <p:nvPr/>
          </p:nvSpPr>
          <p:spPr>
            <a:xfrm>
              <a:off x="2907285" y="4967925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7"/>
            <p:cNvSpPr/>
            <p:nvPr/>
          </p:nvSpPr>
          <p:spPr>
            <a:xfrm>
              <a:off x="2570677" y="3717032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7AE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27AE61"/>
                  </a:solidFill>
                  <a:latin typeface="FontAwesome" pitchFamily="2" charset="0"/>
                </a:rPr>
                <a:t></a:t>
              </a:r>
              <a:endParaRPr lang="en-US" sz="4000" dirty="0">
                <a:solidFill>
                  <a:srgbClr val="27AE61"/>
                </a:solidFill>
                <a:latin typeface="FontAwesome" pitchFamily="2" charset="0"/>
              </a:endParaRPr>
            </a:p>
          </p:txBody>
        </p:sp>
      </p:grpSp>
      <p:grpSp>
        <p:nvGrpSpPr>
          <p:cNvPr id="23" name="Group 28"/>
          <p:cNvGrpSpPr/>
          <p:nvPr/>
        </p:nvGrpSpPr>
        <p:grpSpPr>
          <a:xfrm>
            <a:off x="7493048" y="3701905"/>
            <a:ext cx="792088" cy="1369765"/>
            <a:chOff x="1379476" y="3717032"/>
            <a:chExt cx="792088" cy="1369765"/>
          </a:xfrm>
        </p:grpSpPr>
        <p:cxnSp>
          <p:nvCxnSpPr>
            <p:cNvPr id="24" name="Straight Connector 29"/>
            <p:cNvCxnSpPr/>
            <p:nvPr/>
          </p:nvCxnSpPr>
          <p:spPr>
            <a:xfrm>
              <a:off x="1775520" y="3789040"/>
              <a:ext cx="0" cy="720080"/>
            </a:xfrm>
            <a:prstGeom prst="line">
              <a:avLst/>
            </a:prstGeom>
            <a:ln>
              <a:solidFill>
                <a:srgbClr val="E84C3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30"/>
            <p:cNvSpPr/>
            <p:nvPr/>
          </p:nvSpPr>
          <p:spPr>
            <a:xfrm>
              <a:off x="1716084" y="371703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31"/>
            <p:cNvSpPr/>
            <p:nvPr/>
          </p:nvSpPr>
          <p:spPr>
            <a:xfrm>
              <a:off x="1379476" y="4294709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84C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E84C3D"/>
                  </a:solidFill>
                  <a:latin typeface="FontAwesome" pitchFamily="2" charset="0"/>
                </a:rPr>
                <a:t></a:t>
              </a:r>
              <a:endParaRPr lang="en-US" sz="4000" dirty="0">
                <a:solidFill>
                  <a:srgbClr val="E84C3D"/>
                </a:solidFill>
                <a:latin typeface="FontAwesome" pitchFamily="2" charset="0"/>
              </a:endParaRPr>
            </a:p>
          </p:txBody>
        </p:sp>
      </p:grpSp>
      <p:grpSp>
        <p:nvGrpSpPr>
          <p:cNvPr id="27" name="Group 32"/>
          <p:cNvGrpSpPr/>
          <p:nvPr/>
        </p:nvGrpSpPr>
        <p:grpSpPr>
          <a:xfrm>
            <a:off x="9199636" y="2461971"/>
            <a:ext cx="792088" cy="1369765"/>
            <a:chOff x="2570677" y="3717032"/>
            <a:chExt cx="792088" cy="1369765"/>
          </a:xfrm>
        </p:grpSpPr>
        <p:cxnSp>
          <p:nvCxnSpPr>
            <p:cNvPr id="28" name="Straight Connector 33"/>
            <p:cNvCxnSpPr/>
            <p:nvPr/>
          </p:nvCxnSpPr>
          <p:spPr>
            <a:xfrm>
              <a:off x="2966721" y="4366717"/>
              <a:ext cx="0" cy="720080"/>
            </a:xfrm>
            <a:prstGeom prst="line">
              <a:avLst/>
            </a:prstGeom>
            <a:ln>
              <a:solidFill>
                <a:srgbClr val="F39C1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34"/>
            <p:cNvSpPr/>
            <p:nvPr/>
          </p:nvSpPr>
          <p:spPr>
            <a:xfrm>
              <a:off x="2907285" y="4967925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35"/>
            <p:cNvSpPr/>
            <p:nvPr/>
          </p:nvSpPr>
          <p:spPr>
            <a:xfrm>
              <a:off x="2570677" y="3717032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39C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39C11"/>
                  </a:solidFill>
                  <a:latin typeface="FontAwesome" pitchFamily="2" charset="0"/>
                </a:rPr>
                <a:t></a:t>
              </a:r>
              <a:endParaRPr lang="en-US" sz="4000" dirty="0">
                <a:solidFill>
                  <a:srgbClr val="F39C11"/>
                </a:solidFill>
                <a:latin typeface="FontAwesome" pitchFamily="2" charset="0"/>
              </a:endParaRPr>
            </a:p>
          </p:txBody>
        </p:sp>
      </p:grpSp>
      <p:sp>
        <p:nvSpPr>
          <p:cNvPr id="31" name="TextBox 41"/>
          <p:cNvSpPr txBox="1"/>
          <p:nvPr/>
        </p:nvSpPr>
        <p:spPr>
          <a:xfrm>
            <a:off x="3640170" y="5157395"/>
            <a:ext cx="169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347-2017-F</a:t>
            </a:r>
          </a:p>
          <a:p>
            <a:pPr algn="ctr"/>
            <a:r>
              <a:rPr lang="en-US" b="1" dirty="0" smtClean="0">
                <a:solidFill>
                  <a:srgbClr val="297FB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367-2017-F</a:t>
            </a:r>
            <a:endParaRPr lang="en-US" b="1" dirty="0">
              <a:solidFill>
                <a:srgbClr val="297FB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44"/>
          <p:cNvSpPr txBox="1"/>
          <p:nvPr/>
        </p:nvSpPr>
        <p:spPr>
          <a:xfrm>
            <a:off x="6692765" y="5313456"/>
            <a:ext cx="2776591" cy="107721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568-2020-F</a:t>
            </a:r>
          </a:p>
          <a:p>
            <a:pPr algn="just"/>
            <a:r>
              <a:rPr lang="en-US" sz="1600" b="1" dirty="0" smtClean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574-2020-F</a:t>
            </a:r>
          </a:p>
          <a:p>
            <a:pPr algn="just"/>
            <a:r>
              <a:rPr lang="en-US" sz="1600" b="1" dirty="0" smtClean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LOAH</a:t>
            </a:r>
          </a:p>
          <a:p>
            <a:pPr algn="just"/>
            <a:r>
              <a:rPr lang="en-US" sz="1600" b="1" dirty="0" smtClean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587-2020-F</a:t>
            </a:r>
          </a:p>
          <a:p>
            <a:pPr algn="just"/>
            <a:r>
              <a:rPr lang="en-US" sz="1600" b="1" dirty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627-2020-F</a:t>
            </a:r>
          </a:p>
          <a:p>
            <a:pPr algn="just"/>
            <a:r>
              <a:rPr lang="en-US" sz="1600" b="1" dirty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628-2020-F</a:t>
            </a:r>
          </a:p>
          <a:p>
            <a:pPr algn="just"/>
            <a:r>
              <a:rPr lang="en-US" sz="1600" b="1" dirty="0">
                <a:solidFill>
                  <a:srgbClr val="E84C3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603-2020-F</a:t>
            </a:r>
          </a:p>
          <a:p>
            <a:pPr algn="just"/>
            <a:endParaRPr lang="en-US" sz="1600" b="1" dirty="0" smtClean="0">
              <a:solidFill>
                <a:srgbClr val="E84C3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47"/>
          <p:cNvSpPr txBox="1"/>
          <p:nvPr/>
        </p:nvSpPr>
        <p:spPr>
          <a:xfrm>
            <a:off x="1862442" y="1586237"/>
            <a:ext cx="169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254-2016-F</a:t>
            </a:r>
          </a:p>
          <a:p>
            <a:pPr algn="ctr"/>
            <a:r>
              <a:rPr lang="en-US" b="1" dirty="0" smtClean="0">
                <a:solidFill>
                  <a:srgbClr val="8D44A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255-2016-F</a:t>
            </a:r>
          </a:p>
        </p:txBody>
      </p:sp>
      <p:sp>
        <p:nvSpPr>
          <p:cNvPr id="34" name="TextBox 50"/>
          <p:cNvSpPr txBox="1"/>
          <p:nvPr/>
        </p:nvSpPr>
        <p:spPr>
          <a:xfrm>
            <a:off x="5335058" y="1458057"/>
            <a:ext cx="1694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496-2019-F</a:t>
            </a:r>
          </a:p>
          <a:p>
            <a:pPr algn="ctr"/>
            <a:r>
              <a:rPr lang="en-US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555-2019-F</a:t>
            </a:r>
          </a:p>
          <a:p>
            <a:pPr algn="ctr"/>
            <a:r>
              <a:rPr lang="en-US" b="1" dirty="0" smtClean="0">
                <a:solidFill>
                  <a:srgbClr val="27AE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557-2019-F</a:t>
            </a:r>
          </a:p>
        </p:txBody>
      </p:sp>
      <p:sp>
        <p:nvSpPr>
          <p:cNvPr id="35" name="TextBox 53"/>
          <p:cNvSpPr txBox="1"/>
          <p:nvPr/>
        </p:nvSpPr>
        <p:spPr>
          <a:xfrm>
            <a:off x="7889092" y="1509749"/>
            <a:ext cx="3491631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39C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657-2021-F  </a:t>
            </a:r>
          </a:p>
          <a:p>
            <a:pPr algn="ctr"/>
            <a:r>
              <a:rPr lang="en-US" b="1" dirty="0" smtClean="0">
                <a:solidFill>
                  <a:srgbClr val="F39C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658-2021-F</a:t>
            </a:r>
          </a:p>
          <a:p>
            <a:pPr algn="ctr"/>
            <a:r>
              <a:rPr lang="en-US" b="1" dirty="0" smtClean="0">
                <a:solidFill>
                  <a:srgbClr val="F39C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666-2021-F</a:t>
            </a:r>
          </a:p>
          <a:p>
            <a:pPr algn="ctr"/>
            <a:endParaRPr lang="en-US" b="1" dirty="0" smtClean="0">
              <a:solidFill>
                <a:srgbClr val="F39C1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b="1" dirty="0" smtClean="0">
                <a:solidFill>
                  <a:srgbClr val="F39C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669-2021-F</a:t>
            </a:r>
          </a:p>
          <a:p>
            <a:pPr algn="ctr"/>
            <a:r>
              <a:rPr lang="en-US" b="1" dirty="0" smtClean="0">
                <a:solidFill>
                  <a:srgbClr val="F39C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670-2021-F</a:t>
            </a:r>
          </a:p>
          <a:p>
            <a:pPr algn="ctr"/>
            <a:r>
              <a:rPr lang="en-US" b="1" dirty="0" smtClean="0">
                <a:solidFill>
                  <a:srgbClr val="F39C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JPRF-F-2021-004</a:t>
            </a:r>
            <a:endParaRPr lang="en-US" b="1" dirty="0">
              <a:solidFill>
                <a:srgbClr val="F39C1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56"/>
          <p:cNvSpPr txBox="1"/>
          <p:nvPr/>
        </p:nvSpPr>
        <p:spPr>
          <a:xfrm>
            <a:off x="274724" y="5172985"/>
            <a:ext cx="1694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043-2015-F</a:t>
            </a:r>
          </a:p>
          <a:p>
            <a:pPr algn="ctr"/>
            <a:r>
              <a:rPr lang="en-US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059-2015-F</a:t>
            </a:r>
          </a:p>
          <a:p>
            <a:pPr algn="ctr"/>
            <a:r>
              <a:rPr lang="en-US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129-2015-F</a:t>
            </a:r>
          </a:p>
          <a:p>
            <a:pPr algn="ctr"/>
            <a:r>
              <a:rPr lang="en-US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130-2015-F</a:t>
            </a:r>
          </a:p>
        </p:txBody>
      </p:sp>
      <p:sp>
        <p:nvSpPr>
          <p:cNvPr id="37" name="Rectangle 4"/>
          <p:cNvSpPr/>
          <p:nvPr/>
        </p:nvSpPr>
        <p:spPr>
          <a:xfrm>
            <a:off x="612512" y="3159691"/>
            <a:ext cx="900439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8" name="Rectangle 59"/>
          <p:cNvSpPr/>
          <p:nvPr/>
        </p:nvSpPr>
        <p:spPr>
          <a:xfrm>
            <a:off x="2322500" y="3881036"/>
            <a:ext cx="893643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2016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9" name="Rectangle 60"/>
          <p:cNvSpPr/>
          <p:nvPr/>
        </p:nvSpPr>
        <p:spPr>
          <a:xfrm>
            <a:off x="4036279" y="3159691"/>
            <a:ext cx="882934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2017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0" name="Rectangle 61"/>
          <p:cNvSpPr/>
          <p:nvPr/>
        </p:nvSpPr>
        <p:spPr>
          <a:xfrm>
            <a:off x="5732090" y="3881036"/>
            <a:ext cx="900824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1" name="Rectangle 62"/>
          <p:cNvSpPr/>
          <p:nvPr/>
        </p:nvSpPr>
        <p:spPr>
          <a:xfrm>
            <a:off x="7429899" y="3159691"/>
            <a:ext cx="922048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2" name="Rectangle 63"/>
          <p:cNvSpPr/>
          <p:nvPr/>
        </p:nvSpPr>
        <p:spPr>
          <a:xfrm>
            <a:off x="9142896" y="3881036"/>
            <a:ext cx="905569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43" name="Group 12"/>
          <p:cNvGrpSpPr/>
          <p:nvPr/>
        </p:nvGrpSpPr>
        <p:grpSpPr>
          <a:xfrm>
            <a:off x="10779901" y="3719373"/>
            <a:ext cx="792088" cy="1369765"/>
            <a:chOff x="1379476" y="3717032"/>
            <a:chExt cx="792088" cy="1369765"/>
          </a:xfrm>
        </p:grpSpPr>
        <p:cxnSp>
          <p:nvCxnSpPr>
            <p:cNvPr id="44" name="Straight Connector 13"/>
            <p:cNvCxnSpPr/>
            <p:nvPr/>
          </p:nvCxnSpPr>
          <p:spPr>
            <a:xfrm>
              <a:off x="1775520" y="3789040"/>
              <a:ext cx="0" cy="720080"/>
            </a:xfrm>
            <a:prstGeom prst="line">
              <a:avLst/>
            </a:prstGeom>
            <a:ln>
              <a:solidFill>
                <a:srgbClr val="2D3E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14"/>
            <p:cNvSpPr/>
            <p:nvPr/>
          </p:nvSpPr>
          <p:spPr>
            <a:xfrm>
              <a:off x="1716084" y="3717032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15"/>
            <p:cNvSpPr/>
            <p:nvPr/>
          </p:nvSpPr>
          <p:spPr>
            <a:xfrm>
              <a:off x="1379476" y="4294709"/>
              <a:ext cx="792088" cy="79208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D3E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2D3E50"/>
                  </a:solidFill>
                  <a:latin typeface="FontAwesome" pitchFamily="2" charset="0"/>
                </a:rPr>
                <a:t></a:t>
              </a:r>
              <a:endParaRPr lang="en-US" sz="4000" dirty="0">
                <a:solidFill>
                  <a:srgbClr val="2D3E50"/>
                </a:solidFill>
                <a:latin typeface="FontAwesome" pitchFamily="2" charset="0"/>
              </a:endParaRPr>
            </a:p>
          </p:txBody>
        </p:sp>
      </p:grpSp>
      <p:sp>
        <p:nvSpPr>
          <p:cNvPr id="47" name="TextBox 56"/>
          <p:cNvSpPr txBox="1"/>
          <p:nvPr/>
        </p:nvSpPr>
        <p:spPr>
          <a:xfrm>
            <a:off x="10387937" y="5190453"/>
            <a:ext cx="1694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JPRF-F-2023-032</a:t>
            </a:r>
          </a:p>
          <a:p>
            <a:pPr algn="ctr"/>
            <a:r>
              <a:rPr lang="en-US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JPRF-F-2023-052</a:t>
            </a:r>
          </a:p>
          <a:p>
            <a:pPr algn="ctr"/>
            <a:endParaRPr lang="en-US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"/>
          <p:cNvSpPr/>
          <p:nvPr/>
        </p:nvSpPr>
        <p:spPr>
          <a:xfrm>
            <a:off x="10731284" y="3082113"/>
            <a:ext cx="922047" cy="52322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8781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/>
              <a:t>BIENES O TÍTULOS VALORES ADJUDICADOS O RECIBIDOS EN DACIÓN EN PAGO - C04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6796262" y="2162387"/>
            <a:ext cx="1458378" cy="3110145"/>
          </a:xfrm>
          <a:custGeom>
            <a:avLst/>
            <a:gdLst>
              <a:gd name="T0" fmla="*/ 89 w 6408"/>
              <a:gd name="T1" fmla="*/ 13555 h 13673"/>
              <a:gd name="T2" fmla="*/ 225 w 6408"/>
              <a:gd name="T3" fmla="*/ 13477 h 13673"/>
              <a:gd name="T4" fmla="*/ 351 w 6408"/>
              <a:gd name="T5" fmla="*/ 13337 h 13673"/>
              <a:gd name="T6" fmla="*/ 506 w 6408"/>
              <a:gd name="T7" fmla="*/ 13062 h 13673"/>
              <a:gd name="T8" fmla="*/ 546 w 6408"/>
              <a:gd name="T9" fmla="*/ 12913 h 13673"/>
              <a:gd name="T10" fmla="*/ 552 w 6408"/>
              <a:gd name="T11" fmla="*/ 12601 h 13673"/>
              <a:gd name="T12" fmla="*/ 478 w 6408"/>
              <a:gd name="T13" fmla="*/ 12263 h 13673"/>
              <a:gd name="T14" fmla="*/ 265 w 6408"/>
              <a:gd name="T15" fmla="*/ 11703 h 13673"/>
              <a:gd name="T16" fmla="*/ 153 w 6408"/>
              <a:gd name="T17" fmla="*/ 11391 h 13673"/>
              <a:gd name="T18" fmla="*/ 75 w 6408"/>
              <a:gd name="T19" fmla="*/ 11064 h 13673"/>
              <a:gd name="T20" fmla="*/ 8 w 6408"/>
              <a:gd name="T21" fmla="*/ 10488 h 13673"/>
              <a:gd name="T22" fmla="*/ 7 w 6408"/>
              <a:gd name="T23" fmla="*/ 9911 h 13673"/>
              <a:gd name="T24" fmla="*/ 96 w 6408"/>
              <a:gd name="T25" fmla="*/ 9224 h 13673"/>
              <a:gd name="T26" fmla="*/ 289 w 6408"/>
              <a:gd name="T27" fmla="*/ 8563 h 13673"/>
              <a:gd name="T28" fmla="*/ 562 w 6408"/>
              <a:gd name="T29" fmla="*/ 7986 h 13673"/>
              <a:gd name="T30" fmla="*/ 746 w 6408"/>
              <a:gd name="T31" fmla="*/ 7695 h 13673"/>
              <a:gd name="T32" fmla="*/ 956 w 6408"/>
              <a:gd name="T33" fmla="*/ 7421 h 13673"/>
              <a:gd name="T34" fmla="*/ 1192 w 6408"/>
              <a:gd name="T35" fmla="*/ 7165 h 13673"/>
              <a:gd name="T36" fmla="*/ 2082 w 6408"/>
              <a:gd name="T37" fmla="*/ 6288 h 13673"/>
              <a:gd name="T38" fmla="*/ 2619 w 6408"/>
              <a:gd name="T39" fmla="*/ 5711 h 13673"/>
              <a:gd name="T40" fmla="*/ 3102 w 6408"/>
              <a:gd name="T41" fmla="*/ 5095 h 13673"/>
              <a:gd name="T42" fmla="*/ 3426 w 6408"/>
              <a:gd name="T43" fmla="*/ 4569 h 13673"/>
              <a:gd name="T44" fmla="*/ 3600 w 6408"/>
              <a:gd name="T45" fmla="*/ 4211 h 13673"/>
              <a:gd name="T46" fmla="*/ 3746 w 6408"/>
              <a:gd name="T47" fmla="*/ 3832 h 13673"/>
              <a:gd name="T48" fmla="*/ 3860 w 6408"/>
              <a:gd name="T49" fmla="*/ 3429 h 13673"/>
              <a:gd name="T50" fmla="*/ 3938 w 6408"/>
              <a:gd name="T51" fmla="*/ 2998 h 13673"/>
              <a:gd name="T52" fmla="*/ 3978 w 6408"/>
              <a:gd name="T53" fmla="*/ 2540 h 13673"/>
              <a:gd name="T54" fmla="*/ 3977 w 6408"/>
              <a:gd name="T55" fmla="*/ 2049 h 13673"/>
              <a:gd name="T56" fmla="*/ 3930 w 6408"/>
              <a:gd name="T57" fmla="*/ 1524 h 13673"/>
              <a:gd name="T58" fmla="*/ 3835 w 6408"/>
              <a:gd name="T59" fmla="*/ 962 h 13673"/>
              <a:gd name="T60" fmla="*/ 3689 w 6408"/>
              <a:gd name="T61" fmla="*/ 362 h 13673"/>
              <a:gd name="T62" fmla="*/ 3591 w 6408"/>
              <a:gd name="T63" fmla="*/ 26 h 13673"/>
              <a:gd name="T64" fmla="*/ 3703 w 6408"/>
              <a:gd name="T65" fmla="*/ 169 h 13673"/>
              <a:gd name="T66" fmla="*/ 3964 w 6408"/>
              <a:gd name="T67" fmla="*/ 419 h 13673"/>
              <a:gd name="T68" fmla="*/ 4304 w 6408"/>
              <a:gd name="T69" fmla="*/ 847 h 13673"/>
              <a:gd name="T70" fmla="*/ 4714 w 6408"/>
              <a:gd name="T71" fmla="*/ 1447 h 13673"/>
              <a:gd name="T72" fmla="*/ 5061 w 6408"/>
              <a:gd name="T73" fmla="*/ 2034 h 13673"/>
              <a:gd name="T74" fmla="*/ 5478 w 6408"/>
              <a:gd name="T75" fmla="*/ 2881 h 13673"/>
              <a:gd name="T76" fmla="*/ 5823 w 6408"/>
              <a:gd name="T77" fmla="*/ 3769 h 13673"/>
              <a:gd name="T78" fmla="*/ 6092 w 6408"/>
              <a:gd name="T79" fmla="*/ 4691 h 13673"/>
              <a:gd name="T80" fmla="*/ 6281 w 6408"/>
              <a:gd name="T81" fmla="*/ 5635 h 13673"/>
              <a:gd name="T82" fmla="*/ 6387 w 6408"/>
              <a:gd name="T83" fmla="*/ 6590 h 13673"/>
              <a:gd name="T84" fmla="*/ 6404 w 6408"/>
              <a:gd name="T85" fmla="*/ 7549 h 13673"/>
              <a:gd name="T86" fmla="*/ 6328 w 6408"/>
              <a:gd name="T87" fmla="*/ 8500 h 13673"/>
              <a:gd name="T88" fmla="*/ 6153 w 6408"/>
              <a:gd name="T89" fmla="*/ 9434 h 13673"/>
              <a:gd name="T90" fmla="*/ 5922 w 6408"/>
              <a:gd name="T91" fmla="*/ 10213 h 13673"/>
              <a:gd name="T92" fmla="*/ 5749 w 6408"/>
              <a:gd name="T93" fmla="*/ 10654 h 13673"/>
              <a:gd name="T94" fmla="*/ 5543 w 6408"/>
              <a:gd name="T95" fmla="*/ 11078 h 13673"/>
              <a:gd name="T96" fmla="*/ 5306 w 6408"/>
              <a:gd name="T97" fmla="*/ 11482 h 13673"/>
              <a:gd name="T98" fmla="*/ 5037 w 6408"/>
              <a:gd name="T99" fmla="*/ 11863 h 13673"/>
              <a:gd name="T100" fmla="*/ 4736 w 6408"/>
              <a:gd name="T101" fmla="*/ 12217 h 13673"/>
              <a:gd name="T102" fmla="*/ 4404 w 6408"/>
              <a:gd name="T103" fmla="*/ 12542 h 13673"/>
              <a:gd name="T104" fmla="*/ 4041 w 6408"/>
              <a:gd name="T105" fmla="*/ 12834 h 13673"/>
              <a:gd name="T106" fmla="*/ 3646 w 6408"/>
              <a:gd name="T107" fmla="*/ 13088 h 13673"/>
              <a:gd name="T108" fmla="*/ 3221 w 6408"/>
              <a:gd name="T109" fmla="*/ 13303 h 13673"/>
              <a:gd name="T110" fmla="*/ 2923 w 6408"/>
              <a:gd name="T111" fmla="*/ 13421 h 13673"/>
              <a:gd name="T112" fmla="*/ 2397 w 6408"/>
              <a:gd name="T113" fmla="*/ 13567 h 13673"/>
              <a:gd name="T114" fmla="*/ 1714 w 6408"/>
              <a:gd name="T115" fmla="*/ 13659 h 13673"/>
              <a:gd name="T116" fmla="*/ 1021 w 6408"/>
              <a:gd name="T117" fmla="*/ 13664 h 13673"/>
              <a:gd name="T118" fmla="*/ 327 w 6408"/>
              <a:gd name="T119" fmla="*/ 13601 h 13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08" h="13673">
                <a:moveTo>
                  <a:pt x="32" y="13558"/>
                </a:moveTo>
                <a:lnTo>
                  <a:pt x="32" y="13558"/>
                </a:lnTo>
                <a:lnTo>
                  <a:pt x="41" y="13559"/>
                </a:lnTo>
                <a:lnTo>
                  <a:pt x="51" y="13559"/>
                </a:lnTo>
                <a:lnTo>
                  <a:pt x="60" y="13559"/>
                </a:lnTo>
                <a:lnTo>
                  <a:pt x="70" y="13559"/>
                </a:lnTo>
                <a:lnTo>
                  <a:pt x="89" y="13555"/>
                </a:lnTo>
                <a:lnTo>
                  <a:pt x="108" y="13550"/>
                </a:lnTo>
                <a:lnTo>
                  <a:pt x="127" y="13543"/>
                </a:lnTo>
                <a:lnTo>
                  <a:pt x="147" y="13533"/>
                </a:lnTo>
                <a:lnTo>
                  <a:pt x="167" y="13522"/>
                </a:lnTo>
                <a:lnTo>
                  <a:pt x="186" y="13509"/>
                </a:lnTo>
                <a:lnTo>
                  <a:pt x="206" y="13494"/>
                </a:lnTo>
                <a:lnTo>
                  <a:pt x="225" y="13477"/>
                </a:lnTo>
                <a:lnTo>
                  <a:pt x="243" y="13460"/>
                </a:lnTo>
                <a:lnTo>
                  <a:pt x="262" y="13442"/>
                </a:lnTo>
                <a:lnTo>
                  <a:pt x="280" y="13422"/>
                </a:lnTo>
                <a:lnTo>
                  <a:pt x="298" y="13402"/>
                </a:lnTo>
                <a:lnTo>
                  <a:pt x="316" y="13381"/>
                </a:lnTo>
                <a:lnTo>
                  <a:pt x="333" y="13359"/>
                </a:lnTo>
                <a:lnTo>
                  <a:pt x="351" y="13337"/>
                </a:lnTo>
                <a:lnTo>
                  <a:pt x="367" y="13314"/>
                </a:lnTo>
                <a:lnTo>
                  <a:pt x="398" y="13268"/>
                </a:lnTo>
                <a:lnTo>
                  <a:pt x="426" y="13222"/>
                </a:lnTo>
                <a:lnTo>
                  <a:pt x="451" y="13178"/>
                </a:lnTo>
                <a:lnTo>
                  <a:pt x="473" y="13136"/>
                </a:lnTo>
                <a:lnTo>
                  <a:pt x="492" y="13096"/>
                </a:lnTo>
                <a:lnTo>
                  <a:pt x="506" y="13062"/>
                </a:lnTo>
                <a:lnTo>
                  <a:pt x="517" y="13033"/>
                </a:lnTo>
                <a:lnTo>
                  <a:pt x="517" y="13033"/>
                </a:lnTo>
                <a:lnTo>
                  <a:pt x="524" y="13010"/>
                </a:lnTo>
                <a:lnTo>
                  <a:pt x="531" y="12986"/>
                </a:lnTo>
                <a:lnTo>
                  <a:pt x="536" y="12962"/>
                </a:lnTo>
                <a:lnTo>
                  <a:pt x="541" y="12937"/>
                </a:lnTo>
                <a:lnTo>
                  <a:pt x="546" y="12913"/>
                </a:lnTo>
                <a:lnTo>
                  <a:pt x="550" y="12890"/>
                </a:lnTo>
                <a:lnTo>
                  <a:pt x="555" y="12842"/>
                </a:lnTo>
                <a:lnTo>
                  <a:pt x="559" y="12794"/>
                </a:lnTo>
                <a:lnTo>
                  <a:pt x="560" y="12745"/>
                </a:lnTo>
                <a:lnTo>
                  <a:pt x="560" y="12697"/>
                </a:lnTo>
                <a:lnTo>
                  <a:pt x="557" y="12649"/>
                </a:lnTo>
                <a:lnTo>
                  <a:pt x="552" y="12601"/>
                </a:lnTo>
                <a:lnTo>
                  <a:pt x="546" y="12552"/>
                </a:lnTo>
                <a:lnTo>
                  <a:pt x="538" y="12503"/>
                </a:lnTo>
                <a:lnTo>
                  <a:pt x="529" y="12455"/>
                </a:lnTo>
                <a:lnTo>
                  <a:pt x="518" y="12407"/>
                </a:lnTo>
                <a:lnTo>
                  <a:pt x="505" y="12359"/>
                </a:lnTo>
                <a:lnTo>
                  <a:pt x="492" y="12311"/>
                </a:lnTo>
                <a:lnTo>
                  <a:pt x="478" y="12263"/>
                </a:lnTo>
                <a:lnTo>
                  <a:pt x="462" y="12215"/>
                </a:lnTo>
                <a:lnTo>
                  <a:pt x="446" y="12167"/>
                </a:lnTo>
                <a:lnTo>
                  <a:pt x="430" y="12120"/>
                </a:lnTo>
                <a:lnTo>
                  <a:pt x="412" y="12073"/>
                </a:lnTo>
                <a:lnTo>
                  <a:pt x="377" y="11978"/>
                </a:lnTo>
                <a:lnTo>
                  <a:pt x="340" y="11886"/>
                </a:lnTo>
                <a:lnTo>
                  <a:pt x="265" y="11703"/>
                </a:lnTo>
                <a:lnTo>
                  <a:pt x="230" y="11613"/>
                </a:lnTo>
                <a:lnTo>
                  <a:pt x="214" y="11570"/>
                </a:lnTo>
                <a:lnTo>
                  <a:pt x="198" y="11526"/>
                </a:lnTo>
                <a:lnTo>
                  <a:pt x="198" y="11526"/>
                </a:lnTo>
                <a:lnTo>
                  <a:pt x="183" y="11481"/>
                </a:lnTo>
                <a:lnTo>
                  <a:pt x="168" y="11436"/>
                </a:lnTo>
                <a:lnTo>
                  <a:pt x="153" y="11391"/>
                </a:lnTo>
                <a:lnTo>
                  <a:pt x="140" y="11345"/>
                </a:lnTo>
                <a:lnTo>
                  <a:pt x="128" y="11298"/>
                </a:lnTo>
                <a:lnTo>
                  <a:pt x="116" y="11252"/>
                </a:lnTo>
                <a:lnTo>
                  <a:pt x="105" y="11206"/>
                </a:lnTo>
                <a:lnTo>
                  <a:pt x="94" y="11159"/>
                </a:lnTo>
                <a:lnTo>
                  <a:pt x="84" y="11111"/>
                </a:lnTo>
                <a:lnTo>
                  <a:pt x="75" y="11064"/>
                </a:lnTo>
                <a:lnTo>
                  <a:pt x="66" y="11017"/>
                </a:lnTo>
                <a:lnTo>
                  <a:pt x="58" y="10969"/>
                </a:lnTo>
                <a:lnTo>
                  <a:pt x="44" y="10874"/>
                </a:lnTo>
                <a:lnTo>
                  <a:pt x="32" y="10777"/>
                </a:lnTo>
                <a:lnTo>
                  <a:pt x="22" y="10681"/>
                </a:lnTo>
                <a:lnTo>
                  <a:pt x="14" y="10584"/>
                </a:lnTo>
                <a:lnTo>
                  <a:pt x="8" y="10488"/>
                </a:lnTo>
                <a:lnTo>
                  <a:pt x="3" y="10391"/>
                </a:lnTo>
                <a:lnTo>
                  <a:pt x="1" y="10295"/>
                </a:lnTo>
                <a:lnTo>
                  <a:pt x="0" y="10199"/>
                </a:lnTo>
                <a:lnTo>
                  <a:pt x="1" y="10104"/>
                </a:lnTo>
                <a:lnTo>
                  <a:pt x="3" y="10009"/>
                </a:lnTo>
                <a:lnTo>
                  <a:pt x="3" y="10009"/>
                </a:lnTo>
                <a:lnTo>
                  <a:pt x="7" y="9911"/>
                </a:lnTo>
                <a:lnTo>
                  <a:pt x="14" y="9811"/>
                </a:lnTo>
                <a:lnTo>
                  <a:pt x="22" y="9713"/>
                </a:lnTo>
                <a:lnTo>
                  <a:pt x="33" y="9614"/>
                </a:lnTo>
                <a:lnTo>
                  <a:pt x="45" y="9516"/>
                </a:lnTo>
                <a:lnTo>
                  <a:pt x="60" y="9418"/>
                </a:lnTo>
                <a:lnTo>
                  <a:pt x="77" y="9321"/>
                </a:lnTo>
                <a:lnTo>
                  <a:pt x="96" y="9224"/>
                </a:lnTo>
                <a:lnTo>
                  <a:pt x="117" y="9127"/>
                </a:lnTo>
                <a:lnTo>
                  <a:pt x="140" y="9032"/>
                </a:lnTo>
                <a:lnTo>
                  <a:pt x="167" y="8936"/>
                </a:lnTo>
                <a:lnTo>
                  <a:pt x="194" y="8842"/>
                </a:lnTo>
                <a:lnTo>
                  <a:pt x="224" y="8748"/>
                </a:lnTo>
                <a:lnTo>
                  <a:pt x="255" y="8656"/>
                </a:lnTo>
                <a:lnTo>
                  <a:pt x="289" y="8563"/>
                </a:lnTo>
                <a:lnTo>
                  <a:pt x="325" y="8472"/>
                </a:lnTo>
                <a:lnTo>
                  <a:pt x="364" y="8381"/>
                </a:lnTo>
                <a:lnTo>
                  <a:pt x="404" y="8292"/>
                </a:lnTo>
                <a:lnTo>
                  <a:pt x="446" y="8203"/>
                </a:lnTo>
                <a:lnTo>
                  <a:pt x="490" y="8116"/>
                </a:lnTo>
                <a:lnTo>
                  <a:pt x="538" y="8029"/>
                </a:lnTo>
                <a:lnTo>
                  <a:pt x="562" y="7986"/>
                </a:lnTo>
                <a:lnTo>
                  <a:pt x="586" y="7944"/>
                </a:lnTo>
                <a:lnTo>
                  <a:pt x="612" y="7901"/>
                </a:lnTo>
                <a:lnTo>
                  <a:pt x="637" y="7860"/>
                </a:lnTo>
                <a:lnTo>
                  <a:pt x="663" y="7818"/>
                </a:lnTo>
                <a:lnTo>
                  <a:pt x="690" y="7777"/>
                </a:lnTo>
                <a:lnTo>
                  <a:pt x="718" y="7737"/>
                </a:lnTo>
                <a:lnTo>
                  <a:pt x="746" y="7695"/>
                </a:lnTo>
                <a:lnTo>
                  <a:pt x="774" y="7655"/>
                </a:lnTo>
                <a:lnTo>
                  <a:pt x="803" y="7615"/>
                </a:lnTo>
                <a:lnTo>
                  <a:pt x="832" y="7576"/>
                </a:lnTo>
                <a:lnTo>
                  <a:pt x="862" y="7536"/>
                </a:lnTo>
                <a:lnTo>
                  <a:pt x="893" y="7497"/>
                </a:lnTo>
                <a:lnTo>
                  <a:pt x="924" y="7459"/>
                </a:lnTo>
                <a:lnTo>
                  <a:pt x="956" y="7421"/>
                </a:lnTo>
                <a:lnTo>
                  <a:pt x="988" y="7384"/>
                </a:lnTo>
                <a:lnTo>
                  <a:pt x="1020" y="7346"/>
                </a:lnTo>
                <a:lnTo>
                  <a:pt x="1054" y="7309"/>
                </a:lnTo>
                <a:lnTo>
                  <a:pt x="1088" y="7272"/>
                </a:lnTo>
                <a:lnTo>
                  <a:pt x="1122" y="7237"/>
                </a:lnTo>
                <a:lnTo>
                  <a:pt x="1156" y="7201"/>
                </a:lnTo>
                <a:lnTo>
                  <a:pt x="1192" y="7165"/>
                </a:lnTo>
                <a:lnTo>
                  <a:pt x="1192" y="7165"/>
                </a:lnTo>
                <a:lnTo>
                  <a:pt x="1354" y="7005"/>
                </a:lnTo>
                <a:lnTo>
                  <a:pt x="1517" y="6847"/>
                </a:lnTo>
                <a:lnTo>
                  <a:pt x="1680" y="6688"/>
                </a:lnTo>
                <a:lnTo>
                  <a:pt x="1842" y="6529"/>
                </a:lnTo>
                <a:lnTo>
                  <a:pt x="2003" y="6369"/>
                </a:lnTo>
                <a:lnTo>
                  <a:pt x="2082" y="6288"/>
                </a:lnTo>
                <a:lnTo>
                  <a:pt x="2162" y="6208"/>
                </a:lnTo>
                <a:lnTo>
                  <a:pt x="2240" y="6127"/>
                </a:lnTo>
                <a:lnTo>
                  <a:pt x="2318" y="6044"/>
                </a:lnTo>
                <a:lnTo>
                  <a:pt x="2394" y="5962"/>
                </a:lnTo>
                <a:lnTo>
                  <a:pt x="2471" y="5879"/>
                </a:lnTo>
                <a:lnTo>
                  <a:pt x="2546" y="5796"/>
                </a:lnTo>
                <a:lnTo>
                  <a:pt x="2619" y="5711"/>
                </a:lnTo>
                <a:lnTo>
                  <a:pt x="2693" y="5626"/>
                </a:lnTo>
                <a:lnTo>
                  <a:pt x="2764" y="5540"/>
                </a:lnTo>
                <a:lnTo>
                  <a:pt x="2835" y="5453"/>
                </a:lnTo>
                <a:lnTo>
                  <a:pt x="2904" y="5365"/>
                </a:lnTo>
                <a:lnTo>
                  <a:pt x="2971" y="5276"/>
                </a:lnTo>
                <a:lnTo>
                  <a:pt x="3038" y="5185"/>
                </a:lnTo>
                <a:lnTo>
                  <a:pt x="3102" y="5095"/>
                </a:lnTo>
                <a:lnTo>
                  <a:pt x="3166" y="5002"/>
                </a:lnTo>
                <a:lnTo>
                  <a:pt x="3226" y="4908"/>
                </a:lnTo>
                <a:lnTo>
                  <a:pt x="3286" y="4813"/>
                </a:lnTo>
                <a:lnTo>
                  <a:pt x="3344" y="4717"/>
                </a:lnTo>
                <a:lnTo>
                  <a:pt x="3372" y="4667"/>
                </a:lnTo>
                <a:lnTo>
                  <a:pt x="3399" y="4619"/>
                </a:lnTo>
                <a:lnTo>
                  <a:pt x="3426" y="4569"/>
                </a:lnTo>
                <a:lnTo>
                  <a:pt x="3452" y="4520"/>
                </a:lnTo>
                <a:lnTo>
                  <a:pt x="3478" y="4469"/>
                </a:lnTo>
                <a:lnTo>
                  <a:pt x="3504" y="4418"/>
                </a:lnTo>
                <a:lnTo>
                  <a:pt x="3529" y="4367"/>
                </a:lnTo>
                <a:lnTo>
                  <a:pt x="3554" y="4316"/>
                </a:lnTo>
                <a:lnTo>
                  <a:pt x="3577" y="4263"/>
                </a:lnTo>
                <a:lnTo>
                  <a:pt x="3600" y="4211"/>
                </a:lnTo>
                <a:lnTo>
                  <a:pt x="3623" y="4159"/>
                </a:lnTo>
                <a:lnTo>
                  <a:pt x="3645" y="4105"/>
                </a:lnTo>
                <a:lnTo>
                  <a:pt x="3666" y="4051"/>
                </a:lnTo>
                <a:lnTo>
                  <a:pt x="3688" y="3997"/>
                </a:lnTo>
                <a:lnTo>
                  <a:pt x="3708" y="3942"/>
                </a:lnTo>
                <a:lnTo>
                  <a:pt x="3727" y="3887"/>
                </a:lnTo>
                <a:lnTo>
                  <a:pt x="3746" y="3832"/>
                </a:lnTo>
                <a:lnTo>
                  <a:pt x="3764" y="3776"/>
                </a:lnTo>
                <a:lnTo>
                  <a:pt x="3782" y="3719"/>
                </a:lnTo>
                <a:lnTo>
                  <a:pt x="3799" y="3662"/>
                </a:lnTo>
                <a:lnTo>
                  <a:pt x="3815" y="3605"/>
                </a:lnTo>
                <a:lnTo>
                  <a:pt x="3830" y="3546"/>
                </a:lnTo>
                <a:lnTo>
                  <a:pt x="3845" y="3488"/>
                </a:lnTo>
                <a:lnTo>
                  <a:pt x="3860" y="3429"/>
                </a:lnTo>
                <a:lnTo>
                  <a:pt x="3874" y="3368"/>
                </a:lnTo>
                <a:lnTo>
                  <a:pt x="3886" y="3308"/>
                </a:lnTo>
                <a:lnTo>
                  <a:pt x="3898" y="3248"/>
                </a:lnTo>
                <a:lnTo>
                  <a:pt x="3909" y="3186"/>
                </a:lnTo>
                <a:lnTo>
                  <a:pt x="3920" y="3124"/>
                </a:lnTo>
                <a:lnTo>
                  <a:pt x="3930" y="3062"/>
                </a:lnTo>
                <a:lnTo>
                  <a:pt x="3938" y="2998"/>
                </a:lnTo>
                <a:lnTo>
                  <a:pt x="3947" y="2935"/>
                </a:lnTo>
                <a:lnTo>
                  <a:pt x="3954" y="2870"/>
                </a:lnTo>
                <a:lnTo>
                  <a:pt x="3960" y="2805"/>
                </a:lnTo>
                <a:lnTo>
                  <a:pt x="3966" y="2740"/>
                </a:lnTo>
                <a:lnTo>
                  <a:pt x="3971" y="2673"/>
                </a:lnTo>
                <a:lnTo>
                  <a:pt x="3975" y="2607"/>
                </a:lnTo>
                <a:lnTo>
                  <a:pt x="3978" y="2540"/>
                </a:lnTo>
                <a:lnTo>
                  <a:pt x="3981" y="2471"/>
                </a:lnTo>
                <a:lnTo>
                  <a:pt x="3982" y="2403"/>
                </a:lnTo>
                <a:lnTo>
                  <a:pt x="3983" y="2334"/>
                </a:lnTo>
                <a:lnTo>
                  <a:pt x="3983" y="2263"/>
                </a:lnTo>
                <a:lnTo>
                  <a:pt x="3982" y="2193"/>
                </a:lnTo>
                <a:lnTo>
                  <a:pt x="3980" y="2121"/>
                </a:lnTo>
                <a:lnTo>
                  <a:pt x="3977" y="2049"/>
                </a:lnTo>
                <a:lnTo>
                  <a:pt x="3973" y="1976"/>
                </a:lnTo>
                <a:lnTo>
                  <a:pt x="3968" y="1902"/>
                </a:lnTo>
                <a:lnTo>
                  <a:pt x="3963" y="1828"/>
                </a:lnTo>
                <a:lnTo>
                  <a:pt x="3956" y="1753"/>
                </a:lnTo>
                <a:lnTo>
                  <a:pt x="3948" y="1678"/>
                </a:lnTo>
                <a:lnTo>
                  <a:pt x="3940" y="1601"/>
                </a:lnTo>
                <a:lnTo>
                  <a:pt x="3930" y="1524"/>
                </a:lnTo>
                <a:lnTo>
                  <a:pt x="3920" y="1446"/>
                </a:lnTo>
                <a:lnTo>
                  <a:pt x="3909" y="1367"/>
                </a:lnTo>
                <a:lnTo>
                  <a:pt x="3896" y="1288"/>
                </a:lnTo>
                <a:lnTo>
                  <a:pt x="3883" y="1207"/>
                </a:lnTo>
                <a:lnTo>
                  <a:pt x="3868" y="1127"/>
                </a:lnTo>
                <a:lnTo>
                  <a:pt x="3852" y="1044"/>
                </a:lnTo>
                <a:lnTo>
                  <a:pt x="3835" y="962"/>
                </a:lnTo>
                <a:lnTo>
                  <a:pt x="3817" y="878"/>
                </a:lnTo>
                <a:lnTo>
                  <a:pt x="3799" y="795"/>
                </a:lnTo>
                <a:lnTo>
                  <a:pt x="3779" y="709"/>
                </a:lnTo>
                <a:lnTo>
                  <a:pt x="3758" y="624"/>
                </a:lnTo>
                <a:lnTo>
                  <a:pt x="3736" y="538"/>
                </a:lnTo>
                <a:lnTo>
                  <a:pt x="3713" y="450"/>
                </a:lnTo>
                <a:lnTo>
                  <a:pt x="3689" y="362"/>
                </a:lnTo>
                <a:lnTo>
                  <a:pt x="3663" y="272"/>
                </a:lnTo>
                <a:lnTo>
                  <a:pt x="3637" y="183"/>
                </a:lnTo>
                <a:lnTo>
                  <a:pt x="3609" y="91"/>
                </a:lnTo>
                <a:lnTo>
                  <a:pt x="3581" y="0"/>
                </a:lnTo>
                <a:lnTo>
                  <a:pt x="3581" y="0"/>
                </a:lnTo>
                <a:lnTo>
                  <a:pt x="3586" y="13"/>
                </a:lnTo>
                <a:lnTo>
                  <a:pt x="3591" y="26"/>
                </a:lnTo>
                <a:lnTo>
                  <a:pt x="3599" y="39"/>
                </a:lnTo>
                <a:lnTo>
                  <a:pt x="3607" y="53"/>
                </a:lnTo>
                <a:lnTo>
                  <a:pt x="3616" y="67"/>
                </a:lnTo>
                <a:lnTo>
                  <a:pt x="3626" y="81"/>
                </a:lnTo>
                <a:lnTo>
                  <a:pt x="3649" y="110"/>
                </a:lnTo>
                <a:lnTo>
                  <a:pt x="3674" y="140"/>
                </a:lnTo>
                <a:lnTo>
                  <a:pt x="3703" y="169"/>
                </a:lnTo>
                <a:lnTo>
                  <a:pt x="3733" y="200"/>
                </a:lnTo>
                <a:lnTo>
                  <a:pt x="3764" y="230"/>
                </a:lnTo>
                <a:lnTo>
                  <a:pt x="3827" y="288"/>
                </a:lnTo>
                <a:lnTo>
                  <a:pt x="3888" y="344"/>
                </a:lnTo>
                <a:lnTo>
                  <a:pt x="3916" y="371"/>
                </a:lnTo>
                <a:lnTo>
                  <a:pt x="3941" y="395"/>
                </a:lnTo>
                <a:lnTo>
                  <a:pt x="3964" y="419"/>
                </a:lnTo>
                <a:lnTo>
                  <a:pt x="3983" y="440"/>
                </a:lnTo>
                <a:lnTo>
                  <a:pt x="3983" y="440"/>
                </a:lnTo>
                <a:lnTo>
                  <a:pt x="4050" y="520"/>
                </a:lnTo>
                <a:lnTo>
                  <a:pt x="4114" y="601"/>
                </a:lnTo>
                <a:lnTo>
                  <a:pt x="4178" y="682"/>
                </a:lnTo>
                <a:lnTo>
                  <a:pt x="4242" y="765"/>
                </a:lnTo>
                <a:lnTo>
                  <a:pt x="4304" y="847"/>
                </a:lnTo>
                <a:lnTo>
                  <a:pt x="4365" y="931"/>
                </a:lnTo>
                <a:lnTo>
                  <a:pt x="4426" y="1015"/>
                </a:lnTo>
                <a:lnTo>
                  <a:pt x="4485" y="1101"/>
                </a:lnTo>
                <a:lnTo>
                  <a:pt x="4544" y="1186"/>
                </a:lnTo>
                <a:lnTo>
                  <a:pt x="4602" y="1273"/>
                </a:lnTo>
                <a:lnTo>
                  <a:pt x="4659" y="1359"/>
                </a:lnTo>
                <a:lnTo>
                  <a:pt x="4714" y="1447"/>
                </a:lnTo>
                <a:lnTo>
                  <a:pt x="4770" y="1534"/>
                </a:lnTo>
                <a:lnTo>
                  <a:pt x="4824" y="1623"/>
                </a:lnTo>
                <a:lnTo>
                  <a:pt x="4877" y="1711"/>
                </a:lnTo>
                <a:lnTo>
                  <a:pt x="4930" y="1801"/>
                </a:lnTo>
                <a:lnTo>
                  <a:pt x="4930" y="1801"/>
                </a:lnTo>
                <a:lnTo>
                  <a:pt x="4996" y="1917"/>
                </a:lnTo>
                <a:lnTo>
                  <a:pt x="5061" y="2034"/>
                </a:lnTo>
                <a:lnTo>
                  <a:pt x="5125" y="2152"/>
                </a:lnTo>
                <a:lnTo>
                  <a:pt x="5187" y="2271"/>
                </a:lnTo>
                <a:lnTo>
                  <a:pt x="5248" y="2391"/>
                </a:lnTo>
                <a:lnTo>
                  <a:pt x="5308" y="2512"/>
                </a:lnTo>
                <a:lnTo>
                  <a:pt x="5365" y="2634"/>
                </a:lnTo>
                <a:lnTo>
                  <a:pt x="5422" y="2757"/>
                </a:lnTo>
                <a:lnTo>
                  <a:pt x="5478" y="2881"/>
                </a:lnTo>
                <a:lnTo>
                  <a:pt x="5531" y="3005"/>
                </a:lnTo>
                <a:lnTo>
                  <a:pt x="5583" y="3131"/>
                </a:lnTo>
                <a:lnTo>
                  <a:pt x="5635" y="3257"/>
                </a:lnTo>
                <a:lnTo>
                  <a:pt x="5684" y="3384"/>
                </a:lnTo>
                <a:lnTo>
                  <a:pt x="5731" y="3512"/>
                </a:lnTo>
                <a:lnTo>
                  <a:pt x="5777" y="3641"/>
                </a:lnTo>
                <a:lnTo>
                  <a:pt x="5823" y="3769"/>
                </a:lnTo>
                <a:lnTo>
                  <a:pt x="5866" y="3899"/>
                </a:lnTo>
                <a:lnTo>
                  <a:pt x="5907" y="4030"/>
                </a:lnTo>
                <a:lnTo>
                  <a:pt x="5947" y="4161"/>
                </a:lnTo>
                <a:lnTo>
                  <a:pt x="5986" y="4292"/>
                </a:lnTo>
                <a:lnTo>
                  <a:pt x="6023" y="4425"/>
                </a:lnTo>
                <a:lnTo>
                  <a:pt x="6058" y="4558"/>
                </a:lnTo>
                <a:lnTo>
                  <a:pt x="6092" y="4691"/>
                </a:lnTo>
                <a:lnTo>
                  <a:pt x="6124" y="4824"/>
                </a:lnTo>
                <a:lnTo>
                  <a:pt x="6155" y="4959"/>
                </a:lnTo>
                <a:lnTo>
                  <a:pt x="6184" y="5093"/>
                </a:lnTo>
                <a:lnTo>
                  <a:pt x="6211" y="5228"/>
                </a:lnTo>
                <a:lnTo>
                  <a:pt x="6236" y="5363"/>
                </a:lnTo>
                <a:lnTo>
                  <a:pt x="6260" y="5499"/>
                </a:lnTo>
                <a:lnTo>
                  <a:pt x="6281" y="5635"/>
                </a:lnTo>
                <a:lnTo>
                  <a:pt x="6302" y="5771"/>
                </a:lnTo>
                <a:lnTo>
                  <a:pt x="6321" y="5906"/>
                </a:lnTo>
                <a:lnTo>
                  <a:pt x="6338" y="6043"/>
                </a:lnTo>
                <a:lnTo>
                  <a:pt x="6353" y="6180"/>
                </a:lnTo>
                <a:lnTo>
                  <a:pt x="6366" y="6317"/>
                </a:lnTo>
                <a:lnTo>
                  <a:pt x="6378" y="6453"/>
                </a:lnTo>
                <a:lnTo>
                  <a:pt x="6387" y="6590"/>
                </a:lnTo>
                <a:lnTo>
                  <a:pt x="6395" y="6728"/>
                </a:lnTo>
                <a:lnTo>
                  <a:pt x="6401" y="6865"/>
                </a:lnTo>
                <a:lnTo>
                  <a:pt x="6405" y="7001"/>
                </a:lnTo>
                <a:lnTo>
                  <a:pt x="6408" y="7138"/>
                </a:lnTo>
                <a:lnTo>
                  <a:pt x="6408" y="7276"/>
                </a:lnTo>
                <a:lnTo>
                  <a:pt x="6407" y="7413"/>
                </a:lnTo>
                <a:lnTo>
                  <a:pt x="6404" y="7549"/>
                </a:lnTo>
                <a:lnTo>
                  <a:pt x="6399" y="7685"/>
                </a:lnTo>
                <a:lnTo>
                  <a:pt x="6392" y="7822"/>
                </a:lnTo>
                <a:lnTo>
                  <a:pt x="6383" y="7958"/>
                </a:lnTo>
                <a:lnTo>
                  <a:pt x="6372" y="8095"/>
                </a:lnTo>
                <a:lnTo>
                  <a:pt x="6359" y="8229"/>
                </a:lnTo>
                <a:lnTo>
                  <a:pt x="6344" y="8365"/>
                </a:lnTo>
                <a:lnTo>
                  <a:pt x="6328" y="8500"/>
                </a:lnTo>
                <a:lnTo>
                  <a:pt x="6308" y="8635"/>
                </a:lnTo>
                <a:lnTo>
                  <a:pt x="6287" y="8769"/>
                </a:lnTo>
                <a:lnTo>
                  <a:pt x="6264" y="8903"/>
                </a:lnTo>
                <a:lnTo>
                  <a:pt x="6240" y="9037"/>
                </a:lnTo>
                <a:lnTo>
                  <a:pt x="6213" y="9169"/>
                </a:lnTo>
                <a:lnTo>
                  <a:pt x="6184" y="9302"/>
                </a:lnTo>
                <a:lnTo>
                  <a:pt x="6153" y="9434"/>
                </a:lnTo>
                <a:lnTo>
                  <a:pt x="6119" y="9566"/>
                </a:lnTo>
                <a:lnTo>
                  <a:pt x="6084" y="9696"/>
                </a:lnTo>
                <a:lnTo>
                  <a:pt x="6047" y="9826"/>
                </a:lnTo>
                <a:lnTo>
                  <a:pt x="6008" y="9956"/>
                </a:lnTo>
                <a:lnTo>
                  <a:pt x="5966" y="10085"/>
                </a:lnTo>
                <a:lnTo>
                  <a:pt x="5922" y="10213"/>
                </a:lnTo>
                <a:lnTo>
                  <a:pt x="5922" y="10213"/>
                </a:lnTo>
                <a:lnTo>
                  <a:pt x="5899" y="10277"/>
                </a:lnTo>
                <a:lnTo>
                  <a:pt x="5876" y="10340"/>
                </a:lnTo>
                <a:lnTo>
                  <a:pt x="5852" y="10403"/>
                </a:lnTo>
                <a:lnTo>
                  <a:pt x="5828" y="10467"/>
                </a:lnTo>
                <a:lnTo>
                  <a:pt x="5802" y="10530"/>
                </a:lnTo>
                <a:lnTo>
                  <a:pt x="5775" y="10592"/>
                </a:lnTo>
                <a:lnTo>
                  <a:pt x="5749" y="10654"/>
                </a:lnTo>
                <a:lnTo>
                  <a:pt x="5722" y="10716"/>
                </a:lnTo>
                <a:lnTo>
                  <a:pt x="5694" y="10777"/>
                </a:lnTo>
                <a:lnTo>
                  <a:pt x="5665" y="10839"/>
                </a:lnTo>
                <a:lnTo>
                  <a:pt x="5636" y="10899"/>
                </a:lnTo>
                <a:lnTo>
                  <a:pt x="5605" y="10959"/>
                </a:lnTo>
                <a:lnTo>
                  <a:pt x="5575" y="11019"/>
                </a:lnTo>
                <a:lnTo>
                  <a:pt x="5543" y="11078"/>
                </a:lnTo>
                <a:lnTo>
                  <a:pt x="5512" y="11137"/>
                </a:lnTo>
                <a:lnTo>
                  <a:pt x="5479" y="11196"/>
                </a:lnTo>
                <a:lnTo>
                  <a:pt x="5446" y="11254"/>
                </a:lnTo>
                <a:lnTo>
                  <a:pt x="5411" y="11312"/>
                </a:lnTo>
                <a:lnTo>
                  <a:pt x="5377" y="11370"/>
                </a:lnTo>
                <a:lnTo>
                  <a:pt x="5342" y="11426"/>
                </a:lnTo>
                <a:lnTo>
                  <a:pt x="5306" y="11482"/>
                </a:lnTo>
                <a:lnTo>
                  <a:pt x="5270" y="11539"/>
                </a:lnTo>
                <a:lnTo>
                  <a:pt x="5232" y="11594"/>
                </a:lnTo>
                <a:lnTo>
                  <a:pt x="5195" y="11649"/>
                </a:lnTo>
                <a:lnTo>
                  <a:pt x="5156" y="11704"/>
                </a:lnTo>
                <a:lnTo>
                  <a:pt x="5117" y="11758"/>
                </a:lnTo>
                <a:lnTo>
                  <a:pt x="5077" y="11811"/>
                </a:lnTo>
                <a:lnTo>
                  <a:pt x="5037" y="11863"/>
                </a:lnTo>
                <a:lnTo>
                  <a:pt x="4996" y="11916"/>
                </a:lnTo>
                <a:lnTo>
                  <a:pt x="4955" y="11968"/>
                </a:lnTo>
                <a:lnTo>
                  <a:pt x="4911" y="12019"/>
                </a:lnTo>
                <a:lnTo>
                  <a:pt x="4869" y="12070"/>
                </a:lnTo>
                <a:lnTo>
                  <a:pt x="4825" y="12120"/>
                </a:lnTo>
                <a:lnTo>
                  <a:pt x="4781" y="12169"/>
                </a:lnTo>
                <a:lnTo>
                  <a:pt x="4736" y="12217"/>
                </a:lnTo>
                <a:lnTo>
                  <a:pt x="4690" y="12266"/>
                </a:lnTo>
                <a:lnTo>
                  <a:pt x="4645" y="12314"/>
                </a:lnTo>
                <a:lnTo>
                  <a:pt x="4598" y="12360"/>
                </a:lnTo>
                <a:lnTo>
                  <a:pt x="4550" y="12407"/>
                </a:lnTo>
                <a:lnTo>
                  <a:pt x="4502" y="12453"/>
                </a:lnTo>
                <a:lnTo>
                  <a:pt x="4454" y="12498"/>
                </a:lnTo>
                <a:lnTo>
                  <a:pt x="4404" y="12542"/>
                </a:lnTo>
                <a:lnTo>
                  <a:pt x="4354" y="12585"/>
                </a:lnTo>
                <a:lnTo>
                  <a:pt x="4303" y="12629"/>
                </a:lnTo>
                <a:lnTo>
                  <a:pt x="4252" y="12671"/>
                </a:lnTo>
                <a:lnTo>
                  <a:pt x="4200" y="12713"/>
                </a:lnTo>
                <a:lnTo>
                  <a:pt x="4148" y="12753"/>
                </a:lnTo>
                <a:lnTo>
                  <a:pt x="4095" y="12794"/>
                </a:lnTo>
                <a:lnTo>
                  <a:pt x="4041" y="12834"/>
                </a:lnTo>
                <a:lnTo>
                  <a:pt x="3986" y="12872"/>
                </a:lnTo>
                <a:lnTo>
                  <a:pt x="3931" y="12910"/>
                </a:lnTo>
                <a:lnTo>
                  <a:pt x="3876" y="12947"/>
                </a:lnTo>
                <a:lnTo>
                  <a:pt x="3819" y="12984"/>
                </a:lnTo>
                <a:lnTo>
                  <a:pt x="3762" y="13019"/>
                </a:lnTo>
                <a:lnTo>
                  <a:pt x="3705" y="13054"/>
                </a:lnTo>
                <a:lnTo>
                  <a:pt x="3646" y="13088"/>
                </a:lnTo>
                <a:lnTo>
                  <a:pt x="3588" y="13121"/>
                </a:lnTo>
                <a:lnTo>
                  <a:pt x="3528" y="13154"/>
                </a:lnTo>
                <a:lnTo>
                  <a:pt x="3468" y="13186"/>
                </a:lnTo>
                <a:lnTo>
                  <a:pt x="3407" y="13216"/>
                </a:lnTo>
                <a:lnTo>
                  <a:pt x="3346" y="13246"/>
                </a:lnTo>
                <a:lnTo>
                  <a:pt x="3284" y="13275"/>
                </a:lnTo>
                <a:lnTo>
                  <a:pt x="3221" y="13303"/>
                </a:lnTo>
                <a:lnTo>
                  <a:pt x="3158" y="13331"/>
                </a:lnTo>
                <a:lnTo>
                  <a:pt x="3158" y="13331"/>
                </a:lnTo>
                <a:lnTo>
                  <a:pt x="3111" y="13350"/>
                </a:lnTo>
                <a:lnTo>
                  <a:pt x="3064" y="13369"/>
                </a:lnTo>
                <a:lnTo>
                  <a:pt x="3018" y="13387"/>
                </a:lnTo>
                <a:lnTo>
                  <a:pt x="2970" y="13404"/>
                </a:lnTo>
                <a:lnTo>
                  <a:pt x="2923" y="13421"/>
                </a:lnTo>
                <a:lnTo>
                  <a:pt x="2876" y="13437"/>
                </a:lnTo>
                <a:lnTo>
                  <a:pt x="2829" y="13453"/>
                </a:lnTo>
                <a:lnTo>
                  <a:pt x="2781" y="13468"/>
                </a:lnTo>
                <a:lnTo>
                  <a:pt x="2686" y="13497"/>
                </a:lnTo>
                <a:lnTo>
                  <a:pt x="2590" y="13523"/>
                </a:lnTo>
                <a:lnTo>
                  <a:pt x="2494" y="13546"/>
                </a:lnTo>
                <a:lnTo>
                  <a:pt x="2397" y="13567"/>
                </a:lnTo>
                <a:lnTo>
                  <a:pt x="2301" y="13587"/>
                </a:lnTo>
                <a:lnTo>
                  <a:pt x="2203" y="13604"/>
                </a:lnTo>
                <a:lnTo>
                  <a:pt x="2107" y="13619"/>
                </a:lnTo>
                <a:lnTo>
                  <a:pt x="2008" y="13632"/>
                </a:lnTo>
                <a:lnTo>
                  <a:pt x="1910" y="13643"/>
                </a:lnTo>
                <a:lnTo>
                  <a:pt x="1812" y="13652"/>
                </a:lnTo>
                <a:lnTo>
                  <a:pt x="1714" y="13659"/>
                </a:lnTo>
                <a:lnTo>
                  <a:pt x="1616" y="13665"/>
                </a:lnTo>
                <a:lnTo>
                  <a:pt x="1516" y="13669"/>
                </a:lnTo>
                <a:lnTo>
                  <a:pt x="1418" y="13672"/>
                </a:lnTo>
                <a:lnTo>
                  <a:pt x="1319" y="13673"/>
                </a:lnTo>
                <a:lnTo>
                  <a:pt x="1220" y="13672"/>
                </a:lnTo>
                <a:lnTo>
                  <a:pt x="1121" y="13668"/>
                </a:lnTo>
                <a:lnTo>
                  <a:pt x="1021" y="13664"/>
                </a:lnTo>
                <a:lnTo>
                  <a:pt x="922" y="13659"/>
                </a:lnTo>
                <a:lnTo>
                  <a:pt x="823" y="13652"/>
                </a:lnTo>
                <a:lnTo>
                  <a:pt x="724" y="13644"/>
                </a:lnTo>
                <a:lnTo>
                  <a:pt x="625" y="13635"/>
                </a:lnTo>
                <a:lnTo>
                  <a:pt x="526" y="13625"/>
                </a:lnTo>
                <a:lnTo>
                  <a:pt x="427" y="13614"/>
                </a:lnTo>
                <a:lnTo>
                  <a:pt x="327" y="13601"/>
                </a:lnTo>
                <a:lnTo>
                  <a:pt x="229" y="13588"/>
                </a:lnTo>
                <a:lnTo>
                  <a:pt x="130" y="13573"/>
                </a:lnTo>
                <a:lnTo>
                  <a:pt x="32" y="13558"/>
                </a:lnTo>
                <a:lnTo>
                  <a:pt x="32" y="13558"/>
                </a:lnTo>
                <a:close/>
              </a:path>
            </a:pathLst>
          </a:custGeom>
          <a:solidFill>
            <a:srgbClr val="F7B6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699701" y="4893718"/>
            <a:ext cx="3187501" cy="1341208"/>
          </a:xfrm>
          <a:custGeom>
            <a:avLst/>
            <a:gdLst>
              <a:gd name="T0" fmla="*/ 18 w 14013"/>
              <a:gd name="T1" fmla="*/ 1202 h 5897"/>
              <a:gd name="T2" fmla="*/ 131 w 14013"/>
              <a:gd name="T3" fmla="*/ 1311 h 5897"/>
              <a:gd name="T4" fmla="*/ 301 w 14013"/>
              <a:gd name="T5" fmla="*/ 1392 h 5897"/>
              <a:gd name="T6" fmla="*/ 608 w 14013"/>
              <a:gd name="T7" fmla="*/ 1466 h 5897"/>
              <a:gd name="T8" fmla="*/ 761 w 14013"/>
              <a:gd name="T9" fmla="*/ 1463 h 5897"/>
              <a:gd name="T10" fmla="*/ 1064 w 14013"/>
              <a:gd name="T11" fmla="*/ 1383 h 5897"/>
              <a:gd name="T12" fmla="*/ 1368 w 14013"/>
              <a:gd name="T13" fmla="*/ 1218 h 5897"/>
              <a:gd name="T14" fmla="*/ 1848 w 14013"/>
              <a:gd name="T15" fmla="*/ 859 h 5897"/>
              <a:gd name="T16" fmla="*/ 2117 w 14013"/>
              <a:gd name="T17" fmla="*/ 666 h 5897"/>
              <a:gd name="T18" fmla="*/ 2409 w 14013"/>
              <a:gd name="T19" fmla="*/ 500 h 5897"/>
              <a:gd name="T20" fmla="*/ 2945 w 14013"/>
              <a:gd name="T21" fmla="*/ 276 h 5897"/>
              <a:gd name="T22" fmla="*/ 3500 w 14013"/>
              <a:gd name="T23" fmla="*/ 116 h 5897"/>
              <a:gd name="T24" fmla="*/ 4184 w 14013"/>
              <a:gd name="T25" fmla="*/ 12 h 5897"/>
              <a:gd name="T26" fmla="*/ 4873 w 14013"/>
              <a:gd name="T27" fmla="*/ 15 h 5897"/>
              <a:gd name="T28" fmla="*/ 5502 w 14013"/>
              <a:gd name="T29" fmla="*/ 118 h 5897"/>
              <a:gd name="T30" fmla="*/ 5832 w 14013"/>
              <a:gd name="T31" fmla="*/ 213 h 5897"/>
              <a:gd name="T32" fmla="*/ 6154 w 14013"/>
              <a:gd name="T33" fmla="*/ 340 h 5897"/>
              <a:gd name="T34" fmla="*/ 6466 w 14013"/>
              <a:gd name="T35" fmla="*/ 496 h 5897"/>
              <a:gd name="T36" fmla="*/ 7554 w 14013"/>
              <a:gd name="T37" fmla="*/ 1110 h 5897"/>
              <a:gd name="T38" fmla="*/ 8258 w 14013"/>
              <a:gd name="T39" fmla="*/ 1466 h 5897"/>
              <a:gd name="T40" fmla="*/ 8983 w 14013"/>
              <a:gd name="T41" fmla="*/ 1760 h 5897"/>
              <a:gd name="T42" fmla="*/ 9578 w 14013"/>
              <a:gd name="T43" fmla="*/ 1926 h 5897"/>
              <a:gd name="T44" fmla="*/ 9970 w 14013"/>
              <a:gd name="T45" fmla="*/ 1994 h 5897"/>
              <a:gd name="T46" fmla="*/ 10375 w 14013"/>
              <a:gd name="T47" fmla="*/ 2030 h 5897"/>
              <a:gd name="T48" fmla="*/ 10795 w 14013"/>
              <a:gd name="T49" fmla="*/ 2028 h 5897"/>
              <a:gd name="T50" fmla="*/ 11229 w 14013"/>
              <a:gd name="T51" fmla="*/ 1984 h 5897"/>
              <a:gd name="T52" fmla="*/ 11682 w 14013"/>
              <a:gd name="T53" fmla="*/ 1897 h 5897"/>
              <a:gd name="T54" fmla="*/ 12153 w 14013"/>
              <a:gd name="T55" fmla="*/ 1759 h 5897"/>
              <a:gd name="T56" fmla="*/ 12645 w 14013"/>
              <a:gd name="T57" fmla="*/ 1569 h 5897"/>
              <a:gd name="T58" fmla="*/ 13158 w 14013"/>
              <a:gd name="T59" fmla="*/ 1323 h 5897"/>
              <a:gd name="T60" fmla="*/ 13695 w 14013"/>
              <a:gd name="T61" fmla="*/ 1016 h 5897"/>
              <a:gd name="T62" fmla="*/ 13991 w 14013"/>
              <a:gd name="T63" fmla="*/ 830 h 5897"/>
              <a:gd name="T64" fmla="*/ 13883 w 14013"/>
              <a:gd name="T65" fmla="*/ 977 h 5897"/>
              <a:gd name="T66" fmla="*/ 13716 w 14013"/>
              <a:gd name="T67" fmla="*/ 1296 h 5897"/>
              <a:gd name="T68" fmla="*/ 13398 w 14013"/>
              <a:gd name="T69" fmla="*/ 1742 h 5897"/>
              <a:gd name="T70" fmla="*/ 12936 w 14013"/>
              <a:gd name="T71" fmla="*/ 2302 h 5897"/>
              <a:gd name="T72" fmla="*/ 12467 w 14013"/>
              <a:gd name="T73" fmla="*/ 2797 h 5897"/>
              <a:gd name="T74" fmla="*/ 11768 w 14013"/>
              <a:gd name="T75" fmla="*/ 3430 h 5897"/>
              <a:gd name="T76" fmla="*/ 11009 w 14013"/>
              <a:gd name="T77" fmla="*/ 4009 h 5897"/>
              <a:gd name="T78" fmla="*/ 10197 w 14013"/>
              <a:gd name="T79" fmla="*/ 4521 h 5897"/>
              <a:gd name="T80" fmla="*/ 9343 w 14013"/>
              <a:gd name="T81" fmla="*/ 4965 h 5897"/>
              <a:gd name="T82" fmla="*/ 8453 w 14013"/>
              <a:gd name="T83" fmla="*/ 5330 h 5897"/>
              <a:gd name="T84" fmla="*/ 7536 w 14013"/>
              <a:gd name="T85" fmla="*/ 5610 h 5897"/>
              <a:gd name="T86" fmla="*/ 6601 w 14013"/>
              <a:gd name="T87" fmla="*/ 5799 h 5897"/>
              <a:gd name="T88" fmla="*/ 5655 w 14013"/>
              <a:gd name="T89" fmla="*/ 5890 h 5897"/>
              <a:gd name="T90" fmla="*/ 4843 w 14013"/>
              <a:gd name="T91" fmla="*/ 5884 h 5897"/>
              <a:gd name="T92" fmla="*/ 4371 w 14013"/>
              <a:gd name="T93" fmla="*/ 5840 h 5897"/>
              <a:gd name="T94" fmla="*/ 3906 w 14013"/>
              <a:gd name="T95" fmla="*/ 5759 h 5897"/>
              <a:gd name="T96" fmla="*/ 3452 w 14013"/>
              <a:gd name="T97" fmla="*/ 5643 h 5897"/>
              <a:gd name="T98" fmla="*/ 3011 w 14013"/>
              <a:gd name="T99" fmla="*/ 5489 h 5897"/>
              <a:gd name="T100" fmla="*/ 2588 w 14013"/>
              <a:gd name="T101" fmla="*/ 5298 h 5897"/>
              <a:gd name="T102" fmla="*/ 2185 w 14013"/>
              <a:gd name="T103" fmla="*/ 5068 h 5897"/>
              <a:gd name="T104" fmla="*/ 1804 w 14013"/>
              <a:gd name="T105" fmla="*/ 4800 h 5897"/>
              <a:gd name="T106" fmla="*/ 1450 w 14013"/>
              <a:gd name="T107" fmla="*/ 4491 h 5897"/>
              <a:gd name="T108" fmla="*/ 1126 w 14013"/>
              <a:gd name="T109" fmla="*/ 4142 h 5897"/>
              <a:gd name="T110" fmla="*/ 930 w 14013"/>
              <a:gd name="T111" fmla="*/ 3888 h 5897"/>
              <a:gd name="T112" fmla="*/ 645 w 14013"/>
              <a:gd name="T113" fmla="*/ 3423 h 5897"/>
              <a:gd name="T114" fmla="*/ 367 w 14013"/>
              <a:gd name="T115" fmla="*/ 2792 h 5897"/>
              <a:gd name="T116" fmla="*/ 171 w 14013"/>
              <a:gd name="T117" fmla="*/ 2128 h 5897"/>
              <a:gd name="T118" fmla="*/ 40 w 14013"/>
              <a:gd name="T119" fmla="*/ 1443 h 5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13" h="5897">
                <a:moveTo>
                  <a:pt x="0" y="1148"/>
                </a:moveTo>
                <a:lnTo>
                  <a:pt x="0" y="1148"/>
                </a:lnTo>
                <a:lnTo>
                  <a:pt x="2" y="1157"/>
                </a:lnTo>
                <a:lnTo>
                  <a:pt x="4" y="1166"/>
                </a:lnTo>
                <a:lnTo>
                  <a:pt x="7" y="1175"/>
                </a:lnTo>
                <a:lnTo>
                  <a:pt x="10" y="1184"/>
                </a:lnTo>
                <a:lnTo>
                  <a:pt x="18" y="1202"/>
                </a:lnTo>
                <a:lnTo>
                  <a:pt x="29" y="1219"/>
                </a:lnTo>
                <a:lnTo>
                  <a:pt x="41" y="1235"/>
                </a:lnTo>
                <a:lnTo>
                  <a:pt x="56" y="1251"/>
                </a:lnTo>
                <a:lnTo>
                  <a:pt x="73" y="1267"/>
                </a:lnTo>
                <a:lnTo>
                  <a:pt x="91" y="1282"/>
                </a:lnTo>
                <a:lnTo>
                  <a:pt x="110" y="1296"/>
                </a:lnTo>
                <a:lnTo>
                  <a:pt x="131" y="1311"/>
                </a:lnTo>
                <a:lnTo>
                  <a:pt x="152" y="1324"/>
                </a:lnTo>
                <a:lnTo>
                  <a:pt x="175" y="1337"/>
                </a:lnTo>
                <a:lnTo>
                  <a:pt x="199" y="1349"/>
                </a:lnTo>
                <a:lnTo>
                  <a:pt x="223" y="1361"/>
                </a:lnTo>
                <a:lnTo>
                  <a:pt x="250" y="1372"/>
                </a:lnTo>
                <a:lnTo>
                  <a:pt x="275" y="1382"/>
                </a:lnTo>
                <a:lnTo>
                  <a:pt x="301" y="1392"/>
                </a:lnTo>
                <a:lnTo>
                  <a:pt x="327" y="1402"/>
                </a:lnTo>
                <a:lnTo>
                  <a:pt x="380" y="1419"/>
                </a:lnTo>
                <a:lnTo>
                  <a:pt x="432" y="1433"/>
                </a:lnTo>
                <a:lnTo>
                  <a:pt x="482" y="1445"/>
                </a:lnTo>
                <a:lnTo>
                  <a:pt x="528" y="1455"/>
                </a:lnTo>
                <a:lnTo>
                  <a:pt x="571" y="1462"/>
                </a:lnTo>
                <a:lnTo>
                  <a:pt x="608" y="1466"/>
                </a:lnTo>
                <a:lnTo>
                  <a:pt x="639" y="1468"/>
                </a:lnTo>
                <a:lnTo>
                  <a:pt x="639" y="1468"/>
                </a:lnTo>
                <a:lnTo>
                  <a:pt x="664" y="1468"/>
                </a:lnTo>
                <a:lnTo>
                  <a:pt x="688" y="1468"/>
                </a:lnTo>
                <a:lnTo>
                  <a:pt x="713" y="1467"/>
                </a:lnTo>
                <a:lnTo>
                  <a:pt x="737" y="1465"/>
                </a:lnTo>
                <a:lnTo>
                  <a:pt x="761" y="1463"/>
                </a:lnTo>
                <a:lnTo>
                  <a:pt x="786" y="1460"/>
                </a:lnTo>
                <a:lnTo>
                  <a:pt x="834" y="1452"/>
                </a:lnTo>
                <a:lnTo>
                  <a:pt x="881" y="1442"/>
                </a:lnTo>
                <a:lnTo>
                  <a:pt x="927" y="1430"/>
                </a:lnTo>
                <a:lnTo>
                  <a:pt x="974" y="1416"/>
                </a:lnTo>
                <a:lnTo>
                  <a:pt x="1019" y="1400"/>
                </a:lnTo>
                <a:lnTo>
                  <a:pt x="1064" y="1383"/>
                </a:lnTo>
                <a:lnTo>
                  <a:pt x="1109" y="1364"/>
                </a:lnTo>
                <a:lnTo>
                  <a:pt x="1154" y="1343"/>
                </a:lnTo>
                <a:lnTo>
                  <a:pt x="1197" y="1320"/>
                </a:lnTo>
                <a:lnTo>
                  <a:pt x="1241" y="1296"/>
                </a:lnTo>
                <a:lnTo>
                  <a:pt x="1283" y="1271"/>
                </a:lnTo>
                <a:lnTo>
                  <a:pt x="1327" y="1245"/>
                </a:lnTo>
                <a:lnTo>
                  <a:pt x="1368" y="1218"/>
                </a:lnTo>
                <a:lnTo>
                  <a:pt x="1410" y="1191"/>
                </a:lnTo>
                <a:lnTo>
                  <a:pt x="1451" y="1162"/>
                </a:lnTo>
                <a:lnTo>
                  <a:pt x="1493" y="1133"/>
                </a:lnTo>
                <a:lnTo>
                  <a:pt x="1533" y="1102"/>
                </a:lnTo>
                <a:lnTo>
                  <a:pt x="1613" y="1042"/>
                </a:lnTo>
                <a:lnTo>
                  <a:pt x="1693" y="981"/>
                </a:lnTo>
                <a:lnTo>
                  <a:pt x="1848" y="859"/>
                </a:lnTo>
                <a:lnTo>
                  <a:pt x="1924" y="801"/>
                </a:lnTo>
                <a:lnTo>
                  <a:pt x="1962" y="773"/>
                </a:lnTo>
                <a:lnTo>
                  <a:pt x="2000" y="745"/>
                </a:lnTo>
                <a:lnTo>
                  <a:pt x="2000" y="745"/>
                </a:lnTo>
                <a:lnTo>
                  <a:pt x="2039" y="718"/>
                </a:lnTo>
                <a:lnTo>
                  <a:pt x="2078" y="692"/>
                </a:lnTo>
                <a:lnTo>
                  <a:pt x="2117" y="666"/>
                </a:lnTo>
                <a:lnTo>
                  <a:pt x="2157" y="641"/>
                </a:lnTo>
                <a:lnTo>
                  <a:pt x="2199" y="616"/>
                </a:lnTo>
                <a:lnTo>
                  <a:pt x="2240" y="592"/>
                </a:lnTo>
                <a:lnTo>
                  <a:pt x="2281" y="567"/>
                </a:lnTo>
                <a:lnTo>
                  <a:pt x="2323" y="544"/>
                </a:lnTo>
                <a:lnTo>
                  <a:pt x="2367" y="522"/>
                </a:lnTo>
                <a:lnTo>
                  <a:pt x="2409" y="500"/>
                </a:lnTo>
                <a:lnTo>
                  <a:pt x="2452" y="479"/>
                </a:lnTo>
                <a:lnTo>
                  <a:pt x="2495" y="458"/>
                </a:lnTo>
                <a:lnTo>
                  <a:pt x="2584" y="418"/>
                </a:lnTo>
                <a:lnTo>
                  <a:pt x="2672" y="379"/>
                </a:lnTo>
                <a:lnTo>
                  <a:pt x="2763" y="342"/>
                </a:lnTo>
                <a:lnTo>
                  <a:pt x="2853" y="308"/>
                </a:lnTo>
                <a:lnTo>
                  <a:pt x="2945" y="276"/>
                </a:lnTo>
                <a:lnTo>
                  <a:pt x="3036" y="245"/>
                </a:lnTo>
                <a:lnTo>
                  <a:pt x="3128" y="215"/>
                </a:lnTo>
                <a:lnTo>
                  <a:pt x="3219" y="188"/>
                </a:lnTo>
                <a:lnTo>
                  <a:pt x="3312" y="163"/>
                </a:lnTo>
                <a:lnTo>
                  <a:pt x="3404" y="139"/>
                </a:lnTo>
                <a:lnTo>
                  <a:pt x="3404" y="139"/>
                </a:lnTo>
                <a:lnTo>
                  <a:pt x="3500" y="116"/>
                </a:lnTo>
                <a:lnTo>
                  <a:pt x="3597" y="95"/>
                </a:lnTo>
                <a:lnTo>
                  <a:pt x="3694" y="76"/>
                </a:lnTo>
                <a:lnTo>
                  <a:pt x="3792" y="59"/>
                </a:lnTo>
                <a:lnTo>
                  <a:pt x="3889" y="43"/>
                </a:lnTo>
                <a:lnTo>
                  <a:pt x="3987" y="31"/>
                </a:lnTo>
                <a:lnTo>
                  <a:pt x="4085" y="20"/>
                </a:lnTo>
                <a:lnTo>
                  <a:pt x="4184" y="12"/>
                </a:lnTo>
                <a:lnTo>
                  <a:pt x="4283" y="5"/>
                </a:lnTo>
                <a:lnTo>
                  <a:pt x="4381" y="1"/>
                </a:lnTo>
                <a:lnTo>
                  <a:pt x="4480" y="0"/>
                </a:lnTo>
                <a:lnTo>
                  <a:pt x="4578" y="0"/>
                </a:lnTo>
                <a:lnTo>
                  <a:pt x="4677" y="3"/>
                </a:lnTo>
                <a:lnTo>
                  <a:pt x="4774" y="7"/>
                </a:lnTo>
                <a:lnTo>
                  <a:pt x="4873" y="15"/>
                </a:lnTo>
                <a:lnTo>
                  <a:pt x="4970" y="24"/>
                </a:lnTo>
                <a:lnTo>
                  <a:pt x="5068" y="36"/>
                </a:lnTo>
                <a:lnTo>
                  <a:pt x="5166" y="50"/>
                </a:lnTo>
                <a:lnTo>
                  <a:pt x="5262" y="67"/>
                </a:lnTo>
                <a:lnTo>
                  <a:pt x="5359" y="85"/>
                </a:lnTo>
                <a:lnTo>
                  <a:pt x="5454" y="106"/>
                </a:lnTo>
                <a:lnTo>
                  <a:pt x="5502" y="118"/>
                </a:lnTo>
                <a:lnTo>
                  <a:pt x="5550" y="129"/>
                </a:lnTo>
                <a:lnTo>
                  <a:pt x="5597" y="142"/>
                </a:lnTo>
                <a:lnTo>
                  <a:pt x="5644" y="155"/>
                </a:lnTo>
                <a:lnTo>
                  <a:pt x="5692" y="169"/>
                </a:lnTo>
                <a:lnTo>
                  <a:pt x="5739" y="183"/>
                </a:lnTo>
                <a:lnTo>
                  <a:pt x="5786" y="198"/>
                </a:lnTo>
                <a:lnTo>
                  <a:pt x="5832" y="213"/>
                </a:lnTo>
                <a:lnTo>
                  <a:pt x="5879" y="231"/>
                </a:lnTo>
                <a:lnTo>
                  <a:pt x="5926" y="247"/>
                </a:lnTo>
                <a:lnTo>
                  <a:pt x="5971" y="265"/>
                </a:lnTo>
                <a:lnTo>
                  <a:pt x="6017" y="282"/>
                </a:lnTo>
                <a:lnTo>
                  <a:pt x="6064" y="301"/>
                </a:lnTo>
                <a:lnTo>
                  <a:pt x="6109" y="320"/>
                </a:lnTo>
                <a:lnTo>
                  <a:pt x="6154" y="340"/>
                </a:lnTo>
                <a:lnTo>
                  <a:pt x="6199" y="360"/>
                </a:lnTo>
                <a:lnTo>
                  <a:pt x="6245" y="381"/>
                </a:lnTo>
                <a:lnTo>
                  <a:pt x="6289" y="403"/>
                </a:lnTo>
                <a:lnTo>
                  <a:pt x="6333" y="426"/>
                </a:lnTo>
                <a:lnTo>
                  <a:pt x="6377" y="449"/>
                </a:lnTo>
                <a:lnTo>
                  <a:pt x="6422" y="472"/>
                </a:lnTo>
                <a:lnTo>
                  <a:pt x="6466" y="496"/>
                </a:lnTo>
                <a:lnTo>
                  <a:pt x="6466" y="496"/>
                </a:lnTo>
                <a:lnTo>
                  <a:pt x="6664" y="609"/>
                </a:lnTo>
                <a:lnTo>
                  <a:pt x="6861" y="721"/>
                </a:lnTo>
                <a:lnTo>
                  <a:pt x="7059" y="834"/>
                </a:lnTo>
                <a:lnTo>
                  <a:pt x="7256" y="945"/>
                </a:lnTo>
                <a:lnTo>
                  <a:pt x="7455" y="1056"/>
                </a:lnTo>
                <a:lnTo>
                  <a:pt x="7554" y="1110"/>
                </a:lnTo>
                <a:lnTo>
                  <a:pt x="7654" y="1164"/>
                </a:lnTo>
                <a:lnTo>
                  <a:pt x="7753" y="1216"/>
                </a:lnTo>
                <a:lnTo>
                  <a:pt x="7854" y="1268"/>
                </a:lnTo>
                <a:lnTo>
                  <a:pt x="7954" y="1320"/>
                </a:lnTo>
                <a:lnTo>
                  <a:pt x="8055" y="1370"/>
                </a:lnTo>
                <a:lnTo>
                  <a:pt x="8157" y="1419"/>
                </a:lnTo>
                <a:lnTo>
                  <a:pt x="8258" y="1466"/>
                </a:lnTo>
                <a:lnTo>
                  <a:pt x="8360" y="1513"/>
                </a:lnTo>
                <a:lnTo>
                  <a:pt x="8462" y="1558"/>
                </a:lnTo>
                <a:lnTo>
                  <a:pt x="8565" y="1602"/>
                </a:lnTo>
                <a:lnTo>
                  <a:pt x="8668" y="1644"/>
                </a:lnTo>
                <a:lnTo>
                  <a:pt x="8773" y="1685"/>
                </a:lnTo>
                <a:lnTo>
                  <a:pt x="8878" y="1723"/>
                </a:lnTo>
                <a:lnTo>
                  <a:pt x="8983" y="1760"/>
                </a:lnTo>
                <a:lnTo>
                  <a:pt x="9090" y="1795"/>
                </a:lnTo>
                <a:lnTo>
                  <a:pt x="9196" y="1827"/>
                </a:lnTo>
                <a:lnTo>
                  <a:pt x="9305" y="1859"/>
                </a:lnTo>
                <a:lnTo>
                  <a:pt x="9414" y="1888"/>
                </a:lnTo>
                <a:lnTo>
                  <a:pt x="9468" y="1901"/>
                </a:lnTo>
                <a:lnTo>
                  <a:pt x="9523" y="1914"/>
                </a:lnTo>
                <a:lnTo>
                  <a:pt x="9578" y="1926"/>
                </a:lnTo>
                <a:lnTo>
                  <a:pt x="9633" y="1938"/>
                </a:lnTo>
                <a:lnTo>
                  <a:pt x="9689" y="1949"/>
                </a:lnTo>
                <a:lnTo>
                  <a:pt x="9745" y="1959"/>
                </a:lnTo>
                <a:lnTo>
                  <a:pt x="9801" y="1969"/>
                </a:lnTo>
                <a:lnTo>
                  <a:pt x="9857" y="1978"/>
                </a:lnTo>
                <a:lnTo>
                  <a:pt x="9914" y="1987"/>
                </a:lnTo>
                <a:lnTo>
                  <a:pt x="9970" y="1994"/>
                </a:lnTo>
                <a:lnTo>
                  <a:pt x="10027" y="2001"/>
                </a:lnTo>
                <a:lnTo>
                  <a:pt x="10084" y="2008"/>
                </a:lnTo>
                <a:lnTo>
                  <a:pt x="10142" y="2014"/>
                </a:lnTo>
                <a:lnTo>
                  <a:pt x="10200" y="2019"/>
                </a:lnTo>
                <a:lnTo>
                  <a:pt x="10258" y="2023"/>
                </a:lnTo>
                <a:lnTo>
                  <a:pt x="10317" y="2026"/>
                </a:lnTo>
                <a:lnTo>
                  <a:pt x="10375" y="2030"/>
                </a:lnTo>
                <a:lnTo>
                  <a:pt x="10434" y="2032"/>
                </a:lnTo>
                <a:lnTo>
                  <a:pt x="10494" y="2034"/>
                </a:lnTo>
                <a:lnTo>
                  <a:pt x="10553" y="2034"/>
                </a:lnTo>
                <a:lnTo>
                  <a:pt x="10612" y="2034"/>
                </a:lnTo>
                <a:lnTo>
                  <a:pt x="10673" y="2033"/>
                </a:lnTo>
                <a:lnTo>
                  <a:pt x="10733" y="2031"/>
                </a:lnTo>
                <a:lnTo>
                  <a:pt x="10795" y="2028"/>
                </a:lnTo>
                <a:lnTo>
                  <a:pt x="10856" y="2024"/>
                </a:lnTo>
                <a:lnTo>
                  <a:pt x="10917" y="2019"/>
                </a:lnTo>
                <a:lnTo>
                  <a:pt x="10979" y="2014"/>
                </a:lnTo>
                <a:lnTo>
                  <a:pt x="11041" y="2008"/>
                </a:lnTo>
                <a:lnTo>
                  <a:pt x="11103" y="2001"/>
                </a:lnTo>
                <a:lnTo>
                  <a:pt x="11167" y="1993"/>
                </a:lnTo>
                <a:lnTo>
                  <a:pt x="11229" y="1984"/>
                </a:lnTo>
                <a:lnTo>
                  <a:pt x="11293" y="1975"/>
                </a:lnTo>
                <a:lnTo>
                  <a:pt x="11357" y="1964"/>
                </a:lnTo>
                <a:lnTo>
                  <a:pt x="11421" y="1952"/>
                </a:lnTo>
                <a:lnTo>
                  <a:pt x="11485" y="1940"/>
                </a:lnTo>
                <a:lnTo>
                  <a:pt x="11551" y="1926"/>
                </a:lnTo>
                <a:lnTo>
                  <a:pt x="11616" y="1912"/>
                </a:lnTo>
                <a:lnTo>
                  <a:pt x="11682" y="1897"/>
                </a:lnTo>
                <a:lnTo>
                  <a:pt x="11748" y="1880"/>
                </a:lnTo>
                <a:lnTo>
                  <a:pt x="11814" y="1863"/>
                </a:lnTo>
                <a:lnTo>
                  <a:pt x="11882" y="1843"/>
                </a:lnTo>
                <a:lnTo>
                  <a:pt x="11948" y="1824"/>
                </a:lnTo>
                <a:lnTo>
                  <a:pt x="12016" y="1803"/>
                </a:lnTo>
                <a:lnTo>
                  <a:pt x="12085" y="1782"/>
                </a:lnTo>
                <a:lnTo>
                  <a:pt x="12153" y="1759"/>
                </a:lnTo>
                <a:lnTo>
                  <a:pt x="12222" y="1736"/>
                </a:lnTo>
                <a:lnTo>
                  <a:pt x="12291" y="1711"/>
                </a:lnTo>
                <a:lnTo>
                  <a:pt x="12361" y="1685"/>
                </a:lnTo>
                <a:lnTo>
                  <a:pt x="12431" y="1657"/>
                </a:lnTo>
                <a:lnTo>
                  <a:pt x="12502" y="1629"/>
                </a:lnTo>
                <a:lnTo>
                  <a:pt x="12573" y="1600"/>
                </a:lnTo>
                <a:lnTo>
                  <a:pt x="12645" y="1569"/>
                </a:lnTo>
                <a:lnTo>
                  <a:pt x="12716" y="1538"/>
                </a:lnTo>
                <a:lnTo>
                  <a:pt x="12789" y="1505"/>
                </a:lnTo>
                <a:lnTo>
                  <a:pt x="12862" y="1471"/>
                </a:lnTo>
                <a:lnTo>
                  <a:pt x="12936" y="1436"/>
                </a:lnTo>
                <a:lnTo>
                  <a:pt x="13009" y="1399"/>
                </a:lnTo>
                <a:lnTo>
                  <a:pt x="13084" y="1362"/>
                </a:lnTo>
                <a:lnTo>
                  <a:pt x="13158" y="1323"/>
                </a:lnTo>
                <a:lnTo>
                  <a:pt x="13233" y="1283"/>
                </a:lnTo>
                <a:lnTo>
                  <a:pt x="13309" y="1242"/>
                </a:lnTo>
                <a:lnTo>
                  <a:pt x="13385" y="1199"/>
                </a:lnTo>
                <a:lnTo>
                  <a:pt x="13462" y="1156"/>
                </a:lnTo>
                <a:lnTo>
                  <a:pt x="13539" y="1110"/>
                </a:lnTo>
                <a:lnTo>
                  <a:pt x="13617" y="1064"/>
                </a:lnTo>
                <a:lnTo>
                  <a:pt x="13695" y="1016"/>
                </a:lnTo>
                <a:lnTo>
                  <a:pt x="13774" y="968"/>
                </a:lnTo>
                <a:lnTo>
                  <a:pt x="13853" y="917"/>
                </a:lnTo>
                <a:lnTo>
                  <a:pt x="13933" y="865"/>
                </a:lnTo>
                <a:lnTo>
                  <a:pt x="14013" y="813"/>
                </a:lnTo>
                <a:lnTo>
                  <a:pt x="14013" y="813"/>
                </a:lnTo>
                <a:lnTo>
                  <a:pt x="14002" y="821"/>
                </a:lnTo>
                <a:lnTo>
                  <a:pt x="13991" y="830"/>
                </a:lnTo>
                <a:lnTo>
                  <a:pt x="13980" y="841"/>
                </a:lnTo>
                <a:lnTo>
                  <a:pt x="13969" y="852"/>
                </a:lnTo>
                <a:lnTo>
                  <a:pt x="13959" y="865"/>
                </a:lnTo>
                <a:lnTo>
                  <a:pt x="13947" y="878"/>
                </a:lnTo>
                <a:lnTo>
                  <a:pt x="13925" y="908"/>
                </a:lnTo>
                <a:lnTo>
                  <a:pt x="13904" y="941"/>
                </a:lnTo>
                <a:lnTo>
                  <a:pt x="13883" y="977"/>
                </a:lnTo>
                <a:lnTo>
                  <a:pt x="13863" y="1014"/>
                </a:lnTo>
                <a:lnTo>
                  <a:pt x="13843" y="1052"/>
                </a:lnTo>
                <a:lnTo>
                  <a:pt x="13804" y="1129"/>
                </a:lnTo>
                <a:lnTo>
                  <a:pt x="13766" y="1202"/>
                </a:lnTo>
                <a:lnTo>
                  <a:pt x="13749" y="1236"/>
                </a:lnTo>
                <a:lnTo>
                  <a:pt x="13732" y="1268"/>
                </a:lnTo>
                <a:lnTo>
                  <a:pt x="13716" y="1296"/>
                </a:lnTo>
                <a:lnTo>
                  <a:pt x="13701" y="1321"/>
                </a:lnTo>
                <a:lnTo>
                  <a:pt x="13701" y="1321"/>
                </a:lnTo>
                <a:lnTo>
                  <a:pt x="13643" y="1406"/>
                </a:lnTo>
                <a:lnTo>
                  <a:pt x="13582" y="1492"/>
                </a:lnTo>
                <a:lnTo>
                  <a:pt x="13522" y="1575"/>
                </a:lnTo>
                <a:lnTo>
                  <a:pt x="13461" y="1658"/>
                </a:lnTo>
                <a:lnTo>
                  <a:pt x="13398" y="1742"/>
                </a:lnTo>
                <a:lnTo>
                  <a:pt x="13335" y="1823"/>
                </a:lnTo>
                <a:lnTo>
                  <a:pt x="13271" y="1905"/>
                </a:lnTo>
                <a:lnTo>
                  <a:pt x="13205" y="1985"/>
                </a:lnTo>
                <a:lnTo>
                  <a:pt x="13139" y="2066"/>
                </a:lnTo>
                <a:lnTo>
                  <a:pt x="13071" y="2145"/>
                </a:lnTo>
                <a:lnTo>
                  <a:pt x="13004" y="2224"/>
                </a:lnTo>
                <a:lnTo>
                  <a:pt x="12936" y="2302"/>
                </a:lnTo>
                <a:lnTo>
                  <a:pt x="12866" y="2378"/>
                </a:lnTo>
                <a:lnTo>
                  <a:pt x="12797" y="2455"/>
                </a:lnTo>
                <a:lnTo>
                  <a:pt x="12726" y="2531"/>
                </a:lnTo>
                <a:lnTo>
                  <a:pt x="12654" y="2607"/>
                </a:lnTo>
                <a:lnTo>
                  <a:pt x="12654" y="2607"/>
                </a:lnTo>
                <a:lnTo>
                  <a:pt x="12562" y="2702"/>
                </a:lnTo>
                <a:lnTo>
                  <a:pt x="12467" y="2797"/>
                </a:lnTo>
                <a:lnTo>
                  <a:pt x="12370" y="2890"/>
                </a:lnTo>
                <a:lnTo>
                  <a:pt x="12274" y="2984"/>
                </a:lnTo>
                <a:lnTo>
                  <a:pt x="12175" y="3075"/>
                </a:lnTo>
                <a:lnTo>
                  <a:pt x="12075" y="3166"/>
                </a:lnTo>
                <a:lnTo>
                  <a:pt x="11974" y="3255"/>
                </a:lnTo>
                <a:lnTo>
                  <a:pt x="11872" y="3344"/>
                </a:lnTo>
                <a:lnTo>
                  <a:pt x="11768" y="3430"/>
                </a:lnTo>
                <a:lnTo>
                  <a:pt x="11662" y="3517"/>
                </a:lnTo>
                <a:lnTo>
                  <a:pt x="11557" y="3602"/>
                </a:lnTo>
                <a:lnTo>
                  <a:pt x="11449" y="3686"/>
                </a:lnTo>
                <a:lnTo>
                  <a:pt x="11341" y="3768"/>
                </a:lnTo>
                <a:lnTo>
                  <a:pt x="11231" y="3850"/>
                </a:lnTo>
                <a:lnTo>
                  <a:pt x="11120" y="3929"/>
                </a:lnTo>
                <a:lnTo>
                  <a:pt x="11009" y="4009"/>
                </a:lnTo>
                <a:lnTo>
                  <a:pt x="10896" y="4086"/>
                </a:lnTo>
                <a:lnTo>
                  <a:pt x="10781" y="4161"/>
                </a:lnTo>
                <a:lnTo>
                  <a:pt x="10667" y="4237"/>
                </a:lnTo>
                <a:lnTo>
                  <a:pt x="10551" y="4310"/>
                </a:lnTo>
                <a:lnTo>
                  <a:pt x="10433" y="4382"/>
                </a:lnTo>
                <a:lnTo>
                  <a:pt x="10316" y="4452"/>
                </a:lnTo>
                <a:lnTo>
                  <a:pt x="10197" y="4521"/>
                </a:lnTo>
                <a:lnTo>
                  <a:pt x="10077" y="4590"/>
                </a:lnTo>
                <a:lnTo>
                  <a:pt x="9958" y="4656"/>
                </a:lnTo>
                <a:lnTo>
                  <a:pt x="9836" y="4720"/>
                </a:lnTo>
                <a:lnTo>
                  <a:pt x="9714" y="4784"/>
                </a:lnTo>
                <a:lnTo>
                  <a:pt x="9591" y="4845"/>
                </a:lnTo>
                <a:lnTo>
                  <a:pt x="9467" y="4905"/>
                </a:lnTo>
                <a:lnTo>
                  <a:pt x="9343" y="4965"/>
                </a:lnTo>
                <a:lnTo>
                  <a:pt x="9218" y="5022"/>
                </a:lnTo>
                <a:lnTo>
                  <a:pt x="9092" y="5077"/>
                </a:lnTo>
                <a:lnTo>
                  <a:pt x="8965" y="5131"/>
                </a:lnTo>
                <a:lnTo>
                  <a:pt x="8838" y="5183"/>
                </a:lnTo>
                <a:lnTo>
                  <a:pt x="8711" y="5234"/>
                </a:lnTo>
                <a:lnTo>
                  <a:pt x="8582" y="5283"/>
                </a:lnTo>
                <a:lnTo>
                  <a:pt x="8453" y="5330"/>
                </a:lnTo>
                <a:lnTo>
                  <a:pt x="8323" y="5375"/>
                </a:lnTo>
                <a:lnTo>
                  <a:pt x="8194" y="5419"/>
                </a:lnTo>
                <a:lnTo>
                  <a:pt x="8063" y="5461"/>
                </a:lnTo>
                <a:lnTo>
                  <a:pt x="7932" y="5501"/>
                </a:lnTo>
                <a:lnTo>
                  <a:pt x="7801" y="5539"/>
                </a:lnTo>
                <a:lnTo>
                  <a:pt x="7669" y="5576"/>
                </a:lnTo>
                <a:lnTo>
                  <a:pt x="7536" y="5610"/>
                </a:lnTo>
                <a:lnTo>
                  <a:pt x="7403" y="5644"/>
                </a:lnTo>
                <a:lnTo>
                  <a:pt x="7270" y="5674"/>
                </a:lnTo>
                <a:lnTo>
                  <a:pt x="7137" y="5703"/>
                </a:lnTo>
                <a:lnTo>
                  <a:pt x="7004" y="5730"/>
                </a:lnTo>
                <a:lnTo>
                  <a:pt x="6869" y="5755"/>
                </a:lnTo>
                <a:lnTo>
                  <a:pt x="6735" y="5778"/>
                </a:lnTo>
                <a:lnTo>
                  <a:pt x="6601" y="5799"/>
                </a:lnTo>
                <a:lnTo>
                  <a:pt x="6466" y="5819"/>
                </a:lnTo>
                <a:lnTo>
                  <a:pt x="6331" y="5836"/>
                </a:lnTo>
                <a:lnTo>
                  <a:pt x="6196" y="5851"/>
                </a:lnTo>
                <a:lnTo>
                  <a:pt x="6062" y="5864"/>
                </a:lnTo>
                <a:lnTo>
                  <a:pt x="5926" y="5875"/>
                </a:lnTo>
                <a:lnTo>
                  <a:pt x="5791" y="5884"/>
                </a:lnTo>
                <a:lnTo>
                  <a:pt x="5655" y="5890"/>
                </a:lnTo>
                <a:lnTo>
                  <a:pt x="5520" y="5895"/>
                </a:lnTo>
                <a:lnTo>
                  <a:pt x="5385" y="5897"/>
                </a:lnTo>
                <a:lnTo>
                  <a:pt x="5249" y="5897"/>
                </a:lnTo>
                <a:lnTo>
                  <a:pt x="5113" y="5895"/>
                </a:lnTo>
                <a:lnTo>
                  <a:pt x="4978" y="5891"/>
                </a:lnTo>
                <a:lnTo>
                  <a:pt x="4843" y="5884"/>
                </a:lnTo>
                <a:lnTo>
                  <a:pt x="4843" y="5884"/>
                </a:lnTo>
                <a:lnTo>
                  <a:pt x="4775" y="5880"/>
                </a:lnTo>
                <a:lnTo>
                  <a:pt x="4707" y="5875"/>
                </a:lnTo>
                <a:lnTo>
                  <a:pt x="4640" y="5869"/>
                </a:lnTo>
                <a:lnTo>
                  <a:pt x="4572" y="5863"/>
                </a:lnTo>
                <a:lnTo>
                  <a:pt x="4505" y="5856"/>
                </a:lnTo>
                <a:lnTo>
                  <a:pt x="4437" y="5848"/>
                </a:lnTo>
                <a:lnTo>
                  <a:pt x="4371" y="5840"/>
                </a:lnTo>
                <a:lnTo>
                  <a:pt x="4304" y="5830"/>
                </a:lnTo>
                <a:lnTo>
                  <a:pt x="4237" y="5820"/>
                </a:lnTo>
                <a:lnTo>
                  <a:pt x="4171" y="5810"/>
                </a:lnTo>
                <a:lnTo>
                  <a:pt x="4105" y="5797"/>
                </a:lnTo>
                <a:lnTo>
                  <a:pt x="4038" y="5785"/>
                </a:lnTo>
                <a:lnTo>
                  <a:pt x="3972" y="5772"/>
                </a:lnTo>
                <a:lnTo>
                  <a:pt x="3906" y="5759"/>
                </a:lnTo>
                <a:lnTo>
                  <a:pt x="3840" y="5744"/>
                </a:lnTo>
                <a:lnTo>
                  <a:pt x="3775" y="5729"/>
                </a:lnTo>
                <a:lnTo>
                  <a:pt x="3710" y="5714"/>
                </a:lnTo>
                <a:lnTo>
                  <a:pt x="3645" y="5697"/>
                </a:lnTo>
                <a:lnTo>
                  <a:pt x="3581" y="5680"/>
                </a:lnTo>
                <a:lnTo>
                  <a:pt x="3516" y="5662"/>
                </a:lnTo>
                <a:lnTo>
                  <a:pt x="3452" y="5643"/>
                </a:lnTo>
                <a:lnTo>
                  <a:pt x="3388" y="5622"/>
                </a:lnTo>
                <a:lnTo>
                  <a:pt x="3324" y="5602"/>
                </a:lnTo>
                <a:lnTo>
                  <a:pt x="3262" y="5581"/>
                </a:lnTo>
                <a:lnTo>
                  <a:pt x="3198" y="5559"/>
                </a:lnTo>
                <a:lnTo>
                  <a:pt x="3136" y="5537"/>
                </a:lnTo>
                <a:lnTo>
                  <a:pt x="3074" y="5513"/>
                </a:lnTo>
                <a:lnTo>
                  <a:pt x="3011" y="5489"/>
                </a:lnTo>
                <a:lnTo>
                  <a:pt x="2950" y="5465"/>
                </a:lnTo>
                <a:lnTo>
                  <a:pt x="2889" y="5438"/>
                </a:lnTo>
                <a:lnTo>
                  <a:pt x="2827" y="5412"/>
                </a:lnTo>
                <a:lnTo>
                  <a:pt x="2767" y="5384"/>
                </a:lnTo>
                <a:lnTo>
                  <a:pt x="2707" y="5356"/>
                </a:lnTo>
                <a:lnTo>
                  <a:pt x="2647" y="5328"/>
                </a:lnTo>
                <a:lnTo>
                  <a:pt x="2588" y="5298"/>
                </a:lnTo>
                <a:lnTo>
                  <a:pt x="2529" y="5268"/>
                </a:lnTo>
                <a:lnTo>
                  <a:pt x="2470" y="5236"/>
                </a:lnTo>
                <a:lnTo>
                  <a:pt x="2413" y="5204"/>
                </a:lnTo>
                <a:lnTo>
                  <a:pt x="2355" y="5172"/>
                </a:lnTo>
                <a:lnTo>
                  <a:pt x="2297" y="5138"/>
                </a:lnTo>
                <a:lnTo>
                  <a:pt x="2241" y="5104"/>
                </a:lnTo>
                <a:lnTo>
                  <a:pt x="2185" y="5068"/>
                </a:lnTo>
                <a:lnTo>
                  <a:pt x="2128" y="5032"/>
                </a:lnTo>
                <a:lnTo>
                  <a:pt x="2073" y="4996"/>
                </a:lnTo>
                <a:lnTo>
                  <a:pt x="2019" y="4958"/>
                </a:lnTo>
                <a:lnTo>
                  <a:pt x="1964" y="4920"/>
                </a:lnTo>
                <a:lnTo>
                  <a:pt x="1910" y="4880"/>
                </a:lnTo>
                <a:lnTo>
                  <a:pt x="1857" y="4840"/>
                </a:lnTo>
                <a:lnTo>
                  <a:pt x="1804" y="4800"/>
                </a:lnTo>
                <a:lnTo>
                  <a:pt x="1752" y="4758"/>
                </a:lnTo>
                <a:lnTo>
                  <a:pt x="1700" y="4715"/>
                </a:lnTo>
                <a:lnTo>
                  <a:pt x="1650" y="4672"/>
                </a:lnTo>
                <a:lnTo>
                  <a:pt x="1598" y="4628"/>
                </a:lnTo>
                <a:lnTo>
                  <a:pt x="1549" y="4584"/>
                </a:lnTo>
                <a:lnTo>
                  <a:pt x="1499" y="4537"/>
                </a:lnTo>
                <a:lnTo>
                  <a:pt x="1450" y="4491"/>
                </a:lnTo>
                <a:lnTo>
                  <a:pt x="1402" y="4444"/>
                </a:lnTo>
                <a:lnTo>
                  <a:pt x="1355" y="4396"/>
                </a:lnTo>
                <a:lnTo>
                  <a:pt x="1308" y="4346"/>
                </a:lnTo>
                <a:lnTo>
                  <a:pt x="1261" y="4296"/>
                </a:lnTo>
                <a:lnTo>
                  <a:pt x="1215" y="4246"/>
                </a:lnTo>
                <a:lnTo>
                  <a:pt x="1171" y="4195"/>
                </a:lnTo>
                <a:lnTo>
                  <a:pt x="1126" y="4142"/>
                </a:lnTo>
                <a:lnTo>
                  <a:pt x="1082" y="4089"/>
                </a:lnTo>
                <a:lnTo>
                  <a:pt x="1082" y="4089"/>
                </a:lnTo>
                <a:lnTo>
                  <a:pt x="1051" y="4049"/>
                </a:lnTo>
                <a:lnTo>
                  <a:pt x="1020" y="4010"/>
                </a:lnTo>
                <a:lnTo>
                  <a:pt x="990" y="3969"/>
                </a:lnTo>
                <a:lnTo>
                  <a:pt x="960" y="3929"/>
                </a:lnTo>
                <a:lnTo>
                  <a:pt x="930" y="3888"/>
                </a:lnTo>
                <a:lnTo>
                  <a:pt x="902" y="3848"/>
                </a:lnTo>
                <a:lnTo>
                  <a:pt x="874" y="3806"/>
                </a:lnTo>
                <a:lnTo>
                  <a:pt x="846" y="3764"/>
                </a:lnTo>
                <a:lnTo>
                  <a:pt x="793" y="3681"/>
                </a:lnTo>
                <a:lnTo>
                  <a:pt x="741" y="3596"/>
                </a:lnTo>
                <a:lnTo>
                  <a:pt x="692" y="3510"/>
                </a:lnTo>
                <a:lnTo>
                  <a:pt x="645" y="3423"/>
                </a:lnTo>
                <a:lnTo>
                  <a:pt x="600" y="3336"/>
                </a:lnTo>
                <a:lnTo>
                  <a:pt x="556" y="3247"/>
                </a:lnTo>
                <a:lnTo>
                  <a:pt x="515" y="3158"/>
                </a:lnTo>
                <a:lnTo>
                  <a:pt x="475" y="3067"/>
                </a:lnTo>
                <a:lnTo>
                  <a:pt x="438" y="2976"/>
                </a:lnTo>
                <a:lnTo>
                  <a:pt x="401" y="2884"/>
                </a:lnTo>
                <a:lnTo>
                  <a:pt x="367" y="2792"/>
                </a:lnTo>
                <a:lnTo>
                  <a:pt x="334" y="2699"/>
                </a:lnTo>
                <a:lnTo>
                  <a:pt x="304" y="2605"/>
                </a:lnTo>
                <a:lnTo>
                  <a:pt x="274" y="2510"/>
                </a:lnTo>
                <a:lnTo>
                  <a:pt x="247" y="2416"/>
                </a:lnTo>
                <a:lnTo>
                  <a:pt x="219" y="2320"/>
                </a:lnTo>
                <a:lnTo>
                  <a:pt x="194" y="2225"/>
                </a:lnTo>
                <a:lnTo>
                  <a:pt x="171" y="2128"/>
                </a:lnTo>
                <a:lnTo>
                  <a:pt x="149" y="2032"/>
                </a:lnTo>
                <a:lnTo>
                  <a:pt x="128" y="1934"/>
                </a:lnTo>
                <a:lnTo>
                  <a:pt x="108" y="1836"/>
                </a:lnTo>
                <a:lnTo>
                  <a:pt x="90" y="1739"/>
                </a:lnTo>
                <a:lnTo>
                  <a:pt x="72" y="1640"/>
                </a:lnTo>
                <a:lnTo>
                  <a:pt x="55" y="1542"/>
                </a:lnTo>
                <a:lnTo>
                  <a:pt x="40" y="1443"/>
                </a:lnTo>
                <a:lnTo>
                  <a:pt x="26" y="1345"/>
                </a:lnTo>
                <a:lnTo>
                  <a:pt x="13" y="1246"/>
                </a:lnTo>
                <a:lnTo>
                  <a:pt x="0" y="1148"/>
                </a:lnTo>
                <a:lnTo>
                  <a:pt x="0" y="1148"/>
                </a:lnTo>
                <a:close/>
              </a:path>
            </a:pathLst>
          </a:custGeom>
          <a:solidFill>
            <a:srgbClr val="0D93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355080" y="3235126"/>
            <a:ext cx="1895209" cy="2946334"/>
          </a:xfrm>
          <a:custGeom>
            <a:avLst/>
            <a:gdLst>
              <a:gd name="T0" fmla="*/ 2920 w 8330"/>
              <a:gd name="T1" fmla="*/ 36 h 12948"/>
              <a:gd name="T2" fmla="*/ 2859 w 8330"/>
              <a:gd name="T3" fmla="*/ 180 h 12948"/>
              <a:gd name="T4" fmla="*/ 2844 w 8330"/>
              <a:gd name="T5" fmla="*/ 369 h 12948"/>
              <a:gd name="T6" fmla="*/ 2885 w 8330"/>
              <a:gd name="T7" fmla="*/ 682 h 12948"/>
              <a:gd name="T8" fmla="*/ 2944 w 8330"/>
              <a:gd name="T9" fmla="*/ 823 h 12948"/>
              <a:gd name="T10" fmla="*/ 3128 w 8330"/>
              <a:gd name="T11" fmla="*/ 1077 h 12948"/>
              <a:gd name="T12" fmla="*/ 3391 w 8330"/>
              <a:gd name="T13" fmla="*/ 1301 h 12948"/>
              <a:gd name="T14" fmla="*/ 3900 w 8330"/>
              <a:gd name="T15" fmla="*/ 1619 h 12948"/>
              <a:gd name="T16" fmla="*/ 4176 w 8330"/>
              <a:gd name="T17" fmla="*/ 1801 h 12948"/>
              <a:gd name="T18" fmla="*/ 4437 w 8330"/>
              <a:gd name="T19" fmla="*/ 2013 h 12948"/>
              <a:gd name="T20" fmla="*/ 4839 w 8330"/>
              <a:gd name="T21" fmla="*/ 2431 h 12948"/>
              <a:gd name="T22" fmla="*/ 5188 w 8330"/>
              <a:gd name="T23" fmla="*/ 2891 h 12948"/>
              <a:gd name="T24" fmla="*/ 5532 w 8330"/>
              <a:gd name="T25" fmla="*/ 3492 h 12948"/>
              <a:gd name="T26" fmla="*/ 5777 w 8330"/>
              <a:gd name="T27" fmla="*/ 4135 h 12948"/>
              <a:gd name="T28" fmla="*/ 5909 w 8330"/>
              <a:gd name="T29" fmla="*/ 4759 h 12948"/>
              <a:gd name="T30" fmla="*/ 5938 w 8330"/>
              <a:gd name="T31" fmla="*/ 5102 h 12948"/>
              <a:gd name="T32" fmla="*/ 5936 w 8330"/>
              <a:gd name="T33" fmla="*/ 5448 h 12948"/>
              <a:gd name="T34" fmla="*/ 5903 w 8330"/>
              <a:gd name="T35" fmla="*/ 5794 h 12948"/>
              <a:gd name="T36" fmla="*/ 5723 w 8330"/>
              <a:gd name="T37" fmla="*/ 7031 h 12948"/>
              <a:gd name="T38" fmla="*/ 5645 w 8330"/>
              <a:gd name="T39" fmla="*/ 7815 h 12948"/>
              <a:gd name="T40" fmla="*/ 5633 w 8330"/>
              <a:gd name="T41" fmla="*/ 8599 h 12948"/>
              <a:gd name="T42" fmla="*/ 5692 w 8330"/>
              <a:gd name="T43" fmla="*/ 9213 h 12948"/>
              <a:gd name="T44" fmla="*/ 5769 w 8330"/>
              <a:gd name="T45" fmla="*/ 9603 h 12948"/>
              <a:gd name="T46" fmla="*/ 5882 w 8330"/>
              <a:gd name="T47" fmla="*/ 9993 h 12948"/>
              <a:gd name="T48" fmla="*/ 6036 w 8330"/>
              <a:gd name="T49" fmla="*/ 10383 h 12948"/>
              <a:gd name="T50" fmla="*/ 6233 w 8330"/>
              <a:gd name="T51" fmla="*/ 10774 h 12948"/>
              <a:gd name="T52" fmla="*/ 6478 w 8330"/>
              <a:gd name="T53" fmla="*/ 11164 h 12948"/>
              <a:gd name="T54" fmla="*/ 6776 w 8330"/>
              <a:gd name="T55" fmla="*/ 11554 h 12948"/>
              <a:gd name="T56" fmla="*/ 7130 w 8330"/>
              <a:gd name="T57" fmla="*/ 11944 h 12948"/>
              <a:gd name="T58" fmla="*/ 7545 w 8330"/>
              <a:gd name="T59" fmla="*/ 12334 h 12948"/>
              <a:gd name="T60" fmla="*/ 8025 w 8330"/>
              <a:gd name="T61" fmla="*/ 12724 h 12948"/>
              <a:gd name="T62" fmla="*/ 8306 w 8330"/>
              <a:gd name="T63" fmla="*/ 12933 h 12948"/>
              <a:gd name="T64" fmla="*/ 8130 w 8330"/>
              <a:gd name="T65" fmla="*/ 12885 h 12948"/>
              <a:gd name="T66" fmla="*/ 7772 w 8330"/>
              <a:gd name="T67" fmla="*/ 12845 h 12948"/>
              <a:gd name="T68" fmla="*/ 7242 w 8330"/>
              <a:gd name="T69" fmla="*/ 12708 h 12948"/>
              <a:gd name="T70" fmla="*/ 6553 w 8330"/>
              <a:gd name="T71" fmla="*/ 12479 h 12948"/>
              <a:gd name="T72" fmla="*/ 5921 w 8330"/>
              <a:gd name="T73" fmla="*/ 12221 h 12948"/>
              <a:gd name="T74" fmla="*/ 5077 w 8330"/>
              <a:gd name="T75" fmla="*/ 11797 h 12948"/>
              <a:gd name="T76" fmla="*/ 4266 w 8330"/>
              <a:gd name="T77" fmla="*/ 11298 h 12948"/>
              <a:gd name="T78" fmla="*/ 3494 w 8330"/>
              <a:gd name="T79" fmla="*/ 10726 h 12948"/>
              <a:gd name="T80" fmla="*/ 2772 w 8330"/>
              <a:gd name="T81" fmla="*/ 10089 h 12948"/>
              <a:gd name="T82" fmla="*/ 2111 w 8330"/>
              <a:gd name="T83" fmla="*/ 9391 h 12948"/>
              <a:gd name="T84" fmla="*/ 1518 w 8330"/>
              <a:gd name="T85" fmla="*/ 8638 h 12948"/>
              <a:gd name="T86" fmla="*/ 1004 w 8330"/>
              <a:gd name="T87" fmla="*/ 7833 h 12948"/>
              <a:gd name="T88" fmla="*/ 579 w 8330"/>
              <a:gd name="T89" fmla="*/ 6984 h 12948"/>
              <a:gd name="T90" fmla="*/ 292 w 8330"/>
              <a:gd name="T91" fmla="*/ 6224 h 12948"/>
              <a:gd name="T92" fmla="*/ 164 w 8330"/>
              <a:gd name="T93" fmla="*/ 5768 h 12948"/>
              <a:gd name="T94" fmla="*/ 71 w 8330"/>
              <a:gd name="T95" fmla="*/ 5305 h 12948"/>
              <a:gd name="T96" fmla="*/ 16 w 8330"/>
              <a:gd name="T97" fmla="*/ 4840 h 12948"/>
              <a:gd name="T98" fmla="*/ 0 w 8330"/>
              <a:gd name="T99" fmla="*/ 4374 h 12948"/>
              <a:gd name="T100" fmla="*/ 26 w 8330"/>
              <a:gd name="T101" fmla="*/ 3909 h 12948"/>
              <a:gd name="T102" fmla="*/ 94 w 8330"/>
              <a:gd name="T103" fmla="*/ 3451 h 12948"/>
              <a:gd name="T104" fmla="*/ 208 w 8330"/>
              <a:gd name="T105" fmla="*/ 2999 h 12948"/>
              <a:gd name="T106" fmla="*/ 368 w 8330"/>
              <a:gd name="T107" fmla="*/ 2558 h 12948"/>
              <a:gd name="T108" fmla="*/ 577 w 8330"/>
              <a:gd name="T109" fmla="*/ 2130 h 12948"/>
              <a:gd name="T110" fmla="*/ 743 w 8330"/>
              <a:gd name="T111" fmla="*/ 1856 h 12948"/>
              <a:gd name="T112" fmla="*/ 1074 w 8330"/>
              <a:gd name="T113" fmla="*/ 1422 h 12948"/>
              <a:gd name="T114" fmla="*/ 1562 w 8330"/>
              <a:gd name="T115" fmla="*/ 935 h 12948"/>
              <a:gd name="T116" fmla="*/ 2111 w 8330"/>
              <a:gd name="T117" fmla="*/ 513 h 12948"/>
              <a:gd name="T118" fmla="*/ 2702 w 8330"/>
              <a:gd name="T119" fmla="*/ 144 h 1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30" h="12948">
                <a:moveTo>
                  <a:pt x="2964" y="0"/>
                </a:moveTo>
                <a:lnTo>
                  <a:pt x="2964" y="0"/>
                </a:lnTo>
                <a:lnTo>
                  <a:pt x="2956" y="5"/>
                </a:lnTo>
                <a:lnTo>
                  <a:pt x="2948" y="10"/>
                </a:lnTo>
                <a:lnTo>
                  <a:pt x="2940" y="16"/>
                </a:lnTo>
                <a:lnTo>
                  <a:pt x="2933" y="22"/>
                </a:lnTo>
                <a:lnTo>
                  <a:pt x="2920" y="36"/>
                </a:lnTo>
                <a:lnTo>
                  <a:pt x="2908" y="52"/>
                </a:lnTo>
                <a:lnTo>
                  <a:pt x="2897" y="70"/>
                </a:lnTo>
                <a:lnTo>
                  <a:pt x="2887" y="89"/>
                </a:lnTo>
                <a:lnTo>
                  <a:pt x="2879" y="110"/>
                </a:lnTo>
                <a:lnTo>
                  <a:pt x="2871" y="132"/>
                </a:lnTo>
                <a:lnTo>
                  <a:pt x="2865" y="156"/>
                </a:lnTo>
                <a:lnTo>
                  <a:pt x="2859" y="180"/>
                </a:lnTo>
                <a:lnTo>
                  <a:pt x="2855" y="205"/>
                </a:lnTo>
                <a:lnTo>
                  <a:pt x="2851" y="231"/>
                </a:lnTo>
                <a:lnTo>
                  <a:pt x="2848" y="258"/>
                </a:lnTo>
                <a:lnTo>
                  <a:pt x="2846" y="285"/>
                </a:lnTo>
                <a:lnTo>
                  <a:pt x="2845" y="312"/>
                </a:lnTo>
                <a:lnTo>
                  <a:pt x="2844" y="341"/>
                </a:lnTo>
                <a:lnTo>
                  <a:pt x="2844" y="369"/>
                </a:lnTo>
                <a:lnTo>
                  <a:pt x="2845" y="397"/>
                </a:lnTo>
                <a:lnTo>
                  <a:pt x="2848" y="452"/>
                </a:lnTo>
                <a:lnTo>
                  <a:pt x="2853" y="506"/>
                </a:lnTo>
                <a:lnTo>
                  <a:pt x="2860" y="557"/>
                </a:lnTo>
                <a:lnTo>
                  <a:pt x="2868" y="603"/>
                </a:lnTo>
                <a:lnTo>
                  <a:pt x="2876" y="645"/>
                </a:lnTo>
                <a:lnTo>
                  <a:pt x="2885" y="682"/>
                </a:lnTo>
                <a:lnTo>
                  <a:pt x="2895" y="711"/>
                </a:lnTo>
                <a:lnTo>
                  <a:pt x="2895" y="711"/>
                </a:lnTo>
                <a:lnTo>
                  <a:pt x="2903" y="734"/>
                </a:lnTo>
                <a:lnTo>
                  <a:pt x="2913" y="757"/>
                </a:lnTo>
                <a:lnTo>
                  <a:pt x="2922" y="779"/>
                </a:lnTo>
                <a:lnTo>
                  <a:pt x="2933" y="801"/>
                </a:lnTo>
                <a:lnTo>
                  <a:pt x="2944" y="823"/>
                </a:lnTo>
                <a:lnTo>
                  <a:pt x="2955" y="844"/>
                </a:lnTo>
                <a:lnTo>
                  <a:pt x="2980" y="887"/>
                </a:lnTo>
                <a:lnTo>
                  <a:pt x="3007" y="927"/>
                </a:lnTo>
                <a:lnTo>
                  <a:pt x="3035" y="966"/>
                </a:lnTo>
                <a:lnTo>
                  <a:pt x="3064" y="1004"/>
                </a:lnTo>
                <a:lnTo>
                  <a:pt x="3095" y="1042"/>
                </a:lnTo>
                <a:lnTo>
                  <a:pt x="3128" y="1077"/>
                </a:lnTo>
                <a:lnTo>
                  <a:pt x="3163" y="1112"/>
                </a:lnTo>
                <a:lnTo>
                  <a:pt x="3198" y="1146"/>
                </a:lnTo>
                <a:lnTo>
                  <a:pt x="3235" y="1178"/>
                </a:lnTo>
                <a:lnTo>
                  <a:pt x="3272" y="1210"/>
                </a:lnTo>
                <a:lnTo>
                  <a:pt x="3311" y="1242"/>
                </a:lnTo>
                <a:lnTo>
                  <a:pt x="3351" y="1272"/>
                </a:lnTo>
                <a:lnTo>
                  <a:pt x="3391" y="1301"/>
                </a:lnTo>
                <a:lnTo>
                  <a:pt x="3432" y="1330"/>
                </a:lnTo>
                <a:lnTo>
                  <a:pt x="3474" y="1358"/>
                </a:lnTo>
                <a:lnTo>
                  <a:pt x="3516" y="1386"/>
                </a:lnTo>
                <a:lnTo>
                  <a:pt x="3559" y="1414"/>
                </a:lnTo>
                <a:lnTo>
                  <a:pt x="3644" y="1466"/>
                </a:lnTo>
                <a:lnTo>
                  <a:pt x="3730" y="1518"/>
                </a:lnTo>
                <a:lnTo>
                  <a:pt x="3900" y="1619"/>
                </a:lnTo>
                <a:lnTo>
                  <a:pt x="3981" y="1669"/>
                </a:lnTo>
                <a:lnTo>
                  <a:pt x="4021" y="1694"/>
                </a:lnTo>
                <a:lnTo>
                  <a:pt x="4060" y="1719"/>
                </a:lnTo>
                <a:lnTo>
                  <a:pt x="4060" y="1719"/>
                </a:lnTo>
                <a:lnTo>
                  <a:pt x="4099" y="1745"/>
                </a:lnTo>
                <a:lnTo>
                  <a:pt x="4138" y="1773"/>
                </a:lnTo>
                <a:lnTo>
                  <a:pt x="4176" y="1801"/>
                </a:lnTo>
                <a:lnTo>
                  <a:pt x="4215" y="1829"/>
                </a:lnTo>
                <a:lnTo>
                  <a:pt x="4253" y="1858"/>
                </a:lnTo>
                <a:lnTo>
                  <a:pt x="4290" y="1888"/>
                </a:lnTo>
                <a:lnTo>
                  <a:pt x="4327" y="1918"/>
                </a:lnTo>
                <a:lnTo>
                  <a:pt x="4364" y="1950"/>
                </a:lnTo>
                <a:lnTo>
                  <a:pt x="4401" y="1981"/>
                </a:lnTo>
                <a:lnTo>
                  <a:pt x="4437" y="2013"/>
                </a:lnTo>
                <a:lnTo>
                  <a:pt x="4472" y="2045"/>
                </a:lnTo>
                <a:lnTo>
                  <a:pt x="4507" y="2078"/>
                </a:lnTo>
                <a:lnTo>
                  <a:pt x="4577" y="2146"/>
                </a:lnTo>
                <a:lnTo>
                  <a:pt x="4645" y="2215"/>
                </a:lnTo>
                <a:lnTo>
                  <a:pt x="4711" y="2285"/>
                </a:lnTo>
                <a:lnTo>
                  <a:pt x="4776" y="2358"/>
                </a:lnTo>
                <a:lnTo>
                  <a:pt x="4839" y="2431"/>
                </a:lnTo>
                <a:lnTo>
                  <a:pt x="4900" y="2506"/>
                </a:lnTo>
                <a:lnTo>
                  <a:pt x="4961" y="2581"/>
                </a:lnTo>
                <a:lnTo>
                  <a:pt x="5019" y="2657"/>
                </a:lnTo>
                <a:lnTo>
                  <a:pt x="5076" y="2733"/>
                </a:lnTo>
                <a:lnTo>
                  <a:pt x="5132" y="2809"/>
                </a:lnTo>
                <a:lnTo>
                  <a:pt x="5132" y="2809"/>
                </a:lnTo>
                <a:lnTo>
                  <a:pt x="5188" y="2891"/>
                </a:lnTo>
                <a:lnTo>
                  <a:pt x="5243" y="2974"/>
                </a:lnTo>
                <a:lnTo>
                  <a:pt x="5296" y="3058"/>
                </a:lnTo>
                <a:lnTo>
                  <a:pt x="5347" y="3142"/>
                </a:lnTo>
                <a:lnTo>
                  <a:pt x="5396" y="3229"/>
                </a:lnTo>
                <a:lnTo>
                  <a:pt x="5444" y="3315"/>
                </a:lnTo>
                <a:lnTo>
                  <a:pt x="5489" y="3403"/>
                </a:lnTo>
                <a:lnTo>
                  <a:pt x="5532" y="3492"/>
                </a:lnTo>
                <a:lnTo>
                  <a:pt x="5573" y="3582"/>
                </a:lnTo>
                <a:lnTo>
                  <a:pt x="5612" y="3672"/>
                </a:lnTo>
                <a:lnTo>
                  <a:pt x="5650" y="3763"/>
                </a:lnTo>
                <a:lnTo>
                  <a:pt x="5685" y="3855"/>
                </a:lnTo>
                <a:lnTo>
                  <a:pt x="5718" y="3948"/>
                </a:lnTo>
                <a:lnTo>
                  <a:pt x="5749" y="4041"/>
                </a:lnTo>
                <a:lnTo>
                  <a:pt x="5777" y="4135"/>
                </a:lnTo>
                <a:lnTo>
                  <a:pt x="5805" y="4229"/>
                </a:lnTo>
                <a:lnTo>
                  <a:pt x="5829" y="4325"/>
                </a:lnTo>
                <a:lnTo>
                  <a:pt x="5851" y="4420"/>
                </a:lnTo>
                <a:lnTo>
                  <a:pt x="5870" y="4517"/>
                </a:lnTo>
                <a:lnTo>
                  <a:pt x="5887" y="4613"/>
                </a:lnTo>
                <a:lnTo>
                  <a:pt x="5902" y="4711"/>
                </a:lnTo>
                <a:lnTo>
                  <a:pt x="5909" y="4759"/>
                </a:lnTo>
                <a:lnTo>
                  <a:pt x="5915" y="4808"/>
                </a:lnTo>
                <a:lnTo>
                  <a:pt x="5920" y="4857"/>
                </a:lnTo>
                <a:lnTo>
                  <a:pt x="5925" y="4906"/>
                </a:lnTo>
                <a:lnTo>
                  <a:pt x="5929" y="4954"/>
                </a:lnTo>
                <a:lnTo>
                  <a:pt x="5933" y="5004"/>
                </a:lnTo>
                <a:lnTo>
                  <a:pt x="5936" y="5053"/>
                </a:lnTo>
                <a:lnTo>
                  <a:pt x="5938" y="5102"/>
                </a:lnTo>
                <a:lnTo>
                  <a:pt x="5940" y="5151"/>
                </a:lnTo>
                <a:lnTo>
                  <a:pt x="5941" y="5201"/>
                </a:lnTo>
                <a:lnTo>
                  <a:pt x="5941" y="5250"/>
                </a:lnTo>
                <a:lnTo>
                  <a:pt x="5941" y="5299"/>
                </a:lnTo>
                <a:lnTo>
                  <a:pt x="5940" y="5348"/>
                </a:lnTo>
                <a:lnTo>
                  <a:pt x="5938" y="5399"/>
                </a:lnTo>
                <a:lnTo>
                  <a:pt x="5936" y="5448"/>
                </a:lnTo>
                <a:lnTo>
                  <a:pt x="5934" y="5497"/>
                </a:lnTo>
                <a:lnTo>
                  <a:pt x="5930" y="5547"/>
                </a:lnTo>
                <a:lnTo>
                  <a:pt x="5926" y="5596"/>
                </a:lnTo>
                <a:lnTo>
                  <a:pt x="5921" y="5646"/>
                </a:lnTo>
                <a:lnTo>
                  <a:pt x="5916" y="5695"/>
                </a:lnTo>
                <a:lnTo>
                  <a:pt x="5910" y="5745"/>
                </a:lnTo>
                <a:lnTo>
                  <a:pt x="5903" y="5794"/>
                </a:lnTo>
                <a:lnTo>
                  <a:pt x="5903" y="5794"/>
                </a:lnTo>
                <a:lnTo>
                  <a:pt x="5870" y="6019"/>
                </a:lnTo>
                <a:lnTo>
                  <a:pt x="5836" y="6244"/>
                </a:lnTo>
                <a:lnTo>
                  <a:pt x="5803" y="6470"/>
                </a:lnTo>
                <a:lnTo>
                  <a:pt x="5769" y="6694"/>
                </a:lnTo>
                <a:lnTo>
                  <a:pt x="5738" y="6919"/>
                </a:lnTo>
                <a:lnTo>
                  <a:pt x="5723" y="7031"/>
                </a:lnTo>
                <a:lnTo>
                  <a:pt x="5709" y="7143"/>
                </a:lnTo>
                <a:lnTo>
                  <a:pt x="5696" y="7255"/>
                </a:lnTo>
                <a:lnTo>
                  <a:pt x="5683" y="7368"/>
                </a:lnTo>
                <a:lnTo>
                  <a:pt x="5672" y="7479"/>
                </a:lnTo>
                <a:lnTo>
                  <a:pt x="5662" y="7592"/>
                </a:lnTo>
                <a:lnTo>
                  <a:pt x="5652" y="7704"/>
                </a:lnTo>
                <a:lnTo>
                  <a:pt x="5645" y="7815"/>
                </a:lnTo>
                <a:lnTo>
                  <a:pt x="5638" y="7928"/>
                </a:lnTo>
                <a:lnTo>
                  <a:pt x="5633" y="8039"/>
                </a:lnTo>
                <a:lnTo>
                  <a:pt x="5629" y="8151"/>
                </a:lnTo>
                <a:lnTo>
                  <a:pt x="5628" y="8263"/>
                </a:lnTo>
                <a:lnTo>
                  <a:pt x="5627" y="8375"/>
                </a:lnTo>
                <a:lnTo>
                  <a:pt x="5629" y="8487"/>
                </a:lnTo>
                <a:lnTo>
                  <a:pt x="5633" y="8599"/>
                </a:lnTo>
                <a:lnTo>
                  <a:pt x="5638" y="8710"/>
                </a:lnTo>
                <a:lnTo>
                  <a:pt x="5646" y="8822"/>
                </a:lnTo>
                <a:lnTo>
                  <a:pt x="5656" y="8933"/>
                </a:lnTo>
                <a:lnTo>
                  <a:pt x="5669" y="9045"/>
                </a:lnTo>
                <a:lnTo>
                  <a:pt x="5676" y="9101"/>
                </a:lnTo>
                <a:lnTo>
                  <a:pt x="5684" y="9157"/>
                </a:lnTo>
                <a:lnTo>
                  <a:pt x="5692" y="9213"/>
                </a:lnTo>
                <a:lnTo>
                  <a:pt x="5701" y="9268"/>
                </a:lnTo>
                <a:lnTo>
                  <a:pt x="5710" y="9325"/>
                </a:lnTo>
                <a:lnTo>
                  <a:pt x="5721" y="9380"/>
                </a:lnTo>
                <a:lnTo>
                  <a:pt x="5732" y="9436"/>
                </a:lnTo>
                <a:lnTo>
                  <a:pt x="5743" y="9491"/>
                </a:lnTo>
                <a:lnTo>
                  <a:pt x="5756" y="9548"/>
                </a:lnTo>
                <a:lnTo>
                  <a:pt x="5769" y="9603"/>
                </a:lnTo>
                <a:lnTo>
                  <a:pt x="5783" y="9658"/>
                </a:lnTo>
                <a:lnTo>
                  <a:pt x="5798" y="9715"/>
                </a:lnTo>
                <a:lnTo>
                  <a:pt x="5814" y="9770"/>
                </a:lnTo>
                <a:lnTo>
                  <a:pt x="5830" y="9826"/>
                </a:lnTo>
                <a:lnTo>
                  <a:pt x="5846" y="9882"/>
                </a:lnTo>
                <a:lnTo>
                  <a:pt x="5864" y="9938"/>
                </a:lnTo>
                <a:lnTo>
                  <a:pt x="5882" y="9993"/>
                </a:lnTo>
                <a:lnTo>
                  <a:pt x="5902" y="10050"/>
                </a:lnTo>
                <a:lnTo>
                  <a:pt x="5922" y="10105"/>
                </a:lnTo>
                <a:lnTo>
                  <a:pt x="5943" y="10160"/>
                </a:lnTo>
                <a:lnTo>
                  <a:pt x="5964" y="10217"/>
                </a:lnTo>
                <a:lnTo>
                  <a:pt x="5988" y="10272"/>
                </a:lnTo>
                <a:lnTo>
                  <a:pt x="6011" y="10328"/>
                </a:lnTo>
                <a:lnTo>
                  <a:pt x="6036" y="10383"/>
                </a:lnTo>
                <a:lnTo>
                  <a:pt x="6061" y="10440"/>
                </a:lnTo>
                <a:lnTo>
                  <a:pt x="6087" y="10495"/>
                </a:lnTo>
                <a:lnTo>
                  <a:pt x="6114" y="10550"/>
                </a:lnTo>
                <a:lnTo>
                  <a:pt x="6142" y="10607"/>
                </a:lnTo>
                <a:lnTo>
                  <a:pt x="6172" y="10662"/>
                </a:lnTo>
                <a:lnTo>
                  <a:pt x="6202" y="10718"/>
                </a:lnTo>
                <a:lnTo>
                  <a:pt x="6233" y="10774"/>
                </a:lnTo>
                <a:lnTo>
                  <a:pt x="6265" y="10830"/>
                </a:lnTo>
                <a:lnTo>
                  <a:pt x="6297" y="10885"/>
                </a:lnTo>
                <a:lnTo>
                  <a:pt x="6332" y="10941"/>
                </a:lnTo>
                <a:lnTo>
                  <a:pt x="6367" y="10997"/>
                </a:lnTo>
                <a:lnTo>
                  <a:pt x="6403" y="11052"/>
                </a:lnTo>
                <a:lnTo>
                  <a:pt x="6440" y="11108"/>
                </a:lnTo>
                <a:lnTo>
                  <a:pt x="6478" y="11164"/>
                </a:lnTo>
                <a:lnTo>
                  <a:pt x="6518" y="11219"/>
                </a:lnTo>
                <a:lnTo>
                  <a:pt x="6558" y="11275"/>
                </a:lnTo>
                <a:lnTo>
                  <a:pt x="6599" y="11331"/>
                </a:lnTo>
                <a:lnTo>
                  <a:pt x="6641" y="11387"/>
                </a:lnTo>
                <a:lnTo>
                  <a:pt x="6686" y="11442"/>
                </a:lnTo>
                <a:lnTo>
                  <a:pt x="6730" y="11498"/>
                </a:lnTo>
                <a:lnTo>
                  <a:pt x="6776" y="11554"/>
                </a:lnTo>
                <a:lnTo>
                  <a:pt x="6823" y="11609"/>
                </a:lnTo>
                <a:lnTo>
                  <a:pt x="6872" y="11666"/>
                </a:lnTo>
                <a:lnTo>
                  <a:pt x="6921" y="11721"/>
                </a:lnTo>
                <a:lnTo>
                  <a:pt x="6971" y="11776"/>
                </a:lnTo>
                <a:lnTo>
                  <a:pt x="7024" y="11832"/>
                </a:lnTo>
                <a:lnTo>
                  <a:pt x="7076" y="11888"/>
                </a:lnTo>
                <a:lnTo>
                  <a:pt x="7130" y="11944"/>
                </a:lnTo>
                <a:lnTo>
                  <a:pt x="7185" y="11999"/>
                </a:lnTo>
                <a:lnTo>
                  <a:pt x="7243" y="12056"/>
                </a:lnTo>
                <a:lnTo>
                  <a:pt x="7300" y="12111"/>
                </a:lnTo>
                <a:lnTo>
                  <a:pt x="7359" y="12166"/>
                </a:lnTo>
                <a:lnTo>
                  <a:pt x="7421" y="12223"/>
                </a:lnTo>
                <a:lnTo>
                  <a:pt x="7482" y="12278"/>
                </a:lnTo>
                <a:lnTo>
                  <a:pt x="7545" y="12334"/>
                </a:lnTo>
                <a:lnTo>
                  <a:pt x="7610" y="12390"/>
                </a:lnTo>
                <a:lnTo>
                  <a:pt x="7675" y="12446"/>
                </a:lnTo>
                <a:lnTo>
                  <a:pt x="7743" y="12501"/>
                </a:lnTo>
                <a:lnTo>
                  <a:pt x="7811" y="12557"/>
                </a:lnTo>
                <a:lnTo>
                  <a:pt x="7881" y="12613"/>
                </a:lnTo>
                <a:lnTo>
                  <a:pt x="7953" y="12668"/>
                </a:lnTo>
                <a:lnTo>
                  <a:pt x="8025" y="12724"/>
                </a:lnTo>
                <a:lnTo>
                  <a:pt x="8100" y="12780"/>
                </a:lnTo>
                <a:lnTo>
                  <a:pt x="8175" y="12836"/>
                </a:lnTo>
                <a:lnTo>
                  <a:pt x="8251" y="12891"/>
                </a:lnTo>
                <a:lnTo>
                  <a:pt x="8330" y="12948"/>
                </a:lnTo>
                <a:lnTo>
                  <a:pt x="8330" y="12948"/>
                </a:lnTo>
                <a:lnTo>
                  <a:pt x="8319" y="12940"/>
                </a:lnTo>
                <a:lnTo>
                  <a:pt x="8306" y="12933"/>
                </a:lnTo>
                <a:lnTo>
                  <a:pt x="8292" y="12927"/>
                </a:lnTo>
                <a:lnTo>
                  <a:pt x="8278" y="12921"/>
                </a:lnTo>
                <a:lnTo>
                  <a:pt x="8262" y="12915"/>
                </a:lnTo>
                <a:lnTo>
                  <a:pt x="8244" y="12909"/>
                </a:lnTo>
                <a:lnTo>
                  <a:pt x="8209" y="12900"/>
                </a:lnTo>
                <a:lnTo>
                  <a:pt x="8170" y="12892"/>
                </a:lnTo>
                <a:lnTo>
                  <a:pt x="8130" y="12885"/>
                </a:lnTo>
                <a:lnTo>
                  <a:pt x="8088" y="12879"/>
                </a:lnTo>
                <a:lnTo>
                  <a:pt x="8045" y="12874"/>
                </a:lnTo>
                <a:lnTo>
                  <a:pt x="7960" y="12866"/>
                </a:lnTo>
                <a:lnTo>
                  <a:pt x="7877" y="12858"/>
                </a:lnTo>
                <a:lnTo>
                  <a:pt x="7839" y="12854"/>
                </a:lnTo>
                <a:lnTo>
                  <a:pt x="7804" y="12850"/>
                </a:lnTo>
                <a:lnTo>
                  <a:pt x="7772" y="12845"/>
                </a:lnTo>
                <a:lnTo>
                  <a:pt x="7744" y="12839"/>
                </a:lnTo>
                <a:lnTo>
                  <a:pt x="7744" y="12839"/>
                </a:lnTo>
                <a:lnTo>
                  <a:pt x="7642" y="12815"/>
                </a:lnTo>
                <a:lnTo>
                  <a:pt x="7541" y="12791"/>
                </a:lnTo>
                <a:lnTo>
                  <a:pt x="7441" y="12765"/>
                </a:lnTo>
                <a:lnTo>
                  <a:pt x="7341" y="12737"/>
                </a:lnTo>
                <a:lnTo>
                  <a:pt x="7242" y="12708"/>
                </a:lnTo>
                <a:lnTo>
                  <a:pt x="7142" y="12679"/>
                </a:lnTo>
                <a:lnTo>
                  <a:pt x="7043" y="12648"/>
                </a:lnTo>
                <a:lnTo>
                  <a:pt x="6944" y="12617"/>
                </a:lnTo>
                <a:lnTo>
                  <a:pt x="6845" y="12584"/>
                </a:lnTo>
                <a:lnTo>
                  <a:pt x="6748" y="12549"/>
                </a:lnTo>
                <a:lnTo>
                  <a:pt x="6649" y="12515"/>
                </a:lnTo>
                <a:lnTo>
                  <a:pt x="6553" y="12479"/>
                </a:lnTo>
                <a:lnTo>
                  <a:pt x="6455" y="12443"/>
                </a:lnTo>
                <a:lnTo>
                  <a:pt x="6359" y="12405"/>
                </a:lnTo>
                <a:lnTo>
                  <a:pt x="6262" y="12366"/>
                </a:lnTo>
                <a:lnTo>
                  <a:pt x="6167" y="12327"/>
                </a:lnTo>
                <a:lnTo>
                  <a:pt x="6167" y="12327"/>
                </a:lnTo>
                <a:lnTo>
                  <a:pt x="6044" y="12275"/>
                </a:lnTo>
                <a:lnTo>
                  <a:pt x="5921" y="12221"/>
                </a:lnTo>
                <a:lnTo>
                  <a:pt x="5800" y="12165"/>
                </a:lnTo>
                <a:lnTo>
                  <a:pt x="5678" y="12108"/>
                </a:lnTo>
                <a:lnTo>
                  <a:pt x="5556" y="12049"/>
                </a:lnTo>
                <a:lnTo>
                  <a:pt x="5436" y="11988"/>
                </a:lnTo>
                <a:lnTo>
                  <a:pt x="5316" y="11926"/>
                </a:lnTo>
                <a:lnTo>
                  <a:pt x="5196" y="11863"/>
                </a:lnTo>
                <a:lnTo>
                  <a:pt x="5077" y="11797"/>
                </a:lnTo>
                <a:lnTo>
                  <a:pt x="4960" y="11731"/>
                </a:lnTo>
                <a:lnTo>
                  <a:pt x="4842" y="11663"/>
                </a:lnTo>
                <a:lnTo>
                  <a:pt x="4725" y="11592"/>
                </a:lnTo>
                <a:lnTo>
                  <a:pt x="4609" y="11521"/>
                </a:lnTo>
                <a:lnTo>
                  <a:pt x="4494" y="11447"/>
                </a:lnTo>
                <a:lnTo>
                  <a:pt x="4379" y="11373"/>
                </a:lnTo>
                <a:lnTo>
                  <a:pt x="4266" y="11298"/>
                </a:lnTo>
                <a:lnTo>
                  <a:pt x="4152" y="11220"/>
                </a:lnTo>
                <a:lnTo>
                  <a:pt x="4041" y="11142"/>
                </a:lnTo>
                <a:lnTo>
                  <a:pt x="3929" y="11061"/>
                </a:lnTo>
                <a:lnTo>
                  <a:pt x="3819" y="10980"/>
                </a:lnTo>
                <a:lnTo>
                  <a:pt x="3710" y="10896"/>
                </a:lnTo>
                <a:lnTo>
                  <a:pt x="3601" y="10812"/>
                </a:lnTo>
                <a:lnTo>
                  <a:pt x="3494" y="10726"/>
                </a:lnTo>
                <a:lnTo>
                  <a:pt x="3388" y="10639"/>
                </a:lnTo>
                <a:lnTo>
                  <a:pt x="3282" y="10550"/>
                </a:lnTo>
                <a:lnTo>
                  <a:pt x="3178" y="10461"/>
                </a:lnTo>
                <a:lnTo>
                  <a:pt x="3075" y="10370"/>
                </a:lnTo>
                <a:lnTo>
                  <a:pt x="2973" y="10278"/>
                </a:lnTo>
                <a:lnTo>
                  <a:pt x="2872" y="10184"/>
                </a:lnTo>
                <a:lnTo>
                  <a:pt x="2772" y="10089"/>
                </a:lnTo>
                <a:lnTo>
                  <a:pt x="2674" y="9993"/>
                </a:lnTo>
                <a:lnTo>
                  <a:pt x="2577" y="9896"/>
                </a:lnTo>
                <a:lnTo>
                  <a:pt x="2481" y="9797"/>
                </a:lnTo>
                <a:lnTo>
                  <a:pt x="2386" y="9698"/>
                </a:lnTo>
                <a:lnTo>
                  <a:pt x="2294" y="9596"/>
                </a:lnTo>
                <a:lnTo>
                  <a:pt x="2201" y="9495"/>
                </a:lnTo>
                <a:lnTo>
                  <a:pt x="2111" y="9391"/>
                </a:lnTo>
                <a:lnTo>
                  <a:pt x="2022" y="9286"/>
                </a:lnTo>
                <a:lnTo>
                  <a:pt x="1935" y="9181"/>
                </a:lnTo>
                <a:lnTo>
                  <a:pt x="1848" y="9074"/>
                </a:lnTo>
                <a:lnTo>
                  <a:pt x="1764" y="8967"/>
                </a:lnTo>
                <a:lnTo>
                  <a:pt x="1680" y="8858"/>
                </a:lnTo>
                <a:lnTo>
                  <a:pt x="1599" y="8748"/>
                </a:lnTo>
                <a:lnTo>
                  <a:pt x="1518" y="8638"/>
                </a:lnTo>
                <a:lnTo>
                  <a:pt x="1440" y="8525"/>
                </a:lnTo>
                <a:lnTo>
                  <a:pt x="1363" y="8412"/>
                </a:lnTo>
                <a:lnTo>
                  <a:pt x="1288" y="8299"/>
                </a:lnTo>
                <a:lnTo>
                  <a:pt x="1214" y="8183"/>
                </a:lnTo>
                <a:lnTo>
                  <a:pt x="1143" y="8068"/>
                </a:lnTo>
                <a:lnTo>
                  <a:pt x="1073" y="7951"/>
                </a:lnTo>
                <a:lnTo>
                  <a:pt x="1004" y="7833"/>
                </a:lnTo>
                <a:lnTo>
                  <a:pt x="938" y="7715"/>
                </a:lnTo>
                <a:lnTo>
                  <a:pt x="874" y="7595"/>
                </a:lnTo>
                <a:lnTo>
                  <a:pt x="811" y="7474"/>
                </a:lnTo>
                <a:lnTo>
                  <a:pt x="750" y="7354"/>
                </a:lnTo>
                <a:lnTo>
                  <a:pt x="692" y="7231"/>
                </a:lnTo>
                <a:lnTo>
                  <a:pt x="634" y="7108"/>
                </a:lnTo>
                <a:lnTo>
                  <a:pt x="579" y="6984"/>
                </a:lnTo>
                <a:lnTo>
                  <a:pt x="527" y="6859"/>
                </a:lnTo>
                <a:lnTo>
                  <a:pt x="475" y="6734"/>
                </a:lnTo>
                <a:lnTo>
                  <a:pt x="426" y="6607"/>
                </a:lnTo>
                <a:lnTo>
                  <a:pt x="380" y="6481"/>
                </a:lnTo>
                <a:lnTo>
                  <a:pt x="334" y="6353"/>
                </a:lnTo>
                <a:lnTo>
                  <a:pt x="292" y="6224"/>
                </a:lnTo>
                <a:lnTo>
                  <a:pt x="292" y="6224"/>
                </a:lnTo>
                <a:lnTo>
                  <a:pt x="271" y="6159"/>
                </a:lnTo>
                <a:lnTo>
                  <a:pt x="252" y="6095"/>
                </a:lnTo>
                <a:lnTo>
                  <a:pt x="233" y="6029"/>
                </a:lnTo>
                <a:lnTo>
                  <a:pt x="215" y="5964"/>
                </a:lnTo>
                <a:lnTo>
                  <a:pt x="197" y="5899"/>
                </a:lnTo>
                <a:lnTo>
                  <a:pt x="180" y="5833"/>
                </a:lnTo>
                <a:lnTo>
                  <a:pt x="164" y="5768"/>
                </a:lnTo>
                <a:lnTo>
                  <a:pt x="148" y="5701"/>
                </a:lnTo>
                <a:lnTo>
                  <a:pt x="133" y="5636"/>
                </a:lnTo>
                <a:lnTo>
                  <a:pt x="119" y="5570"/>
                </a:lnTo>
                <a:lnTo>
                  <a:pt x="106" y="5504"/>
                </a:lnTo>
                <a:lnTo>
                  <a:pt x="93" y="5438"/>
                </a:lnTo>
                <a:lnTo>
                  <a:pt x="82" y="5372"/>
                </a:lnTo>
                <a:lnTo>
                  <a:pt x="71" y="5305"/>
                </a:lnTo>
                <a:lnTo>
                  <a:pt x="61" y="5239"/>
                </a:lnTo>
                <a:lnTo>
                  <a:pt x="51" y="5172"/>
                </a:lnTo>
                <a:lnTo>
                  <a:pt x="43" y="5106"/>
                </a:lnTo>
                <a:lnTo>
                  <a:pt x="35" y="5040"/>
                </a:lnTo>
                <a:lnTo>
                  <a:pt x="28" y="4973"/>
                </a:lnTo>
                <a:lnTo>
                  <a:pt x="21" y="4906"/>
                </a:lnTo>
                <a:lnTo>
                  <a:pt x="16" y="4840"/>
                </a:lnTo>
                <a:lnTo>
                  <a:pt x="11" y="4773"/>
                </a:lnTo>
                <a:lnTo>
                  <a:pt x="7" y="4707"/>
                </a:lnTo>
                <a:lnTo>
                  <a:pt x="4" y="4640"/>
                </a:lnTo>
                <a:lnTo>
                  <a:pt x="2" y="4573"/>
                </a:lnTo>
                <a:lnTo>
                  <a:pt x="1" y="4507"/>
                </a:lnTo>
                <a:lnTo>
                  <a:pt x="0" y="4440"/>
                </a:lnTo>
                <a:lnTo>
                  <a:pt x="0" y="4374"/>
                </a:lnTo>
                <a:lnTo>
                  <a:pt x="1" y="4308"/>
                </a:lnTo>
                <a:lnTo>
                  <a:pt x="3" y="4241"/>
                </a:lnTo>
                <a:lnTo>
                  <a:pt x="6" y="4175"/>
                </a:lnTo>
                <a:lnTo>
                  <a:pt x="10" y="4109"/>
                </a:lnTo>
                <a:lnTo>
                  <a:pt x="14" y="4042"/>
                </a:lnTo>
                <a:lnTo>
                  <a:pt x="20" y="3976"/>
                </a:lnTo>
                <a:lnTo>
                  <a:pt x="26" y="3909"/>
                </a:lnTo>
                <a:lnTo>
                  <a:pt x="33" y="3844"/>
                </a:lnTo>
                <a:lnTo>
                  <a:pt x="41" y="3778"/>
                </a:lnTo>
                <a:lnTo>
                  <a:pt x="50" y="3712"/>
                </a:lnTo>
                <a:lnTo>
                  <a:pt x="59" y="3647"/>
                </a:lnTo>
                <a:lnTo>
                  <a:pt x="70" y="3582"/>
                </a:lnTo>
                <a:lnTo>
                  <a:pt x="82" y="3516"/>
                </a:lnTo>
                <a:lnTo>
                  <a:pt x="94" y="3451"/>
                </a:lnTo>
                <a:lnTo>
                  <a:pt x="107" y="3386"/>
                </a:lnTo>
                <a:lnTo>
                  <a:pt x="122" y="3321"/>
                </a:lnTo>
                <a:lnTo>
                  <a:pt x="137" y="3256"/>
                </a:lnTo>
                <a:lnTo>
                  <a:pt x="153" y="3191"/>
                </a:lnTo>
                <a:lnTo>
                  <a:pt x="171" y="3127"/>
                </a:lnTo>
                <a:lnTo>
                  <a:pt x="189" y="3063"/>
                </a:lnTo>
                <a:lnTo>
                  <a:pt x="208" y="2999"/>
                </a:lnTo>
                <a:lnTo>
                  <a:pt x="228" y="2935"/>
                </a:lnTo>
                <a:lnTo>
                  <a:pt x="249" y="2872"/>
                </a:lnTo>
                <a:lnTo>
                  <a:pt x="270" y="2808"/>
                </a:lnTo>
                <a:lnTo>
                  <a:pt x="293" y="2746"/>
                </a:lnTo>
                <a:lnTo>
                  <a:pt x="317" y="2683"/>
                </a:lnTo>
                <a:lnTo>
                  <a:pt x="343" y="2620"/>
                </a:lnTo>
                <a:lnTo>
                  <a:pt x="368" y="2558"/>
                </a:lnTo>
                <a:lnTo>
                  <a:pt x="395" y="2496"/>
                </a:lnTo>
                <a:lnTo>
                  <a:pt x="423" y="2434"/>
                </a:lnTo>
                <a:lnTo>
                  <a:pt x="451" y="2373"/>
                </a:lnTo>
                <a:lnTo>
                  <a:pt x="481" y="2312"/>
                </a:lnTo>
                <a:lnTo>
                  <a:pt x="512" y="2250"/>
                </a:lnTo>
                <a:lnTo>
                  <a:pt x="544" y="2190"/>
                </a:lnTo>
                <a:lnTo>
                  <a:pt x="577" y="2130"/>
                </a:lnTo>
                <a:lnTo>
                  <a:pt x="611" y="2069"/>
                </a:lnTo>
                <a:lnTo>
                  <a:pt x="611" y="2069"/>
                </a:lnTo>
                <a:lnTo>
                  <a:pt x="636" y="2026"/>
                </a:lnTo>
                <a:lnTo>
                  <a:pt x="662" y="1983"/>
                </a:lnTo>
                <a:lnTo>
                  <a:pt x="688" y="1940"/>
                </a:lnTo>
                <a:lnTo>
                  <a:pt x="716" y="1897"/>
                </a:lnTo>
                <a:lnTo>
                  <a:pt x="743" y="1856"/>
                </a:lnTo>
                <a:lnTo>
                  <a:pt x="771" y="1814"/>
                </a:lnTo>
                <a:lnTo>
                  <a:pt x="799" y="1773"/>
                </a:lnTo>
                <a:lnTo>
                  <a:pt x="827" y="1732"/>
                </a:lnTo>
                <a:lnTo>
                  <a:pt x="887" y="1652"/>
                </a:lnTo>
                <a:lnTo>
                  <a:pt x="947" y="1574"/>
                </a:lnTo>
                <a:lnTo>
                  <a:pt x="1009" y="1497"/>
                </a:lnTo>
                <a:lnTo>
                  <a:pt x="1074" y="1422"/>
                </a:lnTo>
                <a:lnTo>
                  <a:pt x="1139" y="1347"/>
                </a:lnTo>
                <a:lnTo>
                  <a:pt x="1206" y="1276"/>
                </a:lnTo>
                <a:lnTo>
                  <a:pt x="1275" y="1204"/>
                </a:lnTo>
                <a:lnTo>
                  <a:pt x="1344" y="1135"/>
                </a:lnTo>
                <a:lnTo>
                  <a:pt x="1416" y="1067"/>
                </a:lnTo>
                <a:lnTo>
                  <a:pt x="1488" y="1000"/>
                </a:lnTo>
                <a:lnTo>
                  <a:pt x="1562" y="935"/>
                </a:lnTo>
                <a:lnTo>
                  <a:pt x="1637" y="871"/>
                </a:lnTo>
                <a:lnTo>
                  <a:pt x="1713" y="808"/>
                </a:lnTo>
                <a:lnTo>
                  <a:pt x="1791" y="747"/>
                </a:lnTo>
                <a:lnTo>
                  <a:pt x="1869" y="687"/>
                </a:lnTo>
                <a:lnTo>
                  <a:pt x="1949" y="627"/>
                </a:lnTo>
                <a:lnTo>
                  <a:pt x="2029" y="569"/>
                </a:lnTo>
                <a:lnTo>
                  <a:pt x="2111" y="513"/>
                </a:lnTo>
                <a:lnTo>
                  <a:pt x="2193" y="457"/>
                </a:lnTo>
                <a:lnTo>
                  <a:pt x="2277" y="402"/>
                </a:lnTo>
                <a:lnTo>
                  <a:pt x="2360" y="349"/>
                </a:lnTo>
                <a:lnTo>
                  <a:pt x="2444" y="296"/>
                </a:lnTo>
                <a:lnTo>
                  <a:pt x="2530" y="244"/>
                </a:lnTo>
                <a:lnTo>
                  <a:pt x="2615" y="194"/>
                </a:lnTo>
                <a:lnTo>
                  <a:pt x="2702" y="144"/>
                </a:lnTo>
                <a:lnTo>
                  <a:pt x="2789" y="95"/>
                </a:lnTo>
                <a:lnTo>
                  <a:pt x="2877" y="47"/>
                </a:lnTo>
                <a:lnTo>
                  <a:pt x="2964" y="0"/>
                </a:lnTo>
                <a:lnTo>
                  <a:pt x="2964" y="0"/>
                </a:lnTo>
                <a:close/>
              </a:path>
            </a:pathLst>
          </a:custGeom>
          <a:solidFill>
            <a:srgbClr val="8688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251560" y="1623173"/>
            <a:ext cx="2510641" cy="2401433"/>
          </a:xfrm>
          <a:custGeom>
            <a:avLst/>
            <a:gdLst>
              <a:gd name="T0" fmla="*/ 10987 w 11035"/>
              <a:gd name="T1" fmla="*/ 1789 h 10555"/>
              <a:gd name="T2" fmla="*/ 10833 w 11035"/>
              <a:gd name="T3" fmla="*/ 1770 h 10555"/>
              <a:gd name="T4" fmla="*/ 10647 w 11035"/>
              <a:gd name="T5" fmla="*/ 1808 h 10555"/>
              <a:gd name="T6" fmla="*/ 10357 w 11035"/>
              <a:gd name="T7" fmla="*/ 1934 h 10555"/>
              <a:gd name="T8" fmla="*/ 10237 w 11035"/>
              <a:gd name="T9" fmla="*/ 2030 h 10555"/>
              <a:gd name="T10" fmla="*/ 10044 w 11035"/>
              <a:gd name="T11" fmla="*/ 2277 h 10555"/>
              <a:gd name="T12" fmla="*/ 9901 w 11035"/>
              <a:gd name="T13" fmla="*/ 2592 h 10555"/>
              <a:gd name="T14" fmla="*/ 9736 w 11035"/>
              <a:gd name="T15" fmla="*/ 3168 h 10555"/>
              <a:gd name="T16" fmla="*/ 9639 w 11035"/>
              <a:gd name="T17" fmla="*/ 3485 h 10555"/>
              <a:gd name="T18" fmla="*/ 9506 w 11035"/>
              <a:gd name="T19" fmla="*/ 3792 h 10555"/>
              <a:gd name="T20" fmla="*/ 9215 w 11035"/>
              <a:gd name="T21" fmla="*/ 4295 h 10555"/>
              <a:gd name="T22" fmla="*/ 8869 w 11035"/>
              <a:gd name="T23" fmla="*/ 4758 h 10555"/>
              <a:gd name="T24" fmla="*/ 8388 w 11035"/>
              <a:gd name="T25" fmla="*/ 5254 h 10555"/>
              <a:gd name="T26" fmla="*/ 7837 w 11035"/>
              <a:gd name="T27" fmla="*/ 5668 h 10555"/>
              <a:gd name="T28" fmla="*/ 7273 w 11035"/>
              <a:gd name="T29" fmla="*/ 5967 h 10555"/>
              <a:gd name="T30" fmla="*/ 6952 w 11035"/>
              <a:gd name="T31" fmla="*/ 6089 h 10555"/>
              <a:gd name="T32" fmla="*/ 6619 w 11035"/>
              <a:gd name="T33" fmla="*/ 6183 h 10555"/>
              <a:gd name="T34" fmla="*/ 6277 w 11035"/>
              <a:gd name="T35" fmla="*/ 6247 h 10555"/>
              <a:gd name="T36" fmla="*/ 5038 w 11035"/>
              <a:gd name="T37" fmla="*/ 6416 h 10555"/>
              <a:gd name="T38" fmla="*/ 4262 w 11035"/>
              <a:gd name="T39" fmla="*/ 6557 h 10555"/>
              <a:gd name="T40" fmla="*/ 3507 w 11035"/>
              <a:gd name="T41" fmla="*/ 6761 h 10555"/>
              <a:gd name="T42" fmla="*/ 2933 w 11035"/>
              <a:gd name="T43" fmla="*/ 6988 h 10555"/>
              <a:gd name="T44" fmla="*/ 2579 w 11035"/>
              <a:gd name="T45" fmla="*/ 7170 h 10555"/>
              <a:gd name="T46" fmla="*/ 2235 w 11035"/>
              <a:gd name="T47" fmla="*/ 7386 h 10555"/>
              <a:gd name="T48" fmla="*/ 1902 w 11035"/>
              <a:gd name="T49" fmla="*/ 7642 h 10555"/>
              <a:gd name="T50" fmla="*/ 1581 w 11035"/>
              <a:gd name="T51" fmla="*/ 7939 h 10555"/>
              <a:gd name="T52" fmla="*/ 1274 w 11035"/>
              <a:gd name="T53" fmla="*/ 8282 h 10555"/>
              <a:gd name="T54" fmla="*/ 982 w 11035"/>
              <a:gd name="T55" fmla="*/ 8677 h 10555"/>
              <a:gd name="T56" fmla="*/ 705 w 11035"/>
              <a:gd name="T57" fmla="*/ 9125 h 10555"/>
              <a:gd name="T58" fmla="*/ 445 w 11035"/>
              <a:gd name="T59" fmla="*/ 9632 h 10555"/>
              <a:gd name="T60" fmla="*/ 202 w 11035"/>
              <a:gd name="T61" fmla="*/ 10200 h 10555"/>
              <a:gd name="T62" fmla="*/ 78 w 11035"/>
              <a:gd name="T63" fmla="*/ 10528 h 10555"/>
              <a:gd name="T64" fmla="*/ 75 w 11035"/>
              <a:gd name="T65" fmla="*/ 10346 h 10555"/>
              <a:gd name="T66" fmla="*/ 16 w 11035"/>
              <a:gd name="T67" fmla="*/ 9990 h 10555"/>
              <a:gd name="T68" fmla="*/ 0 w 11035"/>
              <a:gd name="T69" fmla="*/ 9443 h 10555"/>
              <a:gd name="T70" fmla="*/ 30 w 11035"/>
              <a:gd name="T71" fmla="*/ 8718 h 10555"/>
              <a:gd name="T72" fmla="*/ 105 w 11035"/>
              <a:gd name="T73" fmla="*/ 8039 h 10555"/>
              <a:gd name="T74" fmla="*/ 279 w 11035"/>
              <a:gd name="T75" fmla="*/ 7112 h 10555"/>
              <a:gd name="T76" fmla="*/ 534 w 11035"/>
              <a:gd name="T77" fmla="*/ 6194 h 10555"/>
              <a:gd name="T78" fmla="*/ 870 w 11035"/>
              <a:gd name="T79" fmla="*/ 5294 h 10555"/>
              <a:gd name="T80" fmla="*/ 1283 w 11035"/>
              <a:gd name="T81" fmla="*/ 4425 h 10555"/>
              <a:gd name="T82" fmla="*/ 1772 w 11035"/>
              <a:gd name="T83" fmla="*/ 3596 h 10555"/>
              <a:gd name="T84" fmla="*/ 2332 w 11035"/>
              <a:gd name="T85" fmla="*/ 2819 h 10555"/>
              <a:gd name="T86" fmla="*/ 2964 w 11035"/>
              <a:gd name="T87" fmla="*/ 2103 h 10555"/>
              <a:gd name="T88" fmla="*/ 3663 w 11035"/>
              <a:gd name="T89" fmla="*/ 1459 h 10555"/>
              <a:gd name="T90" fmla="*/ 4314 w 11035"/>
              <a:gd name="T91" fmla="*/ 974 h 10555"/>
              <a:gd name="T92" fmla="*/ 4717 w 11035"/>
              <a:gd name="T93" fmla="*/ 723 h 10555"/>
              <a:gd name="T94" fmla="*/ 5135 w 11035"/>
              <a:gd name="T95" fmla="*/ 507 h 10555"/>
              <a:gd name="T96" fmla="*/ 5568 w 11035"/>
              <a:gd name="T97" fmla="*/ 325 h 10555"/>
              <a:gd name="T98" fmla="*/ 6011 w 11035"/>
              <a:gd name="T99" fmla="*/ 181 h 10555"/>
              <a:gd name="T100" fmla="*/ 6465 w 11035"/>
              <a:gd name="T101" fmla="*/ 78 h 10555"/>
              <a:gd name="T102" fmla="*/ 6924 w 11035"/>
              <a:gd name="T103" fmla="*/ 17 h 10555"/>
              <a:gd name="T104" fmla="*/ 7390 w 11035"/>
              <a:gd name="T105" fmla="*/ 1 h 10555"/>
              <a:gd name="T106" fmla="*/ 7859 w 11035"/>
              <a:gd name="T107" fmla="*/ 34 h 10555"/>
              <a:gd name="T108" fmla="*/ 8328 w 11035"/>
              <a:gd name="T109" fmla="*/ 116 h 10555"/>
              <a:gd name="T110" fmla="*/ 8637 w 11035"/>
              <a:gd name="T111" fmla="*/ 199 h 10555"/>
              <a:gd name="T112" fmla="*/ 9146 w 11035"/>
              <a:gd name="T113" fmla="*/ 398 h 10555"/>
              <a:gd name="T114" fmla="*/ 9748 w 11035"/>
              <a:gd name="T115" fmla="*/ 733 h 10555"/>
              <a:gd name="T116" fmla="*/ 10306 w 11035"/>
              <a:gd name="T117" fmla="*/ 1144 h 10555"/>
              <a:gd name="T118" fmla="*/ 10824 w 11035"/>
              <a:gd name="T119" fmla="*/ 1610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035" h="10555">
                <a:moveTo>
                  <a:pt x="11035" y="1823"/>
                </a:moveTo>
                <a:lnTo>
                  <a:pt x="11035" y="1823"/>
                </a:lnTo>
                <a:lnTo>
                  <a:pt x="11028" y="1815"/>
                </a:lnTo>
                <a:lnTo>
                  <a:pt x="11021" y="1809"/>
                </a:lnTo>
                <a:lnTo>
                  <a:pt x="11013" y="1803"/>
                </a:lnTo>
                <a:lnTo>
                  <a:pt x="11005" y="1798"/>
                </a:lnTo>
                <a:lnTo>
                  <a:pt x="10987" y="1789"/>
                </a:lnTo>
                <a:lnTo>
                  <a:pt x="10968" y="1782"/>
                </a:lnTo>
                <a:lnTo>
                  <a:pt x="10948" y="1776"/>
                </a:lnTo>
                <a:lnTo>
                  <a:pt x="10927" y="1772"/>
                </a:lnTo>
                <a:lnTo>
                  <a:pt x="10905" y="1770"/>
                </a:lnTo>
                <a:lnTo>
                  <a:pt x="10882" y="1769"/>
                </a:lnTo>
                <a:lnTo>
                  <a:pt x="10858" y="1769"/>
                </a:lnTo>
                <a:lnTo>
                  <a:pt x="10833" y="1770"/>
                </a:lnTo>
                <a:lnTo>
                  <a:pt x="10806" y="1773"/>
                </a:lnTo>
                <a:lnTo>
                  <a:pt x="10780" y="1777"/>
                </a:lnTo>
                <a:lnTo>
                  <a:pt x="10754" y="1781"/>
                </a:lnTo>
                <a:lnTo>
                  <a:pt x="10728" y="1787"/>
                </a:lnTo>
                <a:lnTo>
                  <a:pt x="10701" y="1793"/>
                </a:lnTo>
                <a:lnTo>
                  <a:pt x="10674" y="1800"/>
                </a:lnTo>
                <a:lnTo>
                  <a:pt x="10647" y="1808"/>
                </a:lnTo>
                <a:lnTo>
                  <a:pt x="10620" y="1816"/>
                </a:lnTo>
                <a:lnTo>
                  <a:pt x="10568" y="1836"/>
                </a:lnTo>
                <a:lnTo>
                  <a:pt x="10518" y="1855"/>
                </a:lnTo>
                <a:lnTo>
                  <a:pt x="10471" y="1875"/>
                </a:lnTo>
                <a:lnTo>
                  <a:pt x="10427" y="1896"/>
                </a:lnTo>
                <a:lnTo>
                  <a:pt x="10389" y="1916"/>
                </a:lnTo>
                <a:lnTo>
                  <a:pt x="10357" y="1934"/>
                </a:lnTo>
                <a:lnTo>
                  <a:pt x="10332" y="1951"/>
                </a:lnTo>
                <a:lnTo>
                  <a:pt x="10332" y="1951"/>
                </a:lnTo>
                <a:lnTo>
                  <a:pt x="10312" y="1966"/>
                </a:lnTo>
                <a:lnTo>
                  <a:pt x="10293" y="1981"/>
                </a:lnTo>
                <a:lnTo>
                  <a:pt x="10273" y="1997"/>
                </a:lnTo>
                <a:lnTo>
                  <a:pt x="10255" y="2014"/>
                </a:lnTo>
                <a:lnTo>
                  <a:pt x="10237" y="2030"/>
                </a:lnTo>
                <a:lnTo>
                  <a:pt x="10220" y="2047"/>
                </a:lnTo>
                <a:lnTo>
                  <a:pt x="10186" y="2082"/>
                </a:lnTo>
                <a:lnTo>
                  <a:pt x="10155" y="2118"/>
                </a:lnTo>
                <a:lnTo>
                  <a:pt x="10125" y="2156"/>
                </a:lnTo>
                <a:lnTo>
                  <a:pt x="10096" y="2196"/>
                </a:lnTo>
                <a:lnTo>
                  <a:pt x="10069" y="2236"/>
                </a:lnTo>
                <a:lnTo>
                  <a:pt x="10044" y="2277"/>
                </a:lnTo>
                <a:lnTo>
                  <a:pt x="10020" y="2319"/>
                </a:lnTo>
                <a:lnTo>
                  <a:pt x="9998" y="2364"/>
                </a:lnTo>
                <a:lnTo>
                  <a:pt x="9977" y="2408"/>
                </a:lnTo>
                <a:lnTo>
                  <a:pt x="9957" y="2453"/>
                </a:lnTo>
                <a:lnTo>
                  <a:pt x="9936" y="2498"/>
                </a:lnTo>
                <a:lnTo>
                  <a:pt x="9918" y="2545"/>
                </a:lnTo>
                <a:lnTo>
                  <a:pt x="9901" y="2592"/>
                </a:lnTo>
                <a:lnTo>
                  <a:pt x="9885" y="2639"/>
                </a:lnTo>
                <a:lnTo>
                  <a:pt x="9869" y="2687"/>
                </a:lnTo>
                <a:lnTo>
                  <a:pt x="9854" y="2736"/>
                </a:lnTo>
                <a:lnTo>
                  <a:pt x="9840" y="2784"/>
                </a:lnTo>
                <a:lnTo>
                  <a:pt x="9813" y="2880"/>
                </a:lnTo>
                <a:lnTo>
                  <a:pt x="9787" y="2977"/>
                </a:lnTo>
                <a:lnTo>
                  <a:pt x="9736" y="3168"/>
                </a:lnTo>
                <a:lnTo>
                  <a:pt x="9711" y="3261"/>
                </a:lnTo>
                <a:lnTo>
                  <a:pt x="9698" y="3306"/>
                </a:lnTo>
                <a:lnTo>
                  <a:pt x="9684" y="3350"/>
                </a:lnTo>
                <a:lnTo>
                  <a:pt x="9684" y="3350"/>
                </a:lnTo>
                <a:lnTo>
                  <a:pt x="9670" y="3395"/>
                </a:lnTo>
                <a:lnTo>
                  <a:pt x="9655" y="3439"/>
                </a:lnTo>
                <a:lnTo>
                  <a:pt x="9639" y="3485"/>
                </a:lnTo>
                <a:lnTo>
                  <a:pt x="9622" y="3529"/>
                </a:lnTo>
                <a:lnTo>
                  <a:pt x="9605" y="3573"/>
                </a:lnTo>
                <a:lnTo>
                  <a:pt x="9585" y="3617"/>
                </a:lnTo>
                <a:lnTo>
                  <a:pt x="9567" y="3662"/>
                </a:lnTo>
                <a:lnTo>
                  <a:pt x="9547" y="3706"/>
                </a:lnTo>
                <a:lnTo>
                  <a:pt x="9527" y="3749"/>
                </a:lnTo>
                <a:lnTo>
                  <a:pt x="9506" y="3792"/>
                </a:lnTo>
                <a:lnTo>
                  <a:pt x="9485" y="3836"/>
                </a:lnTo>
                <a:lnTo>
                  <a:pt x="9463" y="3879"/>
                </a:lnTo>
                <a:lnTo>
                  <a:pt x="9418" y="3964"/>
                </a:lnTo>
                <a:lnTo>
                  <a:pt x="9369" y="4049"/>
                </a:lnTo>
                <a:lnTo>
                  <a:pt x="9320" y="4132"/>
                </a:lnTo>
                <a:lnTo>
                  <a:pt x="9269" y="4214"/>
                </a:lnTo>
                <a:lnTo>
                  <a:pt x="9215" y="4295"/>
                </a:lnTo>
                <a:lnTo>
                  <a:pt x="9161" y="4375"/>
                </a:lnTo>
                <a:lnTo>
                  <a:pt x="9106" y="4454"/>
                </a:lnTo>
                <a:lnTo>
                  <a:pt x="9048" y="4531"/>
                </a:lnTo>
                <a:lnTo>
                  <a:pt x="8991" y="4607"/>
                </a:lnTo>
                <a:lnTo>
                  <a:pt x="8933" y="4681"/>
                </a:lnTo>
                <a:lnTo>
                  <a:pt x="8933" y="4681"/>
                </a:lnTo>
                <a:lnTo>
                  <a:pt x="8869" y="4758"/>
                </a:lnTo>
                <a:lnTo>
                  <a:pt x="8805" y="4833"/>
                </a:lnTo>
                <a:lnTo>
                  <a:pt x="8740" y="4908"/>
                </a:lnTo>
                <a:lnTo>
                  <a:pt x="8672" y="4980"/>
                </a:lnTo>
                <a:lnTo>
                  <a:pt x="8603" y="5050"/>
                </a:lnTo>
                <a:lnTo>
                  <a:pt x="8533" y="5120"/>
                </a:lnTo>
                <a:lnTo>
                  <a:pt x="8460" y="5188"/>
                </a:lnTo>
                <a:lnTo>
                  <a:pt x="8388" y="5254"/>
                </a:lnTo>
                <a:lnTo>
                  <a:pt x="8312" y="5319"/>
                </a:lnTo>
                <a:lnTo>
                  <a:pt x="8237" y="5381"/>
                </a:lnTo>
                <a:lnTo>
                  <a:pt x="8159" y="5443"/>
                </a:lnTo>
                <a:lnTo>
                  <a:pt x="8080" y="5502"/>
                </a:lnTo>
                <a:lnTo>
                  <a:pt x="8000" y="5559"/>
                </a:lnTo>
                <a:lnTo>
                  <a:pt x="7919" y="5615"/>
                </a:lnTo>
                <a:lnTo>
                  <a:pt x="7837" y="5668"/>
                </a:lnTo>
                <a:lnTo>
                  <a:pt x="7753" y="5719"/>
                </a:lnTo>
                <a:lnTo>
                  <a:pt x="7669" y="5769"/>
                </a:lnTo>
                <a:lnTo>
                  <a:pt x="7582" y="5817"/>
                </a:lnTo>
                <a:lnTo>
                  <a:pt x="7496" y="5862"/>
                </a:lnTo>
                <a:lnTo>
                  <a:pt x="7407" y="5905"/>
                </a:lnTo>
                <a:lnTo>
                  <a:pt x="7319" y="5946"/>
                </a:lnTo>
                <a:lnTo>
                  <a:pt x="7273" y="5967"/>
                </a:lnTo>
                <a:lnTo>
                  <a:pt x="7228" y="5986"/>
                </a:lnTo>
                <a:lnTo>
                  <a:pt x="7183" y="6005"/>
                </a:lnTo>
                <a:lnTo>
                  <a:pt x="7137" y="6023"/>
                </a:lnTo>
                <a:lnTo>
                  <a:pt x="7091" y="6040"/>
                </a:lnTo>
                <a:lnTo>
                  <a:pt x="7045" y="6057"/>
                </a:lnTo>
                <a:lnTo>
                  <a:pt x="6998" y="6073"/>
                </a:lnTo>
                <a:lnTo>
                  <a:pt x="6952" y="6089"/>
                </a:lnTo>
                <a:lnTo>
                  <a:pt x="6904" y="6104"/>
                </a:lnTo>
                <a:lnTo>
                  <a:pt x="6858" y="6119"/>
                </a:lnTo>
                <a:lnTo>
                  <a:pt x="6811" y="6133"/>
                </a:lnTo>
                <a:lnTo>
                  <a:pt x="6762" y="6147"/>
                </a:lnTo>
                <a:lnTo>
                  <a:pt x="6715" y="6160"/>
                </a:lnTo>
                <a:lnTo>
                  <a:pt x="6667" y="6172"/>
                </a:lnTo>
                <a:lnTo>
                  <a:pt x="6619" y="6183"/>
                </a:lnTo>
                <a:lnTo>
                  <a:pt x="6570" y="6194"/>
                </a:lnTo>
                <a:lnTo>
                  <a:pt x="6522" y="6205"/>
                </a:lnTo>
                <a:lnTo>
                  <a:pt x="6474" y="6214"/>
                </a:lnTo>
                <a:lnTo>
                  <a:pt x="6425" y="6223"/>
                </a:lnTo>
                <a:lnTo>
                  <a:pt x="6375" y="6232"/>
                </a:lnTo>
                <a:lnTo>
                  <a:pt x="6326" y="6240"/>
                </a:lnTo>
                <a:lnTo>
                  <a:pt x="6277" y="6247"/>
                </a:lnTo>
                <a:lnTo>
                  <a:pt x="6277" y="6247"/>
                </a:lnTo>
                <a:lnTo>
                  <a:pt x="6050" y="6277"/>
                </a:lnTo>
                <a:lnTo>
                  <a:pt x="5825" y="6306"/>
                </a:lnTo>
                <a:lnTo>
                  <a:pt x="5600" y="6337"/>
                </a:lnTo>
                <a:lnTo>
                  <a:pt x="5375" y="6367"/>
                </a:lnTo>
                <a:lnTo>
                  <a:pt x="5150" y="6399"/>
                </a:lnTo>
                <a:lnTo>
                  <a:pt x="5038" y="6416"/>
                </a:lnTo>
                <a:lnTo>
                  <a:pt x="4926" y="6433"/>
                </a:lnTo>
                <a:lnTo>
                  <a:pt x="4815" y="6451"/>
                </a:lnTo>
                <a:lnTo>
                  <a:pt x="4704" y="6470"/>
                </a:lnTo>
                <a:lnTo>
                  <a:pt x="4593" y="6490"/>
                </a:lnTo>
                <a:lnTo>
                  <a:pt x="4482" y="6511"/>
                </a:lnTo>
                <a:lnTo>
                  <a:pt x="4372" y="6533"/>
                </a:lnTo>
                <a:lnTo>
                  <a:pt x="4262" y="6557"/>
                </a:lnTo>
                <a:lnTo>
                  <a:pt x="4153" y="6581"/>
                </a:lnTo>
                <a:lnTo>
                  <a:pt x="4044" y="6607"/>
                </a:lnTo>
                <a:lnTo>
                  <a:pt x="3935" y="6634"/>
                </a:lnTo>
                <a:lnTo>
                  <a:pt x="3828" y="6663"/>
                </a:lnTo>
                <a:lnTo>
                  <a:pt x="3720" y="6695"/>
                </a:lnTo>
                <a:lnTo>
                  <a:pt x="3613" y="6727"/>
                </a:lnTo>
                <a:lnTo>
                  <a:pt x="3507" y="6761"/>
                </a:lnTo>
                <a:lnTo>
                  <a:pt x="3400" y="6797"/>
                </a:lnTo>
                <a:lnTo>
                  <a:pt x="3296" y="6836"/>
                </a:lnTo>
                <a:lnTo>
                  <a:pt x="3191" y="6877"/>
                </a:lnTo>
                <a:lnTo>
                  <a:pt x="3088" y="6919"/>
                </a:lnTo>
                <a:lnTo>
                  <a:pt x="3035" y="6942"/>
                </a:lnTo>
                <a:lnTo>
                  <a:pt x="2984" y="6964"/>
                </a:lnTo>
                <a:lnTo>
                  <a:pt x="2933" y="6988"/>
                </a:lnTo>
                <a:lnTo>
                  <a:pt x="2881" y="7012"/>
                </a:lnTo>
                <a:lnTo>
                  <a:pt x="2830" y="7036"/>
                </a:lnTo>
                <a:lnTo>
                  <a:pt x="2780" y="7062"/>
                </a:lnTo>
                <a:lnTo>
                  <a:pt x="2730" y="7088"/>
                </a:lnTo>
                <a:lnTo>
                  <a:pt x="2679" y="7115"/>
                </a:lnTo>
                <a:lnTo>
                  <a:pt x="2629" y="7142"/>
                </a:lnTo>
                <a:lnTo>
                  <a:pt x="2579" y="7170"/>
                </a:lnTo>
                <a:lnTo>
                  <a:pt x="2528" y="7199"/>
                </a:lnTo>
                <a:lnTo>
                  <a:pt x="2479" y="7229"/>
                </a:lnTo>
                <a:lnTo>
                  <a:pt x="2430" y="7259"/>
                </a:lnTo>
                <a:lnTo>
                  <a:pt x="2381" y="7290"/>
                </a:lnTo>
                <a:lnTo>
                  <a:pt x="2332" y="7321"/>
                </a:lnTo>
                <a:lnTo>
                  <a:pt x="2283" y="7353"/>
                </a:lnTo>
                <a:lnTo>
                  <a:pt x="2235" y="7386"/>
                </a:lnTo>
                <a:lnTo>
                  <a:pt x="2186" y="7421"/>
                </a:lnTo>
                <a:lnTo>
                  <a:pt x="2138" y="7456"/>
                </a:lnTo>
                <a:lnTo>
                  <a:pt x="2091" y="7491"/>
                </a:lnTo>
                <a:lnTo>
                  <a:pt x="2043" y="7527"/>
                </a:lnTo>
                <a:lnTo>
                  <a:pt x="1995" y="7564"/>
                </a:lnTo>
                <a:lnTo>
                  <a:pt x="1949" y="7603"/>
                </a:lnTo>
                <a:lnTo>
                  <a:pt x="1902" y="7642"/>
                </a:lnTo>
                <a:lnTo>
                  <a:pt x="1856" y="7682"/>
                </a:lnTo>
                <a:lnTo>
                  <a:pt x="1809" y="7722"/>
                </a:lnTo>
                <a:lnTo>
                  <a:pt x="1763" y="7764"/>
                </a:lnTo>
                <a:lnTo>
                  <a:pt x="1717" y="7806"/>
                </a:lnTo>
                <a:lnTo>
                  <a:pt x="1672" y="7850"/>
                </a:lnTo>
                <a:lnTo>
                  <a:pt x="1626" y="7894"/>
                </a:lnTo>
                <a:lnTo>
                  <a:pt x="1581" y="7939"/>
                </a:lnTo>
                <a:lnTo>
                  <a:pt x="1537" y="7985"/>
                </a:lnTo>
                <a:lnTo>
                  <a:pt x="1492" y="8032"/>
                </a:lnTo>
                <a:lnTo>
                  <a:pt x="1448" y="8080"/>
                </a:lnTo>
                <a:lnTo>
                  <a:pt x="1404" y="8130"/>
                </a:lnTo>
                <a:lnTo>
                  <a:pt x="1361" y="8180"/>
                </a:lnTo>
                <a:lnTo>
                  <a:pt x="1317" y="8230"/>
                </a:lnTo>
                <a:lnTo>
                  <a:pt x="1274" y="8282"/>
                </a:lnTo>
                <a:lnTo>
                  <a:pt x="1232" y="8336"/>
                </a:lnTo>
                <a:lnTo>
                  <a:pt x="1189" y="8390"/>
                </a:lnTo>
                <a:lnTo>
                  <a:pt x="1148" y="8445"/>
                </a:lnTo>
                <a:lnTo>
                  <a:pt x="1105" y="8502"/>
                </a:lnTo>
                <a:lnTo>
                  <a:pt x="1064" y="8559"/>
                </a:lnTo>
                <a:lnTo>
                  <a:pt x="1023" y="8617"/>
                </a:lnTo>
                <a:lnTo>
                  <a:pt x="982" y="8677"/>
                </a:lnTo>
                <a:lnTo>
                  <a:pt x="941" y="8737"/>
                </a:lnTo>
                <a:lnTo>
                  <a:pt x="901" y="8799"/>
                </a:lnTo>
                <a:lnTo>
                  <a:pt x="861" y="8862"/>
                </a:lnTo>
                <a:lnTo>
                  <a:pt x="822" y="8926"/>
                </a:lnTo>
                <a:lnTo>
                  <a:pt x="782" y="8991"/>
                </a:lnTo>
                <a:lnTo>
                  <a:pt x="743" y="9058"/>
                </a:lnTo>
                <a:lnTo>
                  <a:pt x="705" y="9125"/>
                </a:lnTo>
                <a:lnTo>
                  <a:pt x="667" y="9193"/>
                </a:lnTo>
                <a:lnTo>
                  <a:pt x="629" y="9264"/>
                </a:lnTo>
                <a:lnTo>
                  <a:pt x="591" y="9334"/>
                </a:lnTo>
                <a:lnTo>
                  <a:pt x="554" y="9407"/>
                </a:lnTo>
                <a:lnTo>
                  <a:pt x="517" y="9480"/>
                </a:lnTo>
                <a:lnTo>
                  <a:pt x="481" y="9555"/>
                </a:lnTo>
                <a:lnTo>
                  <a:pt x="445" y="9632"/>
                </a:lnTo>
                <a:lnTo>
                  <a:pt x="408" y="9708"/>
                </a:lnTo>
                <a:lnTo>
                  <a:pt x="373" y="9788"/>
                </a:lnTo>
                <a:lnTo>
                  <a:pt x="338" y="9867"/>
                </a:lnTo>
                <a:lnTo>
                  <a:pt x="304" y="9949"/>
                </a:lnTo>
                <a:lnTo>
                  <a:pt x="270" y="10031"/>
                </a:lnTo>
                <a:lnTo>
                  <a:pt x="235" y="10116"/>
                </a:lnTo>
                <a:lnTo>
                  <a:pt x="202" y="10200"/>
                </a:lnTo>
                <a:lnTo>
                  <a:pt x="169" y="10287"/>
                </a:lnTo>
                <a:lnTo>
                  <a:pt x="136" y="10375"/>
                </a:lnTo>
                <a:lnTo>
                  <a:pt x="104" y="10465"/>
                </a:lnTo>
                <a:lnTo>
                  <a:pt x="71" y="10555"/>
                </a:lnTo>
                <a:lnTo>
                  <a:pt x="71" y="10555"/>
                </a:lnTo>
                <a:lnTo>
                  <a:pt x="75" y="10542"/>
                </a:lnTo>
                <a:lnTo>
                  <a:pt x="78" y="10528"/>
                </a:lnTo>
                <a:lnTo>
                  <a:pt x="81" y="10513"/>
                </a:lnTo>
                <a:lnTo>
                  <a:pt x="82" y="10497"/>
                </a:lnTo>
                <a:lnTo>
                  <a:pt x="83" y="10480"/>
                </a:lnTo>
                <a:lnTo>
                  <a:pt x="84" y="10463"/>
                </a:lnTo>
                <a:lnTo>
                  <a:pt x="83" y="10425"/>
                </a:lnTo>
                <a:lnTo>
                  <a:pt x="80" y="10386"/>
                </a:lnTo>
                <a:lnTo>
                  <a:pt x="75" y="10346"/>
                </a:lnTo>
                <a:lnTo>
                  <a:pt x="69" y="10304"/>
                </a:lnTo>
                <a:lnTo>
                  <a:pt x="63" y="10261"/>
                </a:lnTo>
                <a:lnTo>
                  <a:pt x="47" y="10176"/>
                </a:lnTo>
                <a:lnTo>
                  <a:pt x="32" y="10095"/>
                </a:lnTo>
                <a:lnTo>
                  <a:pt x="25" y="10057"/>
                </a:lnTo>
                <a:lnTo>
                  <a:pt x="20" y="10022"/>
                </a:lnTo>
                <a:lnTo>
                  <a:pt x="16" y="9990"/>
                </a:lnTo>
                <a:lnTo>
                  <a:pt x="13" y="9961"/>
                </a:lnTo>
                <a:lnTo>
                  <a:pt x="13" y="9961"/>
                </a:lnTo>
                <a:lnTo>
                  <a:pt x="8" y="9857"/>
                </a:lnTo>
                <a:lnTo>
                  <a:pt x="4" y="9754"/>
                </a:lnTo>
                <a:lnTo>
                  <a:pt x="2" y="9650"/>
                </a:lnTo>
                <a:lnTo>
                  <a:pt x="1" y="9546"/>
                </a:lnTo>
                <a:lnTo>
                  <a:pt x="0" y="9443"/>
                </a:lnTo>
                <a:lnTo>
                  <a:pt x="1" y="9339"/>
                </a:lnTo>
                <a:lnTo>
                  <a:pt x="3" y="9236"/>
                </a:lnTo>
                <a:lnTo>
                  <a:pt x="7" y="9132"/>
                </a:lnTo>
                <a:lnTo>
                  <a:pt x="11" y="9028"/>
                </a:lnTo>
                <a:lnTo>
                  <a:pt x="16" y="8924"/>
                </a:lnTo>
                <a:lnTo>
                  <a:pt x="23" y="8820"/>
                </a:lnTo>
                <a:lnTo>
                  <a:pt x="30" y="8718"/>
                </a:lnTo>
                <a:lnTo>
                  <a:pt x="38" y="8614"/>
                </a:lnTo>
                <a:lnTo>
                  <a:pt x="48" y="8511"/>
                </a:lnTo>
                <a:lnTo>
                  <a:pt x="58" y="8407"/>
                </a:lnTo>
                <a:lnTo>
                  <a:pt x="70" y="8305"/>
                </a:lnTo>
                <a:lnTo>
                  <a:pt x="70" y="8305"/>
                </a:lnTo>
                <a:lnTo>
                  <a:pt x="86" y="8172"/>
                </a:lnTo>
                <a:lnTo>
                  <a:pt x="105" y="8039"/>
                </a:lnTo>
                <a:lnTo>
                  <a:pt x="124" y="7906"/>
                </a:lnTo>
                <a:lnTo>
                  <a:pt x="146" y="7775"/>
                </a:lnTo>
                <a:lnTo>
                  <a:pt x="169" y="7642"/>
                </a:lnTo>
                <a:lnTo>
                  <a:pt x="194" y="7509"/>
                </a:lnTo>
                <a:lnTo>
                  <a:pt x="220" y="7376"/>
                </a:lnTo>
                <a:lnTo>
                  <a:pt x="248" y="7245"/>
                </a:lnTo>
                <a:lnTo>
                  <a:pt x="279" y="7112"/>
                </a:lnTo>
                <a:lnTo>
                  <a:pt x="310" y="6980"/>
                </a:lnTo>
                <a:lnTo>
                  <a:pt x="343" y="6848"/>
                </a:lnTo>
                <a:lnTo>
                  <a:pt x="378" y="6717"/>
                </a:lnTo>
                <a:lnTo>
                  <a:pt x="414" y="6585"/>
                </a:lnTo>
                <a:lnTo>
                  <a:pt x="454" y="6454"/>
                </a:lnTo>
                <a:lnTo>
                  <a:pt x="493" y="6324"/>
                </a:lnTo>
                <a:lnTo>
                  <a:pt x="534" y="6194"/>
                </a:lnTo>
                <a:lnTo>
                  <a:pt x="577" y="6063"/>
                </a:lnTo>
                <a:lnTo>
                  <a:pt x="623" y="5934"/>
                </a:lnTo>
                <a:lnTo>
                  <a:pt x="669" y="5805"/>
                </a:lnTo>
                <a:lnTo>
                  <a:pt x="717" y="5676"/>
                </a:lnTo>
                <a:lnTo>
                  <a:pt x="766" y="5548"/>
                </a:lnTo>
                <a:lnTo>
                  <a:pt x="818" y="5421"/>
                </a:lnTo>
                <a:lnTo>
                  <a:pt x="870" y="5294"/>
                </a:lnTo>
                <a:lnTo>
                  <a:pt x="924" y="5168"/>
                </a:lnTo>
                <a:lnTo>
                  <a:pt x="981" y="5042"/>
                </a:lnTo>
                <a:lnTo>
                  <a:pt x="1038" y="4918"/>
                </a:lnTo>
                <a:lnTo>
                  <a:pt x="1097" y="4793"/>
                </a:lnTo>
                <a:lnTo>
                  <a:pt x="1158" y="4669"/>
                </a:lnTo>
                <a:lnTo>
                  <a:pt x="1220" y="4547"/>
                </a:lnTo>
                <a:lnTo>
                  <a:pt x="1283" y="4425"/>
                </a:lnTo>
                <a:lnTo>
                  <a:pt x="1349" y="4303"/>
                </a:lnTo>
                <a:lnTo>
                  <a:pt x="1416" y="4184"/>
                </a:lnTo>
                <a:lnTo>
                  <a:pt x="1483" y="4064"/>
                </a:lnTo>
                <a:lnTo>
                  <a:pt x="1554" y="3945"/>
                </a:lnTo>
                <a:lnTo>
                  <a:pt x="1625" y="3828"/>
                </a:lnTo>
                <a:lnTo>
                  <a:pt x="1698" y="3712"/>
                </a:lnTo>
                <a:lnTo>
                  <a:pt x="1772" y="3596"/>
                </a:lnTo>
                <a:lnTo>
                  <a:pt x="1848" y="3482"/>
                </a:lnTo>
                <a:lnTo>
                  <a:pt x="1925" y="3368"/>
                </a:lnTo>
                <a:lnTo>
                  <a:pt x="2003" y="3256"/>
                </a:lnTo>
                <a:lnTo>
                  <a:pt x="2084" y="3145"/>
                </a:lnTo>
                <a:lnTo>
                  <a:pt x="2165" y="3035"/>
                </a:lnTo>
                <a:lnTo>
                  <a:pt x="2248" y="2926"/>
                </a:lnTo>
                <a:lnTo>
                  <a:pt x="2332" y="2819"/>
                </a:lnTo>
                <a:lnTo>
                  <a:pt x="2419" y="2712"/>
                </a:lnTo>
                <a:lnTo>
                  <a:pt x="2506" y="2607"/>
                </a:lnTo>
                <a:lnTo>
                  <a:pt x="2595" y="2503"/>
                </a:lnTo>
                <a:lnTo>
                  <a:pt x="2685" y="2402"/>
                </a:lnTo>
                <a:lnTo>
                  <a:pt x="2777" y="2300"/>
                </a:lnTo>
                <a:lnTo>
                  <a:pt x="2869" y="2201"/>
                </a:lnTo>
                <a:lnTo>
                  <a:pt x="2964" y="2103"/>
                </a:lnTo>
                <a:lnTo>
                  <a:pt x="3059" y="2007"/>
                </a:lnTo>
                <a:lnTo>
                  <a:pt x="3157" y="1911"/>
                </a:lnTo>
                <a:lnTo>
                  <a:pt x="3254" y="1817"/>
                </a:lnTo>
                <a:lnTo>
                  <a:pt x="3355" y="1726"/>
                </a:lnTo>
                <a:lnTo>
                  <a:pt x="3456" y="1635"/>
                </a:lnTo>
                <a:lnTo>
                  <a:pt x="3558" y="1546"/>
                </a:lnTo>
                <a:lnTo>
                  <a:pt x="3663" y="1459"/>
                </a:lnTo>
                <a:lnTo>
                  <a:pt x="3767" y="1374"/>
                </a:lnTo>
                <a:lnTo>
                  <a:pt x="3874" y="1291"/>
                </a:lnTo>
                <a:lnTo>
                  <a:pt x="3982" y="1208"/>
                </a:lnTo>
                <a:lnTo>
                  <a:pt x="4091" y="1129"/>
                </a:lnTo>
                <a:lnTo>
                  <a:pt x="4202" y="1050"/>
                </a:lnTo>
                <a:lnTo>
                  <a:pt x="4314" y="974"/>
                </a:lnTo>
                <a:lnTo>
                  <a:pt x="4314" y="974"/>
                </a:lnTo>
                <a:lnTo>
                  <a:pt x="4370" y="936"/>
                </a:lnTo>
                <a:lnTo>
                  <a:pt x="4427" y="899"/>
                </a:lnTo>
                <a:lnTo>
                  <a:pt x="4484" y="862"/>
                </a:lnTo>
                <a:lnTo>
                  <a:pt x="4542" y="827"/>
                </a:lnTo>
                <a:lnTo>
                  <a:pt x="4600" y="792"/>
                </a:lnTo>
                <a:lnTo>
                  <a:pt x="4658" y="758"/>
                </a:lnTo>
                <a:lnTo>
                  <a:pt x="4717" y="723"/>
                </a:lnTo>
                <a:lnTo>
                  <a:pt x="4775" y="691"/>
                </a:lnTo>
                <a:lnTo>
                  <a:pt x="4834" y="658"/>
                </a:lnTo>
                <a:lnTo>
                  <a:pt x="4895" y="627"/>
                </a:lnTo>
                <a:lnTo>
                  <a:pt x="4954" y="596"/>
                </a:lnTo>
                <a:lnTo>
                  <a:pt x="5015" y="566"/>
                </a:lnTo>
                <a:lnTo>
                  <a:pt x="5075" y="536"/>
                </a:lnTo>
                <a:lnTo>
                  <a:pt x="5135" y="507"/>
                </a:lnTo>
                <a:lnTo>
                  <a:pt x="5197" y="479"/>
                </a:lnTo>
                <a:lnTo>
                  <a:pt x="5258" y="452"/>
                </a:lnTo>
                <a:lnTo>
                  <a:pt x="5319" y="425"/>
                </a:lnTo>
                <a:lnTo>
                  <a:pt x="5381" y="399"/>
                </a:lnTo>
                <a:lnTo>
                  <a:pt x="5443" y="373"/>
                </a:lnTo>
                <a:lnTo>
                  <a:pt x="5505" y="349"/>
                </a:lnTo>
                <a:lnTo>
                  <a:pt x="5568" y="325"/>
                </a:lnTo>
                <a:lnTo>
                  <a:pt x="5630" y="302"/>
                </a:lnTo>
                <a:lnTo>
                  <a:pt x="5693" y="280"/>
                </a:lnTo>
                <a:lnTo>
                  <a:pt x="5757" y="259"/>
                </a:lnTo>
                <a:lnTo>
                  <a:pt x="5820" y="239"/>
                </a:lnTo>
                <a:lnTo>
                  <a:pt x="5883" y="219"/>
                </a:lnTo>
                <a:lnTo>
                  <a:pt x="5948" y="199"/>
                </a:lnTo>
                <a:lnTo>
                  <a:pt x="6011" y="181"/>
                </a:lnTo>
                <a:lnTo>
                  <a:pt x="6076" y="164"/>
                </a:lnTo>
                <a:lnTo>
                  <a:pt x="6140" y="148"/>
                </a:lnTo>
                <a:lnTo>
                  <a:pt x="6204" y="132"/>
                </a:lnTo>
                <a:lnTo>
                  <a:pt x="6270" y="117"/>
                </a:lnTo>
                <a:lnTo>
                  <a:pt x="6334" y="103"/>
                </a:lnTo>
                <a:lnTo>
                  <a:pt x="6399" y="90"/>
                </a:lnTo>
                <a:lnTo>
                  <a:pt x="6465" y="78"/>
                </a:lnTo>
                <a:lnTo>
                  <a:pt x="6530" y="67"/>
                </a:lnTo>
                <a:lnTo>
                  <a:pt x="6595" y="56"/>
                </a:lnTo>
                <a:lnTo>
                  <a:pt x="6661" y="47"/>
                </a:lnTo>
                <a:lnTo>
                  <a:pt x="6726" y="38"/>
                </a:lnTo>
                <a:lnTo>
                  <a:pt x="6793" y="30"/>
                </a:lnTo>
                <a:lnTo>
                  <a:pt x="6858" y="24"/>
                </a:lnTo>
                <a:lnTo>
                  <a:pt x="6924" y="17"/>
                </a:lnTo>
                <a:lnTo>
                  <a:pt x="6991" y="12"/>
                </a:lnTo>
                <a:lnTo>
                  <a:pt x="7057" y="8"/>
                </a:lnTo>
                <a:lnTo>
                  <a:pt x="7123" y="4"/>
                </a:lnTo>
                <a:lnTo>
                  <a:pt x="7190" y="2"/>
                </a:lnTo>
                <a:lnTo>
                  <a:pt x="7256" y="1"/>
                </a:lnTo>
                <a:lnTo>
                  <a:pt x="7324" y="0"/>
                </a:lnTo>
                <a:lnTo>
                  <a:pt x="7390" y="1"/>
                </a:lnTo>
                <a:lnTo>
                  <a:pt x="7456" y="3"/>
                </a:lnTo>
                <a:lnTo>
                  <a:pt x="7524" y="5"/>
                </a:lnTo>
                <a:lnTo>
                  <a:pt x="7590" y="9"/>
                </a:lnTo>
                <a:lnTo>
                  <a:pt x="7658" y="13"/>
                </a:lnTo>
                <a:lnTo>
                  <a:pt x="7724" y="19"/>
                </a:lnTo>
                <a:lnTo>
                  <a:pt x="7791" y="26"/>
                </a:lnTo>
                <a:lnTo>
                  <a:pt x="7859" y="34"/>
                </a:lnTo>
                <a:lnTo>
                  <a:pt x="7925" y="43"/>
                </a:lnTo>
                <a:lnTo>
                  <a:pt x="7992" y="52"/>
                </a:lnTo>
                <a:lnTo>
                  <a:pt x="8060" y="63"/>
                </a:lnTo>
                <a:lnTo>
                  <a:pt x="8127" y="75"/>
                </a:lnTo>
                <a:lnTo>
                  <a:pt x="8194" y="87"/>
                </a:lnTo>
                <a:lnTo>
                  <a:pt x="8261" y="101"/>
                </a:lnTo>
                <a:lnTo>
                  <a:pt x="8328" y="116"/>
                </a:lnTo>
                <a:lnTo>
                  <a:pt x="8395" y="132"/>
                </a:lnTo>
                <a:lnTo>
                  <a:pt x="8395" y="132"/>
                </a:lnTo>
                <a:lnTo>
                  <a:pt x="8444" y="144"/>
                </a:lnTo>
                <a:lnTo>
                  <a:pt x="8492" y="157"/>
                </a:lnTo>
                <a:lnTo>
                  <a:pt x="8541" y="171"/>
                </a:lnTo>
                <a:lnTo>
                  <a:pt x="8589" y="185"/>
                </a:lnTo>
                <a:lnTo>
                  <a:pt x="8637" y="199"/>
                </a:lnTo>
                <a:lnTo>
                  <a:pt x="8684" y="216"/>
                </a:lnTo>
                <a:lnTo>
                  <a:pt x="8732" y="231"/>
                </a:lnTo>
                <a:lnTo>
                  <a:pt x="8779" y="248"/>
                </a:lnTo>
                <a:lnTo>
                  <a:pt x="8872" y="282"/>
                </a:lnTo>
                <a:lnTo>
                  <a:pt x="8964" y="318"/>
                </a:lnTo>
                <a:lnTo>
                  <a:pt x="9055" y="357"/>
                </a:lnTo>
                <a:lnTo>
                  <a:pt x="9146" y="398"/>
                </a:lnTo>
                <a:lnTo>
                  <a:pt x="9234" y="440"/>
                </a:lnTo>
                <a:lnTo>
                  <a:pt x="9323" y="485"/>
                </a:lnTo>
                <a:lnTo>
                  <a:pt x="9409" y="531"/>
                </a:lnTo>
                <a:lnTo>
                  <a:pt x="9496" y="579"/>
                </a:lnTo>
                <a:lnTo>
                  <a:pt x="9580" y="629"/>
                </a:lnTo>
                <a:lnTo>
                  <a:pt x="9665" y="680"/>
                </a:lnTo>
                <a:lnTo>
                  <a:pt x="9748" y="733"/>
                </a:lnTo>
                <a:lnTo>
                  <a:pt x="9831" y="788"/>
                </a:lnTo>
                <a:lnTo>
                  <a:pt x="9912" y="843"/>
                </a:lnTo>
                <a:lnTo>
                  <a:pt x="9993" y="901"/>
                </a:lnTo>
                <a:lnTo>
                  <a:pt x="10072" y="960"/>
                </a:lnTo>
                <a:lnTo>
                  <a:pt x="10151" y="1020"/>
                </a:lnTo>
                <a:lnTo>
                  <a:pt x="10229" y="1081"/>
                </a:lnTo>
                <a:lnTo>
                  <a:pt x="10306" y="1144"/>
                </a:lnTo>
                <a:lnTo>
                  <a:pt x="10382" y="1207"/>
                </a:lnTo>
                <a:lnTo>
                  <a:pt x="10457" y="1272"/>
                </a:lnTo>
                <a:lnTo>
                  <a:pt x="10532" y="1338"/>
                </a:lnTo>
                <a:lnTo>
                  <a:pt x="10606" y="1404"/>
                </a:lnTo>
                <a:lnTo>
                  <a:pt x="10680" y="1473"/>
                </a:lnTo>
                <a:lnTo>
                  <a:pt x="10752" y="1541"/>
                </a:lnTo>
                <a:lnTo>
                  <a:pt x="10824" y="1610"/>
                </a:lnTo>
                <a:lnTo>
                  <a:pt x="10895" y="1680"/>
                </a:lnTo>
                <a:lnTo>
                  <a:pt x="10964" y="1751"/>
                </a:lnTo>
                <a:lnTo>
                  <a:pt x="11035" y="1823"/>
                </a:lnTo>
                <a:lnTo>
                  <a:pt x="11035" y="1823"/>
                </a:lnTo>
                <a:close/>
              </a:path>
            </a:pathLst>
          </a:custGeom>
          <a:solidFill>
            <a:srgbClr val="6D90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773643" y="1320577"/>
            <a:ext cx="2864428" cy="1932750"/>
          </a:xfrm>
          <a:custGeom>
            <a:avLst/>
            <a:gdLst>
              <a:gd name="T0" fmla="*/ 11854 w 12590"/>
              <a:gd name="T1" fmla="*/ 8438 h 8493"/>
              <a:gd name="T2" fmla="*/ 11822 w 12590"/>
              <a:gd name="T3" fmla="*/ 8286 h 8493"/>
              <a:gd name="T4" fmla="*/ 11726 w 12590"/>
              <a:gd name="T5" fmla="*/ 8123 h 8493"/>
              <a:gd name="T6" fmla="*/ 11511 w 12590"/>
              <a:gd name="T7" fmla="*/ 7890 h 8493"/>
              <a:gd name="T8" fmla="*/ 11382 w 12590"/>
              <a:gd name="T9" fmla="*/ 7808 h 8493"/>
              <a:gd name="T10" fmla="*/ 11085 w 12590"/>
              <a:gd name="T11" fmla="*/ 7707 h 8493"/>
              <a:gd name="T12" fmla="*/ 10741 w 12590"/>
              <a:gd name="T13" fmla="*/ 7675 h 8493"/>
              <a:gd name="T14" fmla="*/ 10143 w 12590"/>
              <a:gd name="T15" fmla="*/ 7707 h 8493"/>
              <a:gd name="T16" fmla="*/ 9812 w 12590"/>
              <a:gd name="T17" fmla="*/ 7718 h 8493"/>
              <a:gd name="T18" fmla="*/ 9477 w 12590"/>
              <a:gd name="T19" fmla="*/ 7694 h 8493"/>
              <a:gd name="T20" fmla="*/ 8907 w 12590"/>
              <a:gd name="T21" fmla="*/ 7583 h 8493"/>
              <a:gd name="T22" fmla="*/ 8357 w 12590"/>
              <a:gd name="T23" fmla="*/ 7408 h 8493"/>
              <a:gd name="T24" fmla="*/ 7730 w 12590"/>
              <a:gd name="T25" fmla="*/ 7115 h 8493"/>
              <a:gd name="T26" fmla="*/ 7159 w 12590"/>
              <a:gd name="T27" fmla="*/ 6729 h 8493"/>
              <a:gd name="T28" fmla="*/ 6692 w 12590"/>
              <a:gd name="T29" fmla="*/ 6295 h 8493"/>
              <a:gd name="T30" fmla="*/ 6471 w 12590"/>
              <a:gd name="T31" fmla="*/ 6032 h 8493"/>
              <a:gd name="T32" fmla="*/ 6274 w 12590"/>
              <a:gd name="T33" fmla="*/ 5748 h 8493"/>
              <a:gd name="T34" fmla="*/ 6102 w 12590"/>
              <a:gd name="T35" fmla="*/ 5445 h 8493"/>
              <a:gd name="T36" fmla="*/ 5537 w 12590"/>
              <a:gd name="T37" fmla="*/ 4330 h 8493"/>
              <a:gd name="T38" fmla="*/ 5150 w 12590"/>
              <a:gd name="T39" fmla="*/ 3643 h 8493"/>
              <a:gd name="T40" fmla="*/ 4709 w 12590"/>
              <a:gd name="T41" fmla="*/ 2996 h 8493"/>
              <a:gd name="T42" fmla="*/ 4308 w 12590"/>
              <a:gd name="T43" fmla="*/ 2528 h 8493"/>
              <a:gd name="T44" fmla="*/ 4019 w 12590"/>
              <a:gd name="T45" fmla="*/ 2253 h 8493"/>
              <a:gd name="T46" fmla="*/ 3702 w 12590"/>
              <a:gd name="T47" fmla="*/ 1999 h 8493"/>
              <a:gd name="T48" fmla="*/ 3352 w 12590"/>
              <a:gd name="T49" fmla="*/ 1768 h 8493"/>
              <a:gd name="T50" fmla="*/ 2966 w 12590"/>
              <a:gd name="T51" fmla="*/ 1562 h 8493"/>
              <a:gd name="T52" fmla="*/ 2541 w 12590"/>
              <a:gd name="T53" fmla="*/ 1385 h 8493"/>
              <a:gd name="T54" fmla="*/ 2073 w 12590"/>
              <a:gd name="T55" fmla="*/ 1237 h 8493"/>
              <a:gd name="T56" fmla="*/ 1559 w 12590"/>
              <a:gd name="T57" fmla="*/ 1121 h 8493"/>
              <a:gd name="T58" fmla="*/ 995 w 12590"/>
              <a:gd name="T59" fmla="*/ 1041 h 8493"/>
              <a:gd name="T60" fmla="*/ 378 w 12590"/>
              <a:gd name="T61" fmla="*/ 998 h 8493"/>
              <a:gd name="T62" fmla="*/ 28 w 12590"/>
              <a:gd name="T63" fmla="*/ 988 h 8493"/>
              <a:gd name="T64" fmla="*/ 199 w 12590"/>
              <a:gd name="T65" fmla="*/ 926 h 8493"/>
              <a:gd name="T66" fmla="*/ 516 w 12590"/>
              <a:gd name="T67" fmla="*/ 753 h 8493"/>
              <a:gd name="T68" fmla="*/ 1028 w 12590"/>
              <a:gd name="T69" fmla="*/ 560 h 8493"/>
              <a:gd name="T70" fmla="*/ 1724 w 12590"/>
              <a:gd name="T71" fmla="*/ 351 h 8493"/>
              <a:gd name="T72" fmla="*/ 2389 w 12590"/>
              <a:gd name="T73" fmla="*/ 199 h 8493"/>
              <a:gd name="T74" fmla="*/ 3322 w 12590"/>
              <a:gd name="T75" fmla="*/ 60 h 8493"/>
              <a:gd name="T76" fmla="*/ 4274 w 12590"/>
              <a:gd name="T77" fmla="*/ 2 h 8493"/>
              <a:gd name="T78" fmla="*/ 5234 w 12590"/>
              <a:gd name="T79" fmla="*/ 25 h 8493"/>
              <a:gd name="T80" fmla="*/ 6190 w 12590"/>
              <a:gd name="T81" fmla="*/ 132 h 8493"/>
              <a:gd name="T82" fmla="*/ 7134 w 12590"/>
              <a:gd name="T83" fmla="*/ 322 h 8493"/>
              <a:gd name="T84" fmla="*/ 8052 w 12590"/>
              <a:gd name="T85" fmla="*/ 597 h 8493"/>
              <a:gd name="T86" fmla="*/ 8935 w 12590"/>
              <a:gd name="T87" fmla="*/ 959 h 8493"/>
              <a:gd name="T88" fmla="*/ 9771 w 12590"/>
              <a:gd name="T89" fmla="*/ 1409 h 8493"/>
              <a:gd name="T90" fmla="*/ 10443 w 12590"/>
              <a:gd name="T91" fmla="*/ 1865 h 8493"/>
              <a:gd name="T92" fmla="*/ 10811 w 12590"/>
              <a:gd name="T93" fmla="*/ 2165 h 8493"/>
              <a:gd name="T94" fmla="*/ 11152 w 12590"/>
              <a:gd name="T95" fmla="*/ 2490 h 8493"/>
              <a:gd name="T96" fmla="*/ 11466 w 12590"/>
              <a:gd name="T97" fmla="*/ 2839 h 8493"/>
              <a:gd name="T98" fmla="*/ 11747 w 12590"/>
              <a:gd name="T99" fmla="*/ 3211 h 8493"/>
              <a:gd name="T100" fmla="*/ 11993 w 12590"/>
              <a:gd name="T101" fmla="*/ 3605 h 8493"/>
              <a:gd name="T102" fmla="*/ 12201 w 12590"/>
              <a:gd name="T103" fmla="*/ 4019 h 8493"/>
              <a:gd name="T104" fmla="*/ 12368 w 12590"/>
              <a:gd name="T105" fmla="*/ 4455 h 8493"/>
              <a:gd name="T106" fmla="*/ 12491 w 12590"/>
              <a:gd name="T107" fmla="*/ 4907 h 8493"/>
              <a:gd name="T108" fmla="*/ 12566 w 12590"/>
              <a:gd name="T109" fmla="*/ 5378 h 8493"/>
              <a:gd name="T110" fmla="*/ 12589 w 12590"/>
              <a:gd name="T111" fmla="*/ 5698 h 8493"/>
              <a:gd name="T112" fmla="*/ 12567 w 12590"/>
              <a:gd name="T113" fmla="*/ 6243 h 8493"/>
              <a:gd name="T114" fmla="*/ 12448 w 12590"/>
              <a:gd name="T115" fmla="*/ 6922 h 8493"/>
              <a:gd name="T116" fmla="*/ 12243 w 12590"/>
              <a:gd name="T117" fmla="*/ 7583 h 8493"/>
              <a:gd name="T118" fmla="*/ 11971 w 12590"/>
              <a:gd name="T119" fmla="*/ 8225 h 8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90" h="8493">
                <a:moveTo>
                  <a:pt x="11839" y="8493"/>
                </a:moveTo>
                <a:lnTo>
                  <a:pt x="11839" y="8493"/>
                </a:lnTo>
                <a:lnTo>
                  <a:pt x="11843" y="8485"/>
                </a:lnTo>
                <a:lnTo>
                  <a:pt x="11846" y="8476"/>
                </a:lnTo>
                <a:lnTo>
                  <a:pt x="11849" y="8467"/>
                </a:lnTo>
                <a:lnTo>
                  <a:pt x="11851" y="8458"/>
                </a:lnTo>
                <a:lnTo>
                  <a:pt x="11854" y="8438"/>
                </a:lnTo>
                <a:lnTo>
                  <a:pt x="11855" y="8418"/>
                </a:lnTo>
                <a:lnTo>
                  <a:pt x="11854" y="8398"/>
                </a:lnTo>
                <a:lnTo>
                  <a:pt x="11851" y="8376"/>
                </a:lnTo>
                <a:lnTo>
                  <a:pt x="11846" y="8354"/>
                </a:lnTo>
                <a:lnTo>
                  <a:pt x="11839" y="8331"/>
                </a:lnTo>
                <a:lnTo>
                  <a:pt x="11831" y="8309"/>
                </a:lnTo>
                <a:lnTo>
                  <a:pt x="11822" y="8286"/>
                </a:lnTo>
                <a:lnTo>
                  <a:pt x="11811" y="8262"/>
                </a:lnTo>
                <a:lnTo>
                  <a:pt x="11799" y="8239"/>
                </a:lnTo>
                <a:lnTo>
                  <a:pt x="11786" y="8216"/>
                </a:lnTo>
                <a:lnTo>
                  <a:pt x="11772" y="8192"/>
                </a:lnTo>
                <a:lnTo>
                  <a:pt x="11757" y="8168"/>
                </a:lnTo>
                <a:lnTo>
                  <a:pt x="11742" y="8145"/>
                </a:lnTo>
                <a:lnTo>
                  <a:pt x="11726" y="8123"/>
                </a:lnTo>
                <a:lnTo>
                  <a:pt x="11709" y="8100"/>
                </a:lnTo>
                <a:lnTo>
                  <a:pt x="11674" y="8057"/>
                </a:lnTo>
                <a:lnTo>
                  <a:pt x="11639" y="8016"/>
                </a:lnTo>
                <a:lnTo>
                  <a:pt x="11605" y="7978"/>
                </a:lnTo>
                <a:lnTo>
                  <a:pt x="11571" y="7944"/>
                </a:lnTo>
                <a:lnTo>
                  <a:pt x="11540" y="7915"/>
                </a:lnTo>
                <a:lnTo>
                  <a:pt x="11511" y="7890"/>
                </a:lnTo>
                <a:lnTo>
                  <a:pt x="11487" y="7872"/>
                </a:lnTo>
                <a:lnTo>
                  <a:pt x="11487" y="7872"/>
                </a:lnTo>
                <a:lnTo>
                  <a:pt x="11467" y="7858"/>
                </a:lnTo>
                <a:lnTo>
                  <a:pt x="11446" y="7845"/>
                </a:lnTo>
                <a:lnTo>
                  <a:pt x="11425" y="7832"/>
                </a:lnTo>
                <a:lnTo>
                  <a:pt x="11404" y="7819"/>
                </a:lnTo>
                <a:lnTo>
                  <a:pt x="11382" y="7808"/>
                </a:lnTo>
                <a:lnTo>
                  <a:pt x="11361" y="7797"/>
                </a:lnTo>
                <a:lnTo>
                  <a:pt x="11316" y="7777"/>
                </a:lnTo>
                <a:lnTo>
                  <a:pt x="11271" y="7759"/>
                </a:lnTo>
                <a:lnTo>
                  <a:pt x="11226" y="7743"/>
                </a:lnTo>
                <a:lnTo>
                  <a:pt x="11180" y="7729"/>
                </a:lnTo>
                <a:lnTo>
                  <a:pt x="11132" y="7717"/>
                </a:lnTo>
                <a:lnTo>
                  <a:pt x="11085" y="7707"/>
                </a:lnTo>
                <a:lnTo>
                  <a:pt x="11038" y="7698"/>
                </a:lnTo>
                <a:lnTo>
                  <a:pt x="10988" y="7691"/>
                </a:lnTo>
                <a:lnTo>
                  <a:pt x="10940" y="7685"/>
                </a:lnTo>
                <a:lnTo>
                  <a:pt x="10891" y="7681"/>
                </a:lnTo>
                <a:lnTo>
                  <a:pt x="10842" y="7678"/>
                </a:lnTo>
                <a:lnTo>
                  <a:pt x="10791" y="7676"/>
                </a:lnTo>
                <a:lnTo>
                  <a:pt x="10741" y="7675"/>
                </a:lnTo>
                <a:lnTo>
                  <a:pt x="10691" y="7675"/>
                </a:lnTo>
                <a:lnTo>
                  <a:pt x="10641" y="7676"/>
                </a:lnTo>
                <a:lnTo>
                  <a:pt x="10590" y="7678"/>
                </a:lnTo>
                <a:lnTo>
                  <a:pt x="10540" y="7680"/>
                </a:lnTo>
                <a:lnTo>
                  <a:pt x="10439" y="7686"/>
                </a:lnTo>
                <a:lnTo>
                  <a:pt x="10340" y="7693"/>
                </a:lnTo>
                <a:lnTo>
                  <a:pt x="10143" y="7707"/>
                </a:lnTo>
                <a:lnTo>
                  <a:pt x="10047" y="7713"/>
                </a:lnTo>
                <a:lnTo>
                  <a:pt x="10000" y="7716"/>
                </a:lnTo>
                <a:lnTo>
                  <a:pt x="9954" y="7718"/>
                </a:lnTo>
                <a:lnTo>
                  <a:pt x="9954" y="7718"/>
                </a:lnTo>
                <a:lnTo>
                  <a:pt x="9906" y="7719"/>
                </a:lnTo>
                <a:lnTo>
                  <a:pt x="9859" y="7719"/>
                </a:lnTo>
                <a:lnTo>
                  <a:pt x="9812" y="7718"/>
                </a:lnTo>
                <a:lnTo>
                  <a:pt x="9764" y="7717"/>
                </a:lnTo>
                <a:lnTo>
                  <a:pt x="9716" y="7715"/>
                </a:lnTo>
                <a:lnTo>
                  <a:pt x="9668" y="7712"/>
                </a:lnTo>
                <a:lnTo>
                  <a:pt x="9621" y="7709"/>
                </a:lnTo>
                <a:lnTo>
                  <a:pt x="9572" y="7705"/>
                </a:lnTo>
                <a:lnTo>
                  <a:pt x="9525" y="7700"/>
                </a:lnTo>
                <a:lnTo>
                  <a:pt x="9477" y="7694"/>
                </a:lnTo>
                <a:lnTo>
                  <a:pt x="9430" y="7688"/>
                </a:lnTo>
                <a:lnTo>
                  <a:pt x="9381" y="7682"/>
                </a:lnTo>
                <a:lnTo>
                  <a:pt x="9286" y="7667"/>
                </a:lnTo>
                <a:lnTo>
                  <a:pt x="9190" y="7648"/>
                </a:lnTo>
                <a:lnTo>
                  <a:pt x="9096" y="7628"/>
                </a:lnTo>
                <a:lnTo>
                  <a:pt x="9001" y="7607"/>
                </a:lnTo>
                <a:lnTo>
                  <a:pt x="8907" y="7583"/>
                </a:lnTo>
                <a:lnTo>
                  <a:pt x="8814" y="7558"/>
                </a:lnTo>
                <a:lnTo>
                  <a:pt x="8722" y="7531"/>
                </a:lnTo>
                <a:lnTo>
                  <a:pt x="8630" y="7503"/>
                </a:lnTo>
                <a:lnTo>
                  <a:pt x="8540" y="7474"/>
                </a:lnTo>
                <a:lnTo>
                  <a:pt x="8450" y="7442"/>
                </a:lnTo>
                <a:lnTo>
                  <a:pt x="8450" y="7442"/>
                </a:lnTo>
                <a:lnTo>
                  <a:pt x="8357" y="7408"/>
                </a:lnTo>
                <a:lnTo>
                  <a:pt x="8264" y="7372"/>
                </a:lnTo>
                <a:lnTo>
                  <a:pt x="8172" y="7334"/>
                </a:lnTo>
                <a:lnTo>
                  <a:pt x="8082" y="7294"/>
                </a:lnTo>
                <a:lnTo>
                  <a:pt x="7992" y="7252"/>
                </a:lnTo>
                <a:lnTo>
                  <a:pt x="7904" y="7208"/>
                </a:lnTo>
                <a:lnTo>
                  <a:pt x="7816" y="7163"/>
                </a:lnTo>
                <a:lnTo>
                  <a:pt x="7730" y="7115"/>
                </a:lnTo>
                <a:lnTo>
                  <a:pt x="7644" y="7065"/>
                </a:lnTo>
                <a:lnTo>
                  <a:pt x="7560" y="7014"/>
                </a:lnTo>
                <a:lnTo>
                  <a:pt x="7478" y="6961"/>
                </a:lnTo>
                <a:lnTo>
                  <a:pt x="7396" y="6905"/>
                </a:lnTo>
                <a:lnTo>
                  <a:pt x="7316" y="6849"/>
                </a:lnTo>
                <a:lnTo>
                  <a:pt x="7236" y="6791"/>
                </a:lnTo>
                <a:lnTo>
                  <a:pt x="7159" y="6729"/>
                </a:lnTo>
                <a:lnTo>
                  <a:pt x="7082" y="6668"/>
                </a:lnTo>
                <a:lnTo>
                  <a:pt x="7008" y="6604"/>
                </a:lnTo>
                <a:lnTo>
                  <a:pt x="6935" y="6538"/>
                </a:lnTo>
                <a:lnTo>
                  <a:pt x="6863" y="6471"/>
                </a:lnTo>
                <a:lnTo>
                  <a:pt x="6794" y="6402"/>
                </a:lnTo>
                <a:lnTo>
                  <a:pt x="6725" y="6331"/>
                </a:lnTo>
                <a:lnTo>
                  <a:pt x="6692" y="6295"/>
                </a:lnTo>
                <a:lnTo>
                  <a:pt x="6659" y="6259"/>
                </a:lnTo>
                <a:lnTo>
                  <a:pt x="6627" y="6222"/>
                </a:lnTo>
                <a:lnTo>
                  <a:pt x="6595" y="6184"/>
                </a:lnTo>
                <a:lnTo>
                  <a:pt x="6563" y="6147"/>
                </a:lnTo>
                <a:lnTo>
                  <a:pt x="6532" y="6109"/>
                </a:lnTo>
                <a:lnTo>
                  <a:pt x="6501" y="6070"/>
                </a:lnTo>
                <a:lnTo>
                  <a:pt x="6471" y="6032"/>
                </a:lnTo>
                <a:lnTo>
                  <a:pt x="6442" y="5992"/>
                </a:lnTo>
                <a:lnTo>
                  <a:pt x="6412" y="5952"/>
                </a:lnTo>
                <a:lnTo>
                  <a:pt x="6383" y="5912"/>
                </a:lnTo>
                <a:lnTo>
                  <a:pt x="6355" y="5872"/>
                </a:lnTo>
                <a:lnTo>
                  <a:pt x="6327" y="5830"/>
                </a:lnTo>
                <a:lnTo>
                  <a:pt x="6300" y="5789"/>
                </a:lnTo>
                <a:lnTo>
                  <a:pt x="6274" y="5748"/>
                </a:lnTo>
                <a:lnTo>
                  <a:pt x="6248" y="5706"/>
                </a:lnTo>
                <a:lnTo>
                  <a:pt x="6221" y="5663"/>
                </a:lnTo>
                <a:lnTo>
                  <a:pt x="6196" y="5620"/>
                </a:lnTo>
                <a:lnTo>
                  <a:pt x="6172" y="5577"/>
                </a:lnTo>
                <a:lnTo>
                  <a:pt x="6148" y="5534"/>
                </a:lnTo>
                <a:lnTo>
                  <a:pt x="6124" y="5489"/>
                </a:lnTo>
                <a:lnTo>
                  <a:pt x="6102" y="5445"/>
                </a:lnTo>
                <a:lnTo>
                  <a:pt x="6102" y="5445"/>
                </a:lnTo>
                <a:lnTo>
                  <a:pt x="5999" y="5242"/>
                </a:lnTo>
                <a:lnTo>
                  <a:pt x="5897" y="5038"/>
                </a:lnTo>
                <a:lnTo>
                  <a:pt x="5795" y="4835"/>
                </a:lnTo>
                <a:lnTo>
                  <a:pt x="5692" y="4632"/>
                </a:lnTo>
                <a:lnTo>
                  <a:pt x="5589" y="4431"/>
                </a:lnTo>
                <a:lnTo>
                  <a:pt x="5537" y="4330"/>
                </a:lnTo>
                <a:lnTo>
                  <a:pt x="5484" y="4231"/>
                </a:lnTo>
                <a:lnTo>
                  <a:pt x="5430" y="4131"/>
                </a:lnTo>
                <a:lnTo>
                  <a:pt x="5376" y="4031"/>
                </a:lnTo>
                <a:lnTo>
                  <a:pt x="5320" y="3934"/>
                </a:lnTo>
                <a:lnTo>
                  <a:pt x="5265" y="3836"/>
                </a:lnTo>
                <a:lnTo>
                  <a:pt x="5208" y="3739"/>
                </a:lnTo>
                <a:lnTo>
                  <a:pt x="5150" y="3643"/>
                </a:lnTo>
                <a:lnTo>
                  <a:pt x="5091" y="3548"/>
                </a:lnTo>
                <a:lnTo>
                  <a:pt x="5031" y="3453"/>
                </a:lnTo>
                <a:lnTo>
                  <a:pt x="4969" y="3360"/>
                </a:lnTo>
                <a:lnTo>
                  <a:pt x="4907" y="3267"/>
                </a:lnTo>
                <a:lnTo>
                  <a:pt x="4843" y="3176"/>
                </a:lnTo>
                <a:lnTo>
                  <a:pt x="4776" y="3085"/>
                </a:lnTo>
                <a:lnTo>
                  <a:pt x="4709" y="2996"/>
                </a:lnTo>
                <a:lnTo>
                  <a:pt x="4640" y="2908"/>
                </a:lnTo>
                <a:lnTo>
                  <a:pt x="4570" y="2821"/>
                </a:lnTo>
                <a:lnTo>
                  <a:pt x="4497" y="2735"/>
                </a:lnTo>
                <a:lnTo>
                  <a:pt x="4422" y="2652"/>
                </a:lnTo>
                <a:lnTo>
                  <a:pt x="4385" y="2609"/>
                </a:lnTo>
                <a:lnTo>
                  <a:pt x="4346" y="2568"/>
                </a:lnTo>
                <a:lnTo>
                  <a:pt x="4308" y="2528"/>
                </a:lnTo>
                <a:lnTo>
                  <a:pt x="4267" y="2487"/>
                </a:lnTo>
                <a:lnTo>
                  <a:pt x="4228" y="2448"/>
                </a:lnTo>
                <a:lnTo>
                  <a:pt x="4187" y="2407"/>
                </a:lnTo>
                <a:lnTo>
                  <a:pt x="4146" y="2368"/>
                </a:lnTo>
                <a:lnTo>
                  <a:pt x="4104" y="2329"/>
                </a:lnTo>
                <a:lnTo>
                  <a:pt x="4062" y="2291"/>
                </a:lnTo>
                <a:lnTo>
                  <a:pt x="4019" y="2253"/>
                </a:lnTo>
                <a:lnTo>
                  <a:pt x="3976" y="2215"/>
                </a:lnTo>
                <a:lnTo>
                  <a:pt x="3931" y="2178"/>
                </a:lnTo>
                <a:lnTo>
                  <a:pt x="3887" y="2141"/>
                </a:lnTo>
                <a:lnTo>
                  <a:pt x="3842" y="2105"/>
                </a:lnTo>
                <a:lnTo>
                  <a:pt x="3796" y="2069"/>
                </a:lnTo>
                <a:lnTo>
                  <a:pt x="3749" y="2033"/>
                </a:lnTo>
                <a:lnTo>
                  <a:pt x="3702" y="1999"/>
                </a:lnTo>
                <a:lnTo>
                  <a:pt x="3654" y="1964"/>
                </a:lnTo>
                <a:lnTo>
                  <a:pt x="3606" y="1931"/>
                </a:lnTo>
                <a:lnTo>
                  <a:pt x="3556" y="1897"/>
                </a:lnTo>
                <a:lnTo>
                  <a:pt x="3506" y="1863"/>
                </a:lnTo>
                <a:lnTo>
                  <a:pt x="3456" y="1831"/>
                </a:lnTo>
                <a:lnTo>
                  <a:pt x="3404" y="1799"/>
                </a:lnTo>
                <a:lnTo>
                  <a:pt x="3352" y="1768"/>
                </a:lnTo>
                <a:lnTo>
                  <a:pt x="3299" y="1737"/>
                </a:lnTo>
                <a:lnTo>
                  <a:pt x="3245" y="1706"/>
                </a:lnTo>
                <a:lnTo>
                  <a:pt x="3191" y="1676"/>
                </a:lnTo>
                <a:lnTo>
                  <a:pt x="3136" y="1647"/>
                </a:lnTo>
                <a:lnTo>
                  <a:pt x="3081" y="1618"/>
                </a:lnTo>
                <a:lnTo>
                  <a:pt x="3024" y="1590"/>
                </a:lnTo>
                <a:lnTo>
                  <a:pt x="2966" y="1562"/>
                </a:lnTo>
                <a:lnTo>
                  <a:pt x="2909" y="1535"/>
                </a:lnTo>
                <a:lnTo>
                  <a:pt x="2849" y="1508"/>
                </a:lnTo>
                <a:lnTo>
                  <a:pt x="2789" y="1482"/>
                </a:lnTo>
                <a:lnTo>
                  <a:pt x="2729" y="1457"/>
                </a:lnTo>
                <a:lnTo>
                  <a:pt x="2667" y="1432"/>
                </a:lnTo>
                <a:lnTo>
                  <a:pt x="2605" y="1408"/>
                </a:lnTo>
                <a:lnTo>
                  <a:pt x="2541" y="1385"/>
                </a:lnTo>
                <a:lnTo>
                  <a:pt x="2477" y="1362"/>
                </a:lnTo>
                <a:lnTo>
                  <a:pt x="2412" y="1338"/>
                </a:lnTo>
                <a:lnTo>
                  <a:pt x="2346" y="1317"/>
                </a:lnTo>
                <a:lnTo>
                  <a:pt x="2279" y="1296"/>
                </a:lnTo>
                <a:lnTo>
                  <a:pt x="2212" y="1276"/>
                </a:lnTo>
                <a:lnTo>
                  <a:pt x="2143" y="1256"/>
                </a:lnTo>
                <a:lnTo>
                  <a:pt x="2073" y="1237"/>
                </a:lnTo>
                <a:lnTo>
                  <a:pt x="2002" y="1218"/>
                </a:lnTo>
                <a:lnTo>
                  <a:pt x="1931" y="1201"/>
                </a:lnTo>
                <a:lnTo>
                  <a:pt x="1859" y="1184"/>
                </a:lnTo>
                <a:lnTo>
                  <a:pt x="1785" y="1166"/>
                </a:lnTo>
                <a:lnTo>
                  <a:pt x="1711" y="1151"/>
                </a:lnTo>
                <a:lnTo>
                  <a:pt x="1635" y="1136"/>
                </a:lnTo>
                <a:lnTo>
                  <a:pt x="1559" y="1121"/>
                </a:lnTo>
                <a:lnTo>
                  <a:pt x="1481" y="1108"/>
                </a:lnTo>
                <a:lnTo>
                  <a:pt x="1403" y="1095"/>
                </a:lnTo>
                <a:lnTo>
                  <a:pt x="1324" y="1083"/>
                </a:lnTo>
                <a:lnTo>
                  <a:pt x="1243" y="1071"/>
                </a:lnTo>
                <a:lnTo>
                  <a:pt x="1162" y="1061"/>
                </a:lnTo>
                <a:lnTo>
                  <a:pt x="1078" y="1051"/>
                </a:lnTo>
                <a:lnTo>
                  <a:pt x="995" y="1041"/>
                </a:lnTo>
                <a:lnTo>
                  <a:pt x="910" y="1033"/>
                </a:lnTo>
                <a:lnTo>
                  <a:pt x="824" y="1025"/>
                </a:lnTo>
                <a:lnTo>
                  <a:pt x="737" y="1018"/>
                </a:lnTo>
                <a:lnTo>
                  <a:pt x="649" y="1012"/>
                </a:lnTo>
                <a:lnTo>
                  <a:pt x="560" y="1007"/>
                </a:lnTo>
                <a:lnTo>
                  <a:pt x="470" y="1002"/>
                </a:lnTo>
                <a:lnTo>
                  <a:pt x="378" y="998"/>
                </a:lnTo>
                <a:lnTo>
                  <a:pt x="286" y="996"/>
                </a:lnTo>
                <a:lnTo>
                  <a:pt x="191" y="993"/>
                </a:lnTo>
                <a:lnTo>
                  <a:pt x="97" y="992"/>
                </a:lnTo>
                <a:lnTo>
                  <a:pt x="0" y="992"/>
                </a:lnTo>
                <a:lnTo>
                  <a:pt x="0" y="992"/>
                </a:lnTo>
                <a:lnTo>
                  <a:pt x="14" y="991"/>
                </a:lnTo>
                <a:lnTo>
                  <a:pt x="28" y="988"/>
                </a:lnTo>
                <a:lnTo>
                  <a:pt x="43" y="986"/>
                </a:lnTo>
                <a:lnTo>
                  <a:pt x="59" y="982"/>
                </a:lnTo>
                <a:lnTo>
                  <a:pt x="75" y="978"/>
                </a:lnTo>
                <a:lnTo>
                  <a:pt x="92" y="972"/>
                </a:lnTo>
                <a:lnTo>
                  <a:pt x="127" y="959"/>
                </a:lnTo>
                <a:lnTo>
                  <a:pt x="163" y="944"/>
                </a:lnTo>
                <a:lnTo>
                  <a:pt x="199" y="926"/>
                </a:lnTo>
                <a:lnTo>
                  <a:pt x="237" y="907"/>
                </a:lnTo>
                <a:lnTo>
                  <a:pt x="275" y="887"/>
                </a:lnTo>
                <a:lnTo>
                  <a:pt x="350" y="845"/>
                </a:lnTo>
                <a:lnTo>
                  <a:pt x="421" y="803"/>
                </a:lnTo>
                <a:lnTo>
                  <a:pt x="456" y="785"/>
                </a:lnTo>
                <a:lnTo>
                  <a:pt x="487" y="768"/>
                </a:lnTo>
                <a:lnTo>
                  <a:pt x="516" y="753"/>
                </a:lnTo>
                <a:lnTo>
                  <a:pt x="542" y="742"/>
                </a:lnTo>
                <a:lnTo>
                  <a:pt x="542" y="742"/>
                </a:lnTo>
                <a:lnTo>
                  <a:pt x="639" y="703"/>
                </a:lnTo>
                <a:lnTo>
                  <a:pt x="735" y="666"/>
                </a:lnTo>
                <a:lnTo>
                  <a:pt x="833" y="629"/>
                </a:lnTo>
                <a:lnTo>
                  <a:pt x="930" y="594"/>
                </a:lnTo>
                <a:lnTo>
                  <a:pt x="1028" y="560"/>
                </a:lnTo>
                <a:lnTo>
                  <a:pt x="1126" y="527"/>
                </a:lnTo>
                <a:lnTo>
                  <a:pt x="1225" y="495"/>
                </a:lnTo>
                <a:lnTo>
                  <a:pt x="1324" y="465"/>
                </a:lnTo>
                <a:lnTo>
                  <a:pt x="1423" y="434"/>
                </a:lnTo>
                <a:lnTo>
                  <a:pt x="1523" y="405"/>
                </a:lnTo>
                <a:lnTo>
                  <a:pt x="1623" y="378"/>
                </a:lnTo>
                <a:lnTo>
                  <a:pt x="1724" y="351"/>
                </a:lnTo>
                <a:lnTo>
                  <a:pt x="1823" y="325"/>
                </a:lnTo>
                <a:lnTo>
                  <a:pt x="1925" y="301"/>
                </a:lnTo>
                <a:lnTo>
                  <a:pt x="2026" y="277"/>
                </a:lnTo>
                <a:lnTo>
                  <a:pt x="2127" y="253"/>
                </a:lnTo>
                <a:lnTo>
                  <a:pt x="2127" y="253"/>
                </a:lnTo>
                <a:lnTo>
                  <a:pt x="2257" y="225"/>
                </a:lnTo>
                <a:lnTo>
                  <a:pt x="2389" y="199"/>
                </a:lnTo>
                <a:lnTo>
                  <a:pt x="2520" y="175"/>
                </a:lnTo>
                <a:lnTo>
                  <a:pt x="2653" y="152"/>
                </a:lnTo>
                <a:lnTo>
                  <a:pt x="2786" y="130"/>
                </a:lnTo>
                <a:lnTo>
                  <a:pt x="2919" y="111"/>
                </a:lnTo>
                <a:lnTo>
                  <a:pt x="3052" y="92"/>
                </a:lnTo>
                <a:lnTo>
                  <a:pt x="3187" y="75"/>
                </a:lnTo>
                <a:lnTo>
                  <a:pt x="3322" y="60"/>
                </a:lnTo>
                <a:lnTo>
                  <a:pt x="3457" y="47"/>
                </a:lnTo>
                <a:lnTo>
                  <a:pt x="3592" y="35"/>
                </a:lnTo>
                <a:lnTo>
                  <a:pt x="3728" y="25"/>
                </a:lnTo>
                <a:lnTo>
                  <a:pt x="3864" y="17"/>
                </a:lnTo>
                <a:lnTo>
                  <a:pt x="4001" y="10"/>
                </a:lnTo>
                <a:lnTo>
                  <a:pt x="4138" y="5"/>
                </a:lnTo>
                <a:lnTo>
                  <a:pt x="4274" y="2"/>
                </a:lnTo>
                <a:lnTo>
                  <a:pt x="4411" y="0"/>
                </a:lnTo>
                <a:lnTo>
                  <a:pt x="4548" y="0"/>
                </a:lnTo>
                <a:lnTo>
                  <a:pt x="4685" y="2"/>
                </a:lnTo>
                <a:lnTo>
                  <a:pt x="4822" y="5"/>
                </a:lnTo>
                <a:lnTo>
                  <a:pt x="4959" y="10"/>
                </a:lnTo>
                <a:lnTo>
                  <a:pt x="5096" y="17"/>
                </a:lnTo>
                <a:lnTo>
                  <a:pt x="5234" y="25"/>
                </a:lnTo>
                <a:lnTo>
                  <a:pt x="5371" y="35"/>
                </a:lnTo>
                <a:lnTo>
                  <a:pt x="5507" y="47"/>
                </a:lnTo>
                <a:lnTo>
                  <a:pt x="5645" y="60"/>
                </a:lnTo>
                <a:lnTo>
                  <a:pt x="5781" y="75"/>
                </a:lnTo>
                <a:lnTo>
                  <a:pt x="5918" y="93"/>
                </a:lnTo>
                <a:lnTo>
                  <a:pt x="6054" y="111"/>
                </a:lnTo>
                <a:lnTo>
                  <a:pt x="6190" y="132"/>
                </a:lnTo>
                <a:lnTo>
                  <a:pt x="6326" y="153"/>
                </a:lnTo>
                <a:lnTo>
                  <a:pt x="6462" y="177"/>
                </a:lnTo>
                <a:lnTo>
                  <a:pt x="6597" y="202"/>
                </a:lnTo>
                <a:lnTo>
                  <a:pt x="6731" y="229"/>
                </a:lnTo>
                <a:lnTo>
                  <a:pt x="6866" y="258"/>
                </a:lnTo>
                <a:lnTo>
                  <a:pt x="7000" y="290"/>
                </a:lnTo>
                <a:lnTo>
                  <a:pt x="7134" y="322"/>
                </a:lnTo>
                <a:lnTo>
                  <a:pt x="7266" y="356"/>
                </a:lnTo>
                <a:lnTo>
                  <a:pt x="7398" y="391"/>
                </a:lnTo>
                <a:lnTo>
                  <a:pt x="7531" y="429"/>
                </a:lnTo>
                <a:lnTo>
                  <a:pt x="7662" y="469"/>
                </a:lnTo>
                <a:lnTo>
                  <a:pt x="7792" y="510"/>
                </a:lnTo>
                <a:lnTo>
                  <a:pt x="7922" y="552"/>
                </a:lnTo>
                <a:lnTo>
                  <a:pt x="8052" y="597"/>
                </a:lnTo>
                <a:lnTo>
                  <a:pt x="8181" y="644"/>
                </a:lnTo>
                <a:lnTo>
                  <a:pt x="8308" y="692"/>
                </a:lnTo>
                <a:lnTo>
                  <a:pt x="8435" y="742"/>
                </a:lnTo>
                <a:lnTo>
                  <a:pt x="8561" y="793"/>
                </a:lnTo>
                <a:lnTo>
                  <a:pt x="8686" y="847"/>
                </a:lnTo>
                <a:lnTo>
                  <a:pt x="8811" y="902"/>
                </a:lnTo>
                <a:lnTo>
                  <a:pt x="8935" y="959"/>
                </a:lnTo>
                <a:lnTo>
                  <a:pt x="9057" y="1019"/>
                </a:lnTo>
                <a:lnTo>
                  <a:pt x="9178" y="1079"/>
                </a:lnTo>
                <a:lnTo>
                  <a:pt x="9299" y="1141"/>
                </a:lnTo>
                <a:lnTo>
                  <a:pt x="9419" y="1206"/>
                </a:lnTo>
                <a:lnTo>
                  <a:pt x="9537" y="1272"/>
                </a:lnTo>
                <a:lnTo>
                  <a:pt x="9655" y="1339"/>
                </a:lnTo>
                <a:lnTo>
                  <a:pt x="9771" y="1409"/>
                </a:lnTo>
                <a:lnTo>
                  <a:pt x="9886" y="1480"/>
                </a:lnTo>
                <a:lnTo>
                  <a:pt x="10000" y="1554"/>
                </a:lnTo>
                <a:lnTo>
                  <a:pt x="10113" y="1629"/>
                </a:lnTo>
                <a:lnTo>
                  <a:pt x="10224" y="1706"/>
                </a:lnTo>
                <a:lnTo>
                  <a:pt x="10335" y="1785"/>
                </a:lnTo>
                <a:lnTo>
                  <a:pt x="10443" y="1865"/>
                </a:lnTo>
                <a:lnTo>
                  <a:pt x="10443" y="1865"/>
                </a:lnTo>
                <a:lnTo>
                  <a:pt x="10498" y="1907"/>
                </a:lnTo>
                <a:lnTo>
                  <a:pt x="10551" y="1948"/>
                </a:lnTo>
                <a:lnTo>
                  <a:pt x="10604" y="1990"/>
                </a:lnTo>
                <a:lnTo>
                  <a:pt x="10657" y="2033"/>
                </a:lnTo>
                <a:lnTo>
                  <a:pt x="10709" y="2077"/>
                </a:lnTo>
                <a:lnTo>
                  <a:pt x="10760" y="2121"/>
                </a:lnTo>
                <a:lnTo>
                  <a:pt x="10811" y="2165"/>
                </a:lnTo>
                <a:lnTo>
                  <a:pt x="10862" y="2209"/>
                </a:lnTo>
                <a:lnTo>
                  <a:pt x="10911" y="2255"/>
                </a:lnTo>
                <a:lnTo>
                  <a:pt x="10961" y="2301"/>
                </a:lnTo>
                <a:lnTo>
                  <a:pt x="11010" y="2347"/>
                </a:lnTo>
                <a:lnTo>
                  <a:pt x="11058" y="2394"/>
                </a:lnTo>
                <a:lnTo>
                  <a:pt x="11106" y="2442"/>
                </a:lnTo>
                <a:lnTo>
                  <a:pt x="11152" y="2490"/>
                </a:lnTo>
                <a:lnTo>
                  <a:pt x="11200" y="2538"/>
                </a:lnTo>
                <a:lnTo>
                  <a:pt x="11245" y="2586"/>
                </a:lnTo>
                <a:lnTo>
                  <a:pt x="11291" y="2637"/>
                </a:lnTo>
                <a:lnTo>
                  <a:pt x="11335" y="2686"/>
                </a:lnTo>
                <a:lnTo>
                  <a:pt x="11380" y="2736"/>
                </a:lnTo>
                <a:lnTo>
                  <a:pt x="11423" y="2787"/>
                </a:lnTo>
                <a:lnTo>
                  <a:pt x="11466" y="2839"/>
                </a:lnTo>
                <a:lnTo>
                  <a:pt x="11508" y="2890"/>
                </a:lnTo>
                <a:lnTo>
                  <a:pt x="11550" y="2942"/>
                </a:lnTo>
                <a:lnTo>
                  <a:pt x="11591" y="2996"/>
                </a:lnTo>
                <a:lnTo>
                  <a:pt x="11630" y="3049"/>
                </a:lnTo>
                <a:lnTo>
                  <a:pt x="11670" y="3102"/>
                </a:lnTo>
                <a:lnTo>
                  <a:pt x="11709" y="3157"/>
                </a:lnTo>
                <a:lnTo>
                  <a:pt x="11747" y="3211"/>
                </a:lnTo>
                <a:lnTo>
                  <a:pt x="11784" y="3266"/>
                </a:lnTo>
                <a:lnTo>
                  <a:pt x="11821" y="3321"/>
                </a:lnTo>
                <a:lnTo>
                  <a:pt x="11856" y="3377"/>
                </a:lnTo>
                <a:lnTo>
                  <a:pt x="11892" y="3433"/>
                </a:lnTo>
                <a:lnTo>
                  <a:pt x="11927" y="3490"/>
                </a:lnTo>
                <a:lnTo>
                  <a:pt x="11960" y="3548"/>
                </a:lnTo>
                <a:lnTo>
                  <a:pt x="11993" y="3605"/>
                </a:lnTo>
                <a:lnTo>
                  <a:pt x="12025" y="3663"/>
                </a:lnTo>
                <a:lnTo>
                  <a:pt x="12057" y="3722"/>
                </a:lnTo>
                <a:lnTo>
                  <a:pt x="12087" y="3780"/>
                </a:lnTo>
                <a:lnTo>
                  <a:pt x="12117" y="3839"/>
                </a:lnTo>
                <a:lnTo>
                  <a:pt x="12146" y="3900"/>
                </a:lnTo>
                <a:lnTo>
                  <a:pt x="12174" y="3959"/>
                </a:lnTo>
                <a:lnTo>
                  <a:pt x="12201" y="4019"/>
                </a:lnTo>
                <a:lnTo>
                  <a:pt x="12228" y="4081"/>
                </a:lnTo>
                <a:lnTo>
                  <a:pt x="12253" y="4142"/>
                </a:lnTo>
                <a:lnTo>
                  <a:pt x="12278" y="4203"/>
                </a:lnTo>
                <a:lnTo>
                  <a:pt x="12302" y="4266"/>
                </a:lnTo>
                <a:lnTo>
                  <a:pt x="12325" y="4328"/>
                </a:lnTo>
                <a:lnTo>
                  <a:pt x="12347" y="4391"/>
                </a:lnTo>
                <a:lnTo>
                  <a:pt x="12368" y="4455"/>
                </a:lnTo>
                <a:lnTo>
                  <a:pt x="12388" y="4518"/>
                </a:lnTo>
                <a:lnTo>
                  <a:pt x="12408" y="4582"/>
                </a:lnTo>
                <a:lnTo>
                  <a:pt x="12427" y="4647"/>
                </a:lnTo>
                <a:lnTo>
                  <a:pt x="12444" y="4711"/>
                </a:lnTo>
                <a:lnTo>
                  <a:pt x="12461" y="4777"/>
                </a:lnTo>
                <a:lnTo>
                  <a:pt x="12476" y="4842"/>
                </a:lnTo>
                <a:lnTo>
                  <a:pt x="12491" y="4907"/>
                </a:lnTo>
                <a:lnTo>
                  <a:pt x="12505" y="4974"/>
                </a:lnTo>
                <a:lnTo>
                  <a:pt x="12517" y="5040"/>
                </a:lnTo>
                <a:lnTo>
                  <a:pt x="12529" y="5107"/>
                </a:lnTo>
                <a:lnTo>
                  <a:pt x="12540" y="5175"/>
                </a:lnTo>
                <a:lnTo>
                  <a:pt x="12550" y="5242"/>
                </a:lnTo>
                <a:lnTo>
                  <a:pt x="12558" y="5309"/>
                </a:lnTo>
                <a:lnTo>
                  <a:pt x="12566" y="5378"/>
                </a:lnTo>
                <a:lnTo>
                  <a:pt x="12574" y="5446"/>
                </a:lnTo>
                <a:lnTo>
                  <a:pt x="12574" y="5446"/>
                </a:lnTo>
                <a:lnTo>
                  <a:pt x="12578" y="5497"/>
                </a:lnTo>
                <a:lnTo>
                  <a:pt x="12582" y="5547"/>
                </a:lnTo>
                <a:lnTo>
                  <a:pt x="12585" y="5597"/>
                </a:lnTo>
                <a:lnTo>
                  <a:pt x="12587" y="5647"/>
                </a:lnTo>
                <a:lnTo>
                  <a:pt x="12589" y="5698"/>
                </a:lnTo>
                <a:lnTo>
                  <a:pt x="12590" y="5748"/>
                </a:lnTo>
                <a:lnTo>
                  <a:pt x="12590" y="5797"/>
                </a:lnTo>
                <a:lnTo>
                  <a:pt x="12590" y="5847"/>
                </a:lnTo>
                <a:lnTo>
                  <a:pt x="12588" y="5947"/>
                </a:lnTo>
                <a:lnTo>
                  <a:pt x="12584" y="6046"/>
                </a:lnTo>
                <a:lnTo>
                  <a:pt x="12577" y="6144"/>
                </a:lnTo>
                <a:lnTo>
                  <a:pt x="12567" y="6243"/>
                </a:lnTo>
                <a:lnTo>
                  <a:pt x="12556" y="6341"/>
                </a:lnTo>
                <a:lnTo>
                  <a:pt x="12543" y="6439"/>
                </a:lnTo>
                <a:lnTo>
                  <a:pt x="12528" y="6536"/>
                </a:lnTo>
                <a:lnTo>
                  <a:pt x="12511" y="6633"/>
                </a:lnTo>
                <a:lnTo>
                  <a:pt x="12492" y="6729"/>
                </a:lnTo>
                <a:lnTo>
                  <a:pt x="12471" y="6826"/>
                </a:lnTo>
                <a:lnTo>
                  <a:pt x="12448" y="6922"/>
                </a:lnTo>
                <a:lnTo>
                  <a:pt x="12424" y="7018"/>
                </a:lnTo>
                <a:lnTo>
                  <a:pt x="12398" y="7113"/>
                </a:lnTo>
                <a:lnTo>
                  <a:pt x="12369" y="7208"/>
                </a:lnTo>
                <a:lnTo>
                  <a:pt x="12340" y="7303"/>
                </a:lnTo>
                <a:lnTo>
                  <a:pt x="12309" y="7396"/>
                </a:lnTo>
                <a:lnTo>
                  <a:pt x="12276" y="7490"/>
                </a:lnTo>
                <a:lnTo>
                  <a:pt x="12243" y="7583"/>
                </a:lnTo>
                <a:lnTo>
                  <a:pt x="12207" y="7676"/>
                </a:lnTo>
                <a:lnTo>
                  <a:pt x="12170" y="7768"/>
                </a:lnTo>
                <a:lnTo>
                  <a:pt x="12133" y="7861"/>
                </a:lnTo>
                <a:lnTo>
                  <a:pt x="12094" y="7952"/>
                </a:lnTo>
                <a:lnTo>
                  <a:pt x="12054" y="8044"/>
                </a:lnTo>
                <a:lnTo>
                  <a:pt x="12013" y="8134"/>
                </a:lnTo>
                <a:lnTo>
                  <a:pt x="11971" y="8225"/>
                </a:lnTo>
                <a:lnTo>
                  <a:pt x="11928" y="8315"/>
                </a:lnTo>
                <a:lnTo>
                  <a:pt x="11884" y="8405"/>
                </a:lnTo>
                <a:lnTo>
                  <a:pt x="11839" y="8493"/>
                </a:lnTo>
                <a:lnTo>
                  <a:pt x="11839" y="8493"/>
                </a:lnTo>
                <a:close/>
              </a:path>
            </a:pathLst>
          </a:custGeom>
          <a:solidFill>
            <a:srgbClr val="023A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73547" y="4543476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2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20357" y="2384904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7"/>
          <p:cNvSpPr/>
          <p:nvPr/>
        </p:nvSpPr>
        <p:spPr>
          <a:xfrm>
            <a:off x="4985431" y="5281017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" name="Oval 18"/>
          <p:cNvSpPr/>
          <p:nvPr/>
        </p:nvSpPr>
        <p:spPr>
          <a:xfrm>
            <a:off x="3592860" y="3624833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4" name="Oval 19"/>
          <p:cNvSpPr/>
          <p:nvPr/>
        </p:nvSpPr>
        <p:spPr>
          <a:xfrm>
            <a:off x="4872246" y="1835652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" name="Rectangle 16"/>
          <p:cNvSpPr/>
          <p:nvPr/>
        </p:nvSpPr>
        <p:spPr>
          <a:xfrm>
            <a:off x="5951176" y="1882032"/>
            <a:ext cx="12636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16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campos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7073547" y="3753239"/>
            <a:ext cx="126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Información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histórica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5315" y="5207275"/>
            <a:ext cx="126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Bienes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muebles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e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inmuebles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3684976" y="4453914"/>
            <a:ext cx="126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Títulos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valores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tangle 16"/>
          <p:cNvSpPr/>
          <p:nvPr/>
        </p:nvSpPr>
        <p:spPr>
          <a:xfrm>
            <a:off x="3871287" y="2150142"/>
            <a:ext cx="126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Se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deben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encontrar</a:t>
            </a:r>
            <a:r>
              <a:rPr lang="en-US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activos</a:t>
            </a:r>
            <a:endParaRPr lang="en-US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Rectangle 68"/>
          <p:cNvSpPr/>
          <p:nvPr/>
        </p:nvSpPr>
        <p:spPr>
          <a:xfrm>
            <a:off x="0" y="6386922"/>
            <a:ext cx="123331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tx1">
                    <a:lumMod val="50000"/>
                  </a:schemeClr>
                </a:solidFill>
              </a:rPr>
              <a:t>Adjudicados a la entidad financiera o recibidos en dación en pago que aún se encuentren activos.</a:t>
            </a:r>
            <a:endParaRPr lang="es-EC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Line Callout 1 5"/>
          <p:cNvSpPr/>
          <p:nvPr/>
        </p:nvSpPr>
        <p:spPr>
          <a:xfrm>
            <a:off x="8540426" y="1234340"/>
            <a:ext cx="3327723" cy="830997"/>
          </a:xfrm>
          <a:prstGeom prst="borderCallout1">
            <a:avLst>
              <a:gd name="adj1" fmla="val 18750"/>
              <a:gd name="adj2" fmla="val -8333"/>
              <a:gd name="adj3" fmla="val 56914"/>
              <a:gd name="adj4" fmla="val -42310"/>
            </a:avLst>
          </a:prstGeom>
          <a:solidFill>
            <a:srgbClr val="023A51">
              <a:alpha val="55000"/>
            </a:srgb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Si 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entidad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no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tiene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bienes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o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títulos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valores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se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reporta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únicamente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la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cabecera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2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156" y="1320708"/>
            <a:ext cx="7994719" cy="514887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0025" y="2739666"/>
            <a:ext cx="2579738" cy="584775"/>
          </a:xfrm>
          <a:prstGeom prst="rect">
            <a:avLst/>
          </a:prstGeom>
          <a:ln w="19050">
            <a:solidFill>
              <a:srgbClr val="082E5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419"/>
            </a:defPPr>
            <a:lvl1pPr algn="ctr">
              <a:defRPr sz="1600" b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Campos para cruce con la C01 histórica</a:t>
            </a:r>
            <a:endParaRPr lang="es-EC" dirty="0"/>
          </a:p>
        </p:txBody>
      </p:sp>
      <p:sp>
        <p:nvSpPr>
          <p:cNvPr id="8" name="Triángulo isósceles 7"/>
          <p:cNvSpPr/>
          <p:nvPr/>
        </p:nvSpPr>
        <p:spPr>
          <a:xfrm>
            <a:off x="3260685" y="1596830"/>
            <a:ext cx="336098" cy="317696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Triángulo isósceles 8"/>
          <p:cNvSpPr/>
          <p:nvPr/>
        </p:nvSpPr>
        <p:spPr>
          <a:xfrm>
            <a:off x="3273508" y="1916292"/>
            <a:ext cx="336098" cy="317696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Triángulo isósceles 9"/>
          <p:cNvSpPr/>
          <p:nvPr/>
        </p:nvSpPr>
        <p:spPr>
          <a:xfrm>
            <a:off x="3273508" y="2253246"/>
            <a:ext cx="336098" cy="317696"/>
          </a:xfrm>
          <a:prstGeom prst="triangl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/>
              <a:t>BIENES O TÍTULOS VALORES ADJUDICADOS O RECIBIDOS EN DACIÓN EN PAGO - C04</a:t>
            </a:r>
          </a:p>
        </p:txBody>
      </p:sp>
    </p:spTree>
    <p:extLst>
      <p:ext uri="{BB962C8B-B14F-4D97-AF65-F5344CB8AC3E}">
        <p14:creationId xmlns:p14="http://schemas.microsoft.com/office/powerpoint/2010/main" val="25413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8"/>
          <p:cNvSpPr/>
          <p:nvPr/>
        </p:nvSpPr>
        <p:spPr>
          <a:xfrm>
            <a:off x="2205289" y="1231314"/>
            <a:ext cx="477812" cy="401256"/>
          </a:xfrm>
          <a:custGeom>
            <a:avLst/>
            <a:gdLst>
              <a:gd name="connsiteX0" fmla="*/ 0 w 637083"/>
              <a:gd name="connsiteY0" fmla="*/ 0 h 535008"/>
              <a:gd name="connsiteX1" fmla="*/ 232616 w 637083"/>
              <a:gd name="connsiteY1" fmla="*/ 0 h 535008"/>
              <a:gd name="connsiteX2" fmla="*/ 260711 w 637083"/>
              <a:gd name="connsiteY2" fmla="*/ 26787 h 535008"/>
              <a:gd name="connsiteX3" fmla="*/ 572096 w 637083"/>
              <a:gd name="connsiteY3" fmla="*/ 369396 h 535008"/>
              <a:gd name="connsiteX4" fmla="*/ 637083 w 637083"/>
              <a:gd name="connsiteY4" fmla="*/ 452093 h 535008"/>
              <a:gd name="connsiteX5" fmla="*/ 627565 w 637083"/>
              <a:gd name="connsiteY5" fmla="*/ 455048 h 535008"/>
              <a:gd name="connsiteX6" fmla="*/ 532376 w 637083"/>
              <a:gd name="connsiteY6" fmla="*/ 506715 h 535008"/>
              <a:gd name="connsiteX7" fmla="*/ 498084 w 637083"/>
              <a:gd name="connsiteY7" fmla="*/ 535008 h 535008"/>
              <a:gd name="connsiteX8" fmla="*/ 448199 w 637083"/>
              <a:gd name="connsiteY8" fmla="*/ 471528 h 535008"/>
              <a:gd name="connsiteX9" fmla="*/ 147177 w 637083"/>
              <a:gd name="connsiteY9" fmla="*/ 140321 h 53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7083" h="535008">
                <a:moveTo>
                  <a:pt x="0" y="0"/>
                </a:moveTo>
                <a:lnTo>
                  <a:pt x="232616" y="0"/>
                </a:lnTo>
                <a:lnTo>
                  <a:pt x="260711" y="26787"/>
                </a:lnTo>
                <a:cubicBezTo>
                  <a:pt x="369845" y="135921"/>
                  <a:pt x="473774" y="250259"/>
                  <a:pt x="572096" y="369396"/>
                </a:cubicBezTo>
                <a:lnTo>
                  <a:pt x="637083" y="452093"/>
                </a:lnTo>
                <a:lnTo>
                  <a:pt x="627565" y="455048"/>
                </a:lnTo>
                <a:cubicBezTo>
                  <a:pt x="594043" y="469227"/>
                  <a:pt x="562188" y="486574"/>
                  <a:pt x="532376" y="506715"/>
                </a:cubicBezTo>
                <a:lnTo>
                  <a:pt x="498084" y="535008"/>
                </a:lnTo>
                <a:lnTo>
                  <a:pt x="448199" y="471528"/>
                </a:lnTo>
                <a:cubicBezTo>
                  <a:pt x="353150" y="356356"/>
                  <a:pt x="252679" y="245823"/>
                  <a:pt x="147177" y="14032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Freeform 33"/>
          <p:cNvSpPr/>
          <p:nvPr/>
        </p:nvSpPr>
        <p:spPr>
          <a:xfrm>
            <a:off x="3016292" y="2272554"/>
            <a:ext cx="293946" cy="532272"/>
          </a:xfrm>
          <a:custGeom>
            <a:avLst/>
            <a:gdLst>
              <a:gd name="connsiteX0" fmla="*/ 135550 w 391928"/>
              <a:gd name="connsiteY0" fmla="*/ 0 h 709696"/>
              <a:gd name="connsiteX1" fmla="*/ 213310 w 391928"/>
              <a:gd name="connsiteY1" fmla="*/ 172002 h 709696"/>
              <a:gd name="connsiteX2" fmla="*/ 375545 w 391928"/>
              <a:gd name="connsiteY2" fmla="*/ 615260 h 709696"/>
              <a:gd name="connsiteX3" fmla="*/ 391928 w 391928"/>
              <a:gd name="connsiteY3" fmla="*/ 672955 h 709696"/>
              <a:gd name="connsiteX4" fmla="*/ 335492 w 391928"/>
              <a:gd name="connsiteY4" fmla="*/ 678644 h 709696"/>
              <a:gd name="connsiteX5" fmla="*/ 235461 w 391928"/>
              <a:gd name="connsiteY5" fmla="*/ 709696 h 709696"/>
              <a:gd name="connsiteX6" fmla="*/ 222202 w 391928"/>
              <a:gd name="connsiteY6" fmla="*/ 663006 h 709696"/>
              <a:gd name="connsiteX7" fmla="*/ 65367 w 391928"/>
              <a:gd name="connsiteY7" fmla="*/ 234500 h 709696"/>
              <a:gd name="connsiteX8" fmla="*/ 0 w 391928"/>
              <a:gd name="connsiteY8" fmla="*/ 89913 h 709696"/>
              <a:gd name="connsiteX9" fmla="*/ 77670 w 391928"/>
              <a:gd name="connsiteY9" fmla="*/ 47755 h 70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8" h="709696">
                <a:moveTo>
                  <a:pt x="135550" y="0"/>
                </a:moveTo>
                <a:lnTo>
                  <a:pt x="213310" y="172002"/>
                </a:lnTo>
                <a:cubicBezTo>
                  <a:pt x="274344" y="316302"/>
                  <a:pt x="328557" y="464190"/>
                  <a:pt x="375545" y="615260"/>
                </a:cubicBezTo>
                <a:lnTo>
                  <a:pt x="391928" y="672955"/>
                </a:lnTo>
                <a:lnTo>
                  <a:pt x="335492" y="678644"/>
                </a:lnTo>
                <a:lnTo>
                  <a:pt x="235461" y="709696"/>
                </a:lnTo>
                <a:lnTo>
                  <a:pt x="222202" y="663006"/>
                </a:lnTo>
                <a:cubicBezTo>
                  <a:pt x="176778" y="516963"/>
                  <a:pt x="124370" y="373998"/>
                  <a:pt x="65367" y="234500"/>
                </a:cubicBezTo>
                <a:lnTo>
                  <a:pt x="0" y="89913"/>
                </a:lnTo>
                <a:lnTo>
                  <a:pt x="77670" y="4775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Freeform 38"/>
          <p:cNvSpPr/>
          <p:nvPr/>
        </p:nvSpPr>
        <p:spPr>
          <a:xfrm>
            <a:off x="3334265" y="3599830"/>
            <a:ext cx="126362" cy="420344"/>
          </a:xfrm>
          <a:custGeom>
            <a:avLst/>
            <a:gdLst>
              <a:gd name="connsiteX0" fmla="*/ 159774 w 168482"/>
              <a:gd name="connsiteY0" fmla="*/ 0 h 560459"/>
              <a:gd name="connsiteX1" fmla="*/ 162205 w 168482"/>
              <a:gd name="connsiteY1" fmla="*/ 31959 h 560459"/>
              <a:gd name="connsiteX2" fmla="*/ 168482 w 168482"/>
              <a:gd name="connsiteY2" fmla="*/ 280229 h 560459"/>
              <a:gd name="connsiteX3" fmla="*/ 162205 w 168482"/>
              <a:gd name="connsiteY3" fmla="*/ 528499 h 560459"/>
              <a:gd name="connsiteX4" fmla="*/ 159774 w 168482"/>
              <a:gd name="connsiteY4" fmla="*/ 560459 h 560459"/>
              <a:gd name="connsiteX5" fmla="*/ 137402 w 168482"/>
              <a:gd name="connsiteY5" fmla="*/ 553514 h 560459"/>
              <a:gd name="connsiteX6" fmla="*/ 24465 w 168482"/>
              <a:gd name="connsiteY6" fmla="*/ 542129 h 560459"/>
              <a:gd name="connsiteX7" fmla="*/ 0 w 168482"/>
              <a:gd name="connsiteY7" fmla="*/ 544595 h 560459"/>
              <a:gd name="connsiteX8" fmla="*/ 1853 w 168482"/>
              <a:gd name="connsiteY8" fmla="*/ 520237 h 560459"/>
              <a:gd name="connsiteX9" fmla="*/ 7921 w 168482"/>
              <a:gd name="connsiteY9" fmla="*/ 280229 h 560459"/>
              <a:gd name="connsiteX10" fmla="*/ 1853 w 168482"/>
              <a:gd name="connsiteY10" fmla="*/ 40222 h 560459"/>
              <a:gd name="connsiteX11" fmla="*/ 0 w 168482"/>
              <a:gd name="connsiteY11" fmla="*/ 15863 h 560459"/>
              <a:gd name="connsiteX12" fmla="*/ 24465 w 168482"/>
              <a:gd name="connsiteY12" fmla="*/ 18329 h 560459"/>
              <a:gd name="connsiteX13" fmla="*/ 137402 w 168482"/>
              <a:gd name="connsiteY13" fmla="*/ 6944 h 56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8482" h="560459">
                <a:moveTo>
                  <a:pt x="159774" y="0"/>
                </a:moveTo>
                <a:lnTo>
                  <a:pt x="162205" y="31959"/>
                </a:lnTo>
                <a:cubicBezTo>
                  <a:pt x="166373" y="114190"/>
                  <a:pt x="168482" y="196963"/>
                  <a:pt x="168482" y="280229"/>
                </a:cubicBezTo>
                <a:cubicBezTo>
                  <a:pt x="168482" y="363495"/>
                  <a:pt x="166373" y="446269"/>
                  <a:pt x="162205" y="528499"/>
                </a:cubicBezTo>
                <a:lnTo>
                  <a:pt x="159774" y="560459"/>
                </a:lnTo>
                <a:lnTo>
                  <a:pt x="137402" y="553514"/>
                </a:lnTo>
                <a:cubicBezTo>
                  <a:pt x="100923" y="546049"/>
                  <a:pt x="63152" y="542129"/>
                  <a:pt x="24465" y="542129"/>
                </a:cubicBezTo>
                <a:lnTo>
                  <a:pt x="0" y="544595"/>
                </a:lnTo>
                <a:lnTo>
                  <a:pt x="1853" y="520237"/>
                </a:lnTo>
                <a:cubicBezTo>
                  <a:pt x="5882" y="440743"/>
                  <a:pt x="7921" y="360724"/>
                  <a:pt x="7921" y="280229"/>
                </a:cubicBezTo>
                <a:cubicBezTo>
                  <a:pt x="7921" y="199734"/>
                  <a:pt x="5882" y="119716"/>
                  <a:pt x="1853" y="40222"/>
                </a:cubicBezTo>
                <a:lnTo>
                  <a:pt x="0" y="15863"/>
                </a:lnTo>
                <a:lnTo>
                  <a:pt x="24465" y="18329"/>
                </a:lnTo>
                <a:cubicBezTo>
                  <a:pt x="63152" y="18329"/>
                  <a:pt x="100923" y="14409"/>
                  <a:pt x="137402" y="694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Freeform 43"/>
          <p:cNvSpPr/>
          <p:nvPr/>
        </p:nvSpPr>
        <p:spPr>
          <a:xfrm>
            <a:off x="3016298" y="4815177"/>
            <a:ext cx="293941" cy="531908"/>
          </a:xfrm>
          <a:custGeom>
            <a:avLst/>
            <a:gdLst>
              <a:gd name="connsiteX0" fmla="*/ 235454 w 391921"/>
              <a:gd name="connsiteY0" fmla="*/ 0 h 709210"/>
              <a:gd name="connsiteX1" fmla="*/ 335485 w 391921"/>
              <a:gd name="connsiteY1" fmla="*/ 31051 h 709210"/>
              <a:gd name="connsiteX2" fmla="*/ 391921 w 391921"/>
              <a:gd name="connsiteY2" fmla="*/ 36740 h 709210"/>
              <a:gd name="connsiteX3" fmla="*/ 375538 w 391921"/>
              <a:gd name="connsiteY3" fmla="*/ 94436 h 709210"/>
              <a:gd name="connsiteX4" fmla="*/ 166256 w 391921"/>
              <a:gd name="connsiteY4" fmla="*/ 645240 h 709210"/>
              <a:gd name="connsiteX5" fmla="*/ 134954 w 391921"/>
              <a:gd name="connsiteY5" fmla="*/ 709210 h 709210"/>
              <a:gd name="connsiteX6" fmla="*/ 77663 w 391921"/>
              <a:gd name="connsiteY6" fmla="*/ 661940 h 709210"/>
              <a:gd name="connsiteX7" fmla="*/ 0 w 391921"/>
              <a:gd name="connsiteY7" fmla="*/ 619786 h 709210"/>
              <a:gd name="connsiteX8" fmla="*/ 19878 w 391921"/>
              <a:gd name="connsiteY8" fmla="*/ 579163 h 709210"/>
              <a:gd name="connsiteX9" fmla="*/ 222195 w 391921"/>
              <a:gd name="connsiteY9" fmla="*/ 46690 h 709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1921" h="709210">
                <a:moveTo>
                  <a:pt x="235454" y="0"/>
                </a:moveTo>
                <a:lnTo>
                  <a:pt x="335485" y="31051"/>
                </a:lnTo>
                <a:lnTo>
                  <a:pt x="391921" y="36740"/>
                </a:lnTo>
                <a:lnTo>
                  <a:pt x="375538" y="94436"/>
                </a:lnTo>
                <a:cubicBezTo>
                  <a:pt x="316803" y="283275"/>
                  <a:pt x="246779" y="467139"/>
                  <a:pt x="166256" y="645240"/>
                </a:cubicBezTo>
                <a:lnTo>
                  <a:pt x="134954" y="709210"/>
                </a:lnTo>
                <a:lnTo>
                  <a:pt x="77663" y="661940"/>
                </a:lnTo>
                <a:lnTo>
                  <a:pt x="0" y="619786"/>
                </a:lnTo>
                <a:lnTo>
                  <a:pt x="19878" y="579163"/>
                </a:lnTo>
                <a:cubicBezTo>
                  <a:pt x="97722" y="406989"/>
                  <a:pt x="165415" y="229244"/>
                  <a:pt x="222195" y="4669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Freeform 46"/>
          <p:cNvSpPr/>
          <p:nvPr/>
        </p:nvSpPr>
        <p:spPr>
          <a:xfrm>
            <a:off x="2205287" y="5987627"/>
            <a:ext cx="478642" cy="401063"/>
          </a:xfrm>
          <a:custGeom>
            <a:avLst/>
            <a:gdLst>
              <a:gd name="connsiteX0" fmla="*/ 498399 w 638189"/>
              <a:gd name="connsiteY0" fmla="*/ 0 h 534751"/>
              <a:gd name="connsiteX1" fmla="*/ 532378 w 638189"/>
              <a:gd name="connsiteY1" fmla="*/ 28034 h 534751"/>
              <a:gd name="connsiteX2" fmla="*/ 627567 w 638189"/>
              <a:gd name="connsiteY2" fmla="*/ 79701 h 534751"/>
              <a:gd name="connsiteX3" fmla="*/ 638189 w 638189"/>
              <a:gd name="connsiteY3" fmla="*/ 82999 h 534751"/>
              <a:gd name="connsiteX4" fmla="*/ 459142 w 638189"/>
              <a:gd name="connsiteY4" fmla="*/ 297338 h 534751"/>
              <a:gd name="connsiteX5" fmla="*/ 260713 w 638189"/>
              <a:gd name="connsiteY5" fmla="*/ 507963 h 534751"/>
              <a:gd name="connsiteX6" fmla="*/ 232616 w 638189"/>
              <a:gd name="connsiteY6" fmla="*/ 534751 h 534751"/>
              <a:gd name="connsiteX7" fmla="*/ 0 w 638189"/>
              <a:gd name="connsiteY7" fmla="*/ 534751 h 534751"/>
              <a:gd name="connsiteX8" fmla="*/ 147179 w 638189"/>
              <a:gd name="connsiteY8" fmla="*/ 394429 h 534751"/>
              <a:gd name="connsiteX9" fmla="*/ 339004 w 638189"/>
              <a:gd name="connsiteY9" fmla="*/ 190813 h 5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189" h="534751">
                <a:moveTo>
                  <a:pt x="498399" y="0"/>
                </a:moveTo>
                <a:lnTo>
                  <a:pt x="532378" y="28034"/>
                </a:lnTo>
                <a:cubicBezTo>
                  <a:pt x="562190" y="48175"/>
                  <a:pt x="594045" y="65523"/>
                  <a:pt x="627567" y="79701"/>
                </a:cubicBezTo>
                <a:lnTo>
                  <a:pt x="638189" y="82999"/>
                </a:lnTo>
                <a:lnTo>
                  <a:pt x="459142" y="297338"/>
                </a:lnTo>
                <a:cubicBezTo>
                  <a:pt x="395098" y="369513"/>
                  <a:pt x="328922" y="439755"/>
                  <a:pt x="260713" y="507963"/>
                </a:cubicBezTo>
                <a:lnTo>
                  <a:pt x="232616" y="534751"/>
                </a:lnTo>
                <a:lnTo>
                  <a:pt x="0" y="534751"/>
                </a:lnTo>
                <a:lnTo>
                  <a:pt x="147179" y="394429"/>
                </a:lnTo>
                <a:cubicBezTo>
                  <a:pt x="213118" y="328491"/>
                  <a:pt x="277091" y="260587"/>
                  <a:pt x="339004" y="19081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Oval 5"/>
          <p:cNvSpPr/>
          <p:nvPr/>
        </p:nvSpPr>
        <p:spPr>
          <a:xfrm>
            <a:off x="2326500" y="1446803"/>
            <a:ext cx="1026114" cy="10261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8"/>
          <p:cNvSpPr/>
          <p:nvPr/>
        </p:nvSpPr>
        <p:spPr>
          <a:xfrm>
            <a:off x="2839557" y="2680230"/>
            <a:ext cx="1026114" cy="10261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9"/>
          <p:cNvSpPr/>
          <p:nvPr/>
        </p:nvSpPr>
        <p:spPr>
          <a:xfrm>
            <a:off x="2839557" y="3913658"/>
            <a:ext cx="1026114" cy="10261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10"/>
          <p:cNvSpPr/>
          <p:nvPr/>
        </p:nvSpPr>
        <p:spPr>
          <a:xfrm>
            <a:off x="2326500" y="5147084"/>
            <a:ext cx="1026114" cy="10261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" name="Group 45"/>
          <p:cNvGrpSpPr/>
          <p:nvPr/>
        </p:nvGrpSpPr>
        <p:grpSpPr>
          <a:xfrm>
            <a:off x="3826744" y="939602"/>
            <a:ext cx="4341378" cy="1410563"/>
            <a:chOff x="4655840" y="219323"/>
            <a:chExt cx="3816424" cy="1436584"/>
          </a:xfrm>
        </p:grpSpPr>
        <p:sp>
          <p:nvSpPr>
            <p:cNvPr id="12" name="TextBox 47"/>
            <p:cNvSpPr txBox="1"/>
            <p:nvPr/>
          </p:nvSpPr>
          <p:spPr>
            <a:xfrm>
              <a:off x="4655840" y="219323"/>
              <a:ext cx="2304267" cy="413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 smtClean="0">
                  <a:solidFill>
                    <a:schemeClr val="accent6"/>
                  </a:solidFill>
                  <a:latin typeface="+mj-lt"/>
                </a:rPr>
                <a:t>01 – </a:t>
              </a:r>
              <a:r>
                <a:rPr lang="en-US" b="1" cap="all" dirty="0" err="1" smtClean="0">
                  <a:solidFill>
                    <a:schemeClr val="accent6"/>
                  </a:solidFill>
                  <a:latin typeface="+mj-lt"/>
                </a:rPr>
                <a:t>duplicados</a:t>
              </a:r>
              <a:endParaRPr lang="en-US" b="1" cap="all" dirty="0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3" name="TextBox 48"/>
            <p:cNvSpPr txBox="1"/>
            <p:nvPr/>
          </p:nvSpPr>
          <p:spPr>
            <a:xfrm>
              <a:off x="4655840" y="588655"/>
              <a:ext cx="3816424" cy="1067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err="1" smtClean="0"/>
                <a:t>Tipo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identificación</a:t>
              </a:r>
              <a:r>
                <a:rPr lang="en-US" sz="1400" dirty="0" smtClean="0"/>
                <a:t> del </a:t>
              </a:r>
              <a:r>
                <a:rPr lang="en-US" sz="1400" dirty="0" err="1" smtClean="0"/>
                <a:t>sujeto</a:t>
              </a:r>
              <a:endParaRPr lang="en-US" sz="1400" dirty="0" smtClean="0"/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err="1" smtClean="0"/>
                <a:t>Identificación</a:t>
              </a:r>
              <a:r>
                <a:rPr lang="en-US" sz="1400" dirty="0" smtClean="0"/>
                <a:t> del </a:t>
              </a:r>
              <a:r>
                <a:rPr lang="en-US" sz="1400" dirty="0" err="1" smtClean="0"/>
                <a:t>sujeto</a:t>
              </a:r>
              <a:endParaRPr lang="en-US" sz="1400" dirty="0" smtClean="0"/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err="1" smtClean="0"/>
                <a:t>Número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operación</a:t>
              </a:r>
              <a:endParaRPr lang="en-US" sz="1400" dirty="0" smtClean="0"/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err="1" smtClean="0"/>
                <a:t>Código</a:t>
              </a:r>
              <a:r>
                <a:rPr lang="en-US" sz="1400" dirty="0" smtClean="0"/>
                <a:t> del </a:t>
              </a:r>
              <a:r>
                <a:rPr lang="en-US" sz="1400" dirty="0" err="1" smtClean="0"/>
                <a:t>bien</a:t>
              </a:r>
              <a:r>
                <a:rPr lang="en-US" sz="1400" dirty="0" smtClean="0"/>
                <a:t> o </a:t>
              </a:r>
              <a:r>
                <a:rPr lang="en-US" sz="1400" dirty="0" err="1" smtClean="0"/>
                <a:t>título</a:t>
              </a:r>
              <a:r>
                <a:rPr lang="en-US" sz="1400" dirty="0" smtClean="0"/>
                <a:t> valor</a:t>
              </a:r>
              <a:endParaRPr lang="en-US" sz="1400" dirty="0"/>
            </a:p>
          </p:txBody>
        </p:sp>
      </p:grpSp>
      <p:grpSp>
        <p:nvGrpSpPr>
          <p:cNvPr id="14" name="Group 50"/>
          <p:cNvGrpSpPr/>
          <p:nvPr/>
        </p:nvGrpSpPr>
        <p:grpSpPr>
          <a:xfrm>
            <a:off x="4108364" y="2376925"/>
            <a:ext cx="5274366" cy="1782442"/>
            <a:chOff x="4620557" y="58725"/>
            <a:chExt cx="4196020" cy="2376588"/>
          </a:xfrm>
        </p:grpSpPr>
        <p:sp>
          <p:nvSpPr>
            <p:cNvPr id="15" name="TextBox 51"/>
            <p:cNvSpPr txBox="1"/>
            <p:nvPr/>
          </p:nvSpPr>
          <p:spPr>
            <a:xfrm>
              <a:off x="4620557" y="58725"/>
              <a:ext cx="4196020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>
                  <a:solidFill>
                    <a:schemeClr val="accent5"/>
                  </a:solidFill>
                </a:rPr>
                <a:t>02 </a:t>
              </a:r>
              <a:r>
                <a:rPr lang="en-US" b="1" cap="all" dirty="0" smtClean="0">
                  <a:solidFill>
                    <a:schemeClr val="accent5"/>
                  </a:solidFill>
                </a:rPr>
                <a:t>– </a:t>
              </a:r>
              <a:r>
                <a:rPr lang="en-US" b="1" cap="all" dirty="0" err="1" smtClean="0">
                  <a:solidFill>
                    <a:schemeClr val="accent5"/>
                  </a:solidFill>
                </a:rPr>
                <a:t>campos</a:t>
              </a:r>
              <a:r>
                <a:rPr lang="en-US" b="1" cap="all" dirty="0" smtClean="0">
                  <a:solidFill>
                    <a:schemeClr val="accent5"/>
                  </a:solidFill>
                </a:rPr>
                <a:t> </a:t>
              </a:r>
              <a:r>
                <a:rPr lang="en-US" b="1" cap="all" dirty="0" err="1" smtClean="0">
                  <a:solidFill>
                    <a:schemeClr val="accent5"/>
                  </a:solidFill>
                </a:rPr>
                <a:t>requeridos</a:t>
              </a:r>
              <a:endParaRPr lang="en-US" b="1" cap="all" dirty="0">
                <a:solidFill>
                  <a:schemeClr val="accent5"/>
                </a:solidFill>
              </a:endParaRPr>
            </a:p>
          </p:txBody>
        </p:sp>
        <p:sp>
          <p:nvSpPr>
            <p:cNvPr id="16" name="TextBox 52"/>
            <p:cNvSpPr txBox="1"/>
            <p:nvPr/>
          </p:nvSpPr>
          <p:spPr>
            <a:xfrm>
              <a:off x="4655840" y="588654"/>
              <a:ext cx="381642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Si el </a:t>
              </a:r>
              <a:r>
                <a:rPr lang="en-US" sz="1400" dirty="0" err="1" smtClean="0"/>
                <a:t>bien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es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distinto</a:t>
              </a:r>
              <a:r>
                <a:rPr lang="en-US" sz="1400" dirty="0" smtClean="0"/>
                <a:t> de “350” no se </a:t>
              </a:r>
              <a:r>
                <a:rPr lang="en-US" sz="1400" dirty="0" err="1" smtClean="0"/>
                <a:t>reportará</a:t>
              </a:r>
              <a:r>
                <a:rPr lang="en-US" sz="1400" dirty="0" smtClean="0"/>
                <a:t>:</a:t>
              </a:r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1400" dirty="0" err="1" smtClean="0"/>
                <a:t>Nombre</a:t>
              </a:r>
              <a:r>
                <a:rPr lang="en-US" sz="1400" dirty="0" smtClean="0"/>
                <a:t> del </a:t>
              </a:r>
              <a:r>
                <a:rPr lang="en-US" sz="1400" dirty="0" err="1" smtClean="0"/>
                <a:t>emisor</a:t>
              </a:r>
              <a:endParaRPr lang="en-US" sz="1400" dirty="0" smtClean="0"/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1400" dirty="0" err="1" smtClean="0"/>
                <a:t>Fecha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emisión</a:t>
              </a:r>
              <a:endParaRPr lang="en-US" sz="1400" dirty="0" smtClean="0"/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1400" dirty="0" err="1" smtClean="0"/>
                <a:t>Fecha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vencimiento</a:t>
              </a:r>
              <a:endParaRPr lang="en-US" sz="1400" dirty="0" smtClean="0"/>
            </a:p>
            <a:p>
              <a:pPr marL="628650" lvl="1" indent="-171450" algn="just">
                <a:buFont typeface="Arial" panose="020B0604020202020204" pitchFamily="34" charset="0"/>
                <a:buChar char="•"/>
              </a:pPr>
              <a:r>
                <a:rPr lang="en-US" sz="1400" dirty="0" smtClean="0"/>
                <a:t>Valor nominal</a:t>
              </a:r>
              <a:endParaRPr lang="en-US" sz="1400" dirty="0"/>
            </a:p>
          </p:txBody>
        </p:sp>
      </p:grpSp>
      <p:grpSp>
        <p:nvGrpSpPr>
          <p:cNvPr id="17" name="Group 53"/>
          <p:cNvGrpSpPr/>
          <p:nvPr/>
        </p:nvGrpSpPr>
        <p:grpSpPr>
          <a:xfrm>
            <a:off x="4042411" y="4081858"/>
            <a:ext cx="5063489" cy="1386729"/>
            <a:chOff x="4655840" y="219323"/>
            <a:chExt cx="4527854" cy="1848972"/>
          </a:xfrm>
        </p:grpSpPr>
        <p:sp>
          <p:nvSpPr>
            <p:cNvPr id="18" name="TextBox 54"/>
            <p:cNvSpPr txBox="1"/>
            <p:nvPr/>
          </p:nvSpPr>
          <p:spPr>
            <a:xfrm>
              <a:off x="4655840" y="219323"/>
              <a:ext cx="34964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>
                  <a:solidFill>
                    <a:schemeClr val="accent4"/>
                  </a:solidFill>
                </a:rPr>
                <a:t>03 </a:t>
              </a:r>
              <a:r>
                <a:rPr lang="en-US" b="1" cap="all" dirty="0" smtClean="0">
                  <a:solidFill>
                    <a:schemeClr val="accent4"/>
                  </a:solidFill>
                </a:rPr>
                <a:t>– </a:t>
              </a:r>
              <a:r>
                <a:rPr lang="en-US" b="1" cap="all" dirty="0" err="1" smtClean="0">
                  <a:solidFill>
                    <a:schemeClr val="accent4"/>
                  </a:solidFill>
                </a:rPr>
                <a:t>fecha</a:t>
              </a:r>
              <a:r>
                <a:rPr lang="en-US" b="1" cap="all" dirty="0" smtClean="0">
                  <a:solidFill>
                    <a:schemeClr val="accent4"/>
                  </a:solidFill>
                </a:rPr>
                <a:t> de </a:t>
              </a:r>
              <a:r>
                <a:rPr lang="en-US" b="1" cap="all" dirty="0" err="1" smtClean="0">
                  <a:solidFill>
                    <a:schemeClr val="accent4"/>
                  </a:solidFill>
                </a:rPr>
                <a:t>contabilización</a:t>
              </a:r>
              <a:endParaRPr lang="en-US" b="1" cap="all" dirty="0">
                <a:solidFill>
                  <a:schemeClr val="accent4"/>
                </a:solidFill>
              </a:endParaRPr>
            </a:p>
          </p:txBody>
        </p:sp>
        <p:sp>
          <p:nvSpPr>
            <p:cNvPr id="19" name="TextBox 55"/>
            <p:cNvSpPr txBox="1"/>
            <p:nvPr/>
          </p:nvSpPr>
          <p:spPr>
            <a:xfrm>
              <a:off x="4655840" y="714078"/>
              <a:ext cx="452785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600" dirty="0" smtClean="0"/>
                <a:t>Mayor o </a:t>
              </a:r>
              <a:r>
                <a:rPr lang="en-US" sz="1600" dirty="0" err="1" smtClean="0"/>
                <a:t>igual</a:t>
              </a:r>
              <a:r>
                <a:rPr lang="en-US" sz="1600" dirty="0" smtClean="0"/>
                <a:t> a la </a:t>
              </a:r>
              <a:r>
                <a:rPr lang="en-US" sz="1600" dirty="0" err="1" smtClean="0"/>
                <a:t>fecha</a:t>
              </a:r>
              <a:r>
                <a:rPr lang="en-US" sz="1600" dirty="0" smtClean="0"/>
                <a:t> de emission </a:t>
              </a:r>
              <a:r>
                <a:rPr lang="en-US" sz="1600" dirty="0" err="1" smtClean="0"/>
                <a:t>cuando</a:t>
              </a:r>
              <a:r>
                <a:rPr lang="en-US" sz="1600" dirty="0" smtClean="0"/>
                <a:t> sea “350”.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err="1" smtClean="0"/>
                <a:t>Menor</a:t>
              </a:r>
              <a:r>
                <a:rPr lang="en-US" sz="1400" dirty="0" smtClean="0"/>
                <a:t> o </a:t>
              </a:r>
              <a:r>
                <a:rPr lang="en-US" sz="1400" dirty="0" err="1" smtClean="0"/>
                <a:t>igual</a:t>
              </a:r>
              <a:r>
                <a:rPr lang="en-US" sz="1400" dirty="0" smtClean="0"/>
                <a:t> que la </a:t>
              </a:r>
              <a:r>
                <a:rPr lang="en-US" sz="1400" dirty="0" err="1" smtClean="0"/>
                <a:t>fecha</a:t>
              </a:r>
              <a:r>
                <a:rPr lang="en-US" sz="1400" dirty="0" smtClean="0"/>
                <a:t> de </a:t>
              </a:r>
              <a:r>
                <a:rPr lang="en-US" sz="1400" dirty="0" err="1" smtClean="0"/>
                <a:t>corte</a:t>
              </a:r>
              <a:r>
                <a:rPr lang="en-US" sz="1400" dirty="0" smtClean="0"/>
                <a:t>, para el resto de </a:t>
              </a:r>
              <a:r>
                <a:rPr lang="en-US" sz="1400" dirty="0" err="1" smtClean="0"/>
                <a:t>códigos</a:t>
              </a:r>
              <a:r>
                <a:rPr lang="en-US" sz="1400" dirty="0" smtClean="0"/>
                <a:t>.</a:t>
              </a:r>
              <a:endParaRPr lang="en-US" sz="1400" dirty="0"/>
            </a:p>
          </p:txBody>
        </p:sp>
      </p:grpSp>
      <p:grpSp>
        <p:nvGrpSpPr>
          <p:cNvPr id="20" name="Group 56"/>
          <p:cNvGrpSpPr/>
          <p:nvPr/>
        </p:nvGrpSpPr>
        <p:grpSpPr>
          <a:xfrm>
            <a:off x="3613657" y="5580870"/>
            <a:ext cx="4338799" cy="754948"/>
            <a:chOff x="4655840" y="219323"/>
            <a:chExt cx="4604252" cy="623537"/>
          </a:xfrm>
        </p:grpSpPr>
        <p:sp>
          <p:nvSpPr>
            <p:cNvPr id="21" name="TextBox 57"/>
            <p:cNvSpPr txBox="1"/>
            <p:nvPr/>
          </p:nvSpPr>
          <p:spPr>
            <a:xfrm>
              <a:off x="4655840" y="219323"/>
              <a:ext cx="46042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cap="all" dirty="0">
                  <a:solidFill>
                    <a:schemeClr val="accent2"/>
                  </a:solidFill>
                </a:rPr>
                <a:t>04 </a:t>
              </a:r>
              <a:r>
                <a:rPr lang="en-US" b="1" cap="all" dirty="0" smtClean="0">
                  <a:solidFill>
                    <a:schemeClr val="accent2"/>
                  </a:solidFill>
                </a:rPr>
                <a:t>– provision </a:t>
              </a:r>
              <a:r>
                <a:rPr lang="en-US" b="1" cap="all" dirty="0" err="1" smtClean="0">
                  <a:solidFill>
                    <a:schemeClr val="accent2"/>
                  </a:solidFill>
                </a:rPr>
                <a:t>constituida</a:t>
              </a:r>
              <a:endParaRPr lang="en-US" b="1" cap="all" dirty="0">
                <a:solidFill>
                  <a:schemeClr val="accent2"/>
                </a:solidFill>
              </a:endParaRPr>
            </a:p>
          </p:txBody>
        </p:sp>
        <p:sp>
          <p:nvSpPr>
            <p:cNvPr id="22" name="TextBox 58"/>
            <p:cNvSpPr txBox="1"/>
            <p:nvPr/>
          </p:nvSpPr>
          <p:spPr>
            <a:xfrm>
              <a:off x="4655840" y="588656"/>
              <a:ext cx="3816424" cy="254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err="1" smtClean="0"/>
                <a:t>Debe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ser</a:t>
              </a:r>
              <a:r>
                <a:rPr lang="en-US" sz="1400" dirty="0" smtClean="0"/>
                <a:t> mayor o </a:t>
              </a:r>
              <a:r>
                <a:rPr lang="en-US" sz="1400" dirty="0" err="1" smtClean="0"/>
                <a:t>igual</a:t>
              </a:r>
              <a:r>
                <a:rPr lang="en-US" sz="1400" dirty="0" smtClean="0"/>
                <a:t> a cero</a:t>
              </a:r>
              <a:endParaRPr lang="en-US" sz="1400" dirty="0"/>
            </a:p>
          </p:txBody>
        </p:sp>
      </p:grpSp>
      <p:sp>
        <p:nvSpPr>
          <p:cNvPr id="23" name="Oval 59"/>
          <p:cNvSpPr/>
          <p:nvPr/>
        </p:nvSpPr>
        <p:spPr>
          <a:xfrm>
            <a:off x="2455102" y="1575405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60"/>
          <p:cNvSpPr/>
          <p:nvPr/>
        </p:nvSpPr>
        <p:spPr>
          <a:xfrm>
            <a:off x="2968159" y="2813068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61"/>
          <p:cNvSpPr/>
          <p:nvPr/>
        </p:nvSpPr>
        <p:spPr>
          <a:xfrm>
            <a:off x="2968159" y="4038025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62"/>
          <p:cNvSpPr/>
          <p:nvPr/>
        </p:nvSpPr>
        <p:spPr>
          <a:xfrm>
            <a:off x="2460865" y="5275686"/>
            <a:ext cx="768911" cy="768911"/>
          </a:xfrm>
          <a:prstGeom prst="ellipse">
            <a:avLst/>
          </a:prstGeom>
          <a:solidFill>
            <a:srgbClr val="DBDB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Shape 2554"/>
          <p:cNvSpPr/>
          <p:nvPr/>
        </p:nvSpPr>
        <p:spPr>
          <a:xfrm>
            <a:off x="2601642" y="5400528"/>
            <a:ext cx="569979" cy="518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8" name="Shape 2587"/>
          <p:cNvSpPr/>
          <p:nvPr/>
        </p:nvSpPr>
        <p:spPr>
          <a:xfrm>
            <a:off x="2624354" y="1729148"/>
            <a:ext cx="427926" cy="427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9" name="Shape 2545"/>
          <p:cNvSpPr/>
          <p:nvPr/>
        </p:nvSpPr>
        <p:spPr>
          <a:xfrm>
            <a:off x="3091569" y="2937664"/>
            <a:ext cx="522088" cy="522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0" name="Shape 2604"/>
          <p:cNvSpPr/>
          <p:nvPr/>
        </p:nvSpPr>
        <p:spPr>
          <a:xfrm>
            <a:off x="3120408" y="4240493"/>
            <a:ext cx="464413" cy="379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CONTROLES DE VALIDACIÓN - </a:t>
            </a:r>
            <a:r>
              <a:rPr lang="es-MX" sz="2800" dirty="0"/>
              <a:t>C04</a:t>
            </a:r>
          </a:p>
        </p:txBody>
      </p:sp>
    </p:spTree>
    <p:extLst>
      <p:ext uri="{BB962C8B-B14F-4D97-AF65-F5344CB8AC3E}">
        <p14:creationId xmlns:p14="http://schemas.microsoft.com/office/powerpoint/2010/main" val="26410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4"/>
          <p:cNvGraphicFramePr/>
          <p:nvPr>
            <p:extLst/>
          </p:nvPr>
        </p:nvGraphicFramePr>
        <p:xfrm>
          <a:off x="467765" y="1767234"/>
          <a:ext cx="5316252" cy="354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9"/>
          <p:cNvSpPr/>
          <p:nvPr/>
        </p:nvSpPr>
        <p:spPr>
          <a:xfrm>
            <a:off x="6237851" y="1808395"/>
            <a:ext cx="4030097" cy="36933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anchor="b">
            <a:spAutoFit/>
          </a:bodyPr>
          <a:lstStyle/>
          <a:p>
            <a:pPr algn="just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Estado del </a:t>
            </a:r>
            <a:r>
              <a:rPr lang="en-US" b="1" dirty="0" err="1" smtClean="0">
                <a:solidFill>
                  <a:schemeClr val="tx1">
                    <a:lumMod val="50000"/>
                  </a:schemeClr>
                </a:solidFill>
              </a:rPr>
              <a:t>registro</a:t>
            </a:r>
            <a:endParaRPr 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5" name="Group 12"/>
          <p:cNvGrpSpPr/>
          <p:nvPr/>
        </p:nvGrpSpPr>
        <p:grpSpPr>
          <a:xfrm>
            <a:off x="6414071" y="2495098"/>
            <a:ext cx="3853877" cy="1648816"/>
            <a:chOff x="182006" y="4478455"/>
            <a:chExt cx="3270262" cy="2198420"/>
          </a:xfrm>
        </p:grpSpPr>
        <p:sp>
          <p:nvSpPr>
            <p:cNvPr id="16" name="Rectangle 15"/>
            <p:cNvSpPr/>
            <p:nvPr/>
          </p:nvSpPr>
          <p:spPr>
            <a:xfrm>
              <a:off x="203098" y="4478455"/>
              <a:ext cx="3249170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Primer </a:t>
              </a:r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</a:rPr>
                <a:t>registro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82006" y="5117476"/>
              <a:ext cx="3249170" cy="1559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Campo “Estado del </a:t>
              </a:r>
              <a:r>
                <a:rPr lang="en-US" sz="1400" dirty="0" err="1" smtClean="0">
                  <a:solidFill>
                    <a:schemeClr val="tx1">
                      <a:lumMod val="75000"/>
                    </a:schemeClr>
                  </a:solidFill>
                </a:rPr>
                <a:t>registro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” con el </a:t>
              </a:r>
              <a:r>
                <a:rPr lang="en-US" sz="1400" dirty="0" err="1" smtClean="0">
                  <a:solidFill>
                    <a:schemeClr val="tx1">
                      <a:lumMod val="75000"/>
                    </a:schemeClr>
                  </a:solidFill>
                </a:rPr>
                <a:t>código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 “N” – Nuevo.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err="1" smtClean="0">
                  <a:solidFill>
                    <a:schemeClr val="tx1">
                      <a:lumMod val="75000"/>
                    </a:schemeClr>
                  </a:solidFill>
                </a:rPr>
                <a:t>Deberá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</a:schemeClr>
                  </a:solidFill>
                </a:rPr>
                <a:t>constar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400" dirty="0" err="1" smtClean="0">
                  <a:solidFill>
                    <a:schemeClr val="tx1">
                      <a:lumMod val="75000"/>
                    </a:schemeClr>
                  </a:solidFill>
                </a:rPr>
                <a:t>en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 la base de </a:t>
              </a:r>
              <a:r>
                <a:rPr lang="en-US" sz="1400" dirty="0" err="1" smtClean="0">
                  <a:solidFill>
                    <a:schemeClr val="tx1">
                      <a:lumMod val="75000"/>
                    </a:schemeClr>
                  </a:solidFill>
                </a:rPr>
                <a:t>datos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 de la C01.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38927" y="4370398"/>
            <a:ext cx="4006277" cy="1986980"/>
            <a:chOff x="203098" y="4478455"/>
            <a:chExt cx="3249170" cy="1821333"/>
          </a:xfrm>
        </p:grpSpPr>
        <p:sp>
          <p:nvSpPr>
            <p:cNvPr id="19" name="Rectangle 18"/>
            <p:cNvSpPr/>
            <p:nvPr/>
          </p:nvSpPr>
          <p:spPr>
            <a:xfrm>
              <a:off x="203098" y="4478455"/>
              <a:ext cx="3249170" cy="698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A </a:t>
              </a:r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</a:rPr>
                <a:t>partir</a:t>
              </a:r>
              <a:r>
                <a:rPr lang="en-US" b="1" dirty="0" smtClean="0">
                  <a:solidFill>
                    <a:schemeClr val="tx1">
                      <a:lumMod val="50000"/>
                    </a:schemeClr>
                  </a:solidFill>
                </a:rPr>
                <a:t> del Segundo </a:t>
              </a:r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</a:rPr>
                <a:t>envío</a:t>
              </a:r>
              <a:endParaRPr lang="en-US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3098" y="5030255"/>
              <a:ext cx="3249170" cy="12695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Campo “Estado del </a:t>
              </a:r>
              <a:r>
                <a:rPr lang="en-US" sz="1400" dirty="0" err="1" smtClean="0">
                  <a:solidFill>
                    <a:schemeClr val="tx1">
                      <a:lumMod val="75000"/>
                    </a:schemeClr>
                  </a:solidFill>
                </a:rPr>
                <a:t>registro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” con el </a:t>
              </a:r>
              <a:r>
                <a:rPr lang="en-US" sz="1400" dirty="0" err="1" smtClean="0">
                  <a:solidFill>
                    <a:schemeClr val="tx1">
                      <a:lumMod val="75000"/>
                    </a:schemeClr>
                  </a:solidFill>
                </a:rPr>
                <a:t>código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 “A” – </a:t>
              </a:r>
              <a:r>
                <a:rPr lang="en-US" sz="1400" dirty="0" err="1" smtClean="0">
                  <a:solidFill>
                    <a:schemeClr val="tx1">
                      <a:lumMod val="75000"/>
                    </a:schemeClr>
                  </a:solidFill>
                </a:rPr>
                <a:t>actualización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 o “E” – </a:t>
              </a:r>
              <a:r>
                <a:rPr lang="en-US" sz="1400" dirty="0" err="1" smtClean="0">
                  <a:solidFill>
                    <a:schemeClr val="tx1">
                      <a:lumMod val="75000"/>
                    </a:schemeClr>
                  </a:solidFill>
                </a:rPr>
                <a:t>eliminación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.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en-US" sz="1400" dirty="0" err="1">
                  <a:solidFill>
                    <a:schemeClr val="tx1">
                      <a:lumMod val="75000"/>
                    </a:schemeClr>
                  </a:solidFill>
                </a:rPr>
                <a:t>Deberá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</a:schemeClr>
                  </a:solidFill>
                </a:rPr>
                <a:t>constar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75000"/>
                    </a:schemeClr>
                  </a:solidFill>
                </a:rPr>
                <a:t>en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 la base de </a:t>
              </a:r>
              <a:r>
                <a:rPr lang="en-US" sz="1400" dirty="0" err="1">
                  <a:solidFill>
                    <a:schemeClr val="tx1">
                      <a:lumMod val="75000"/>
                    </a:schemeClr>
                  </a:solidFill>
                </a:rPr>
                <a:t>datos</a:t>
              </a:r>
              <a:r>
                <a:rPr lang="en-US" sz="1400" dirty="0">
                  <a:solidFill>
                    <a:schemeClr val="tx1">
                      <a:lumMod val="75000"/>
                    </a:schemeClr>
                  </a:solidFill>
                </a:rPr>
                <a:t> de la </a:t>
              </a:r>
              <a:r>
                <a:rPr lang="en-US" sz="1400" dirty="0" smtClean="0">
                  <a:solidFill>
                    <a:schemeClr val="tx1">
                      <a:lumMod val="75000"/>
                    </a:schemeClr>
                  </a:solidFill>
                </a:rPr>
                <a:t>C04.</a:t>
              </a:r>
              <a:endParaRPr lang="en-US" sz="140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Freeform 423"/>
          <p:cNvSpPr/>
          <p:nvPr/>
        </p:nvSpPr>
        <p:spPr>
          <a:xfrm>
            <a:off x="2255140" y="3328298"/>
            <a:ext cx="603910" cy="518063"/>
          </a:xfrm>
          <a:custGeom>
            <a:avLst/>
            <a:gdLst>
              <a:gd name="connsiteX0" fmla="*/ 216352 w 504825"/>
              <a:gd name="connsiteY0" fmla="*/ 252413 h 432708"/>
              <a:gd name="connsiteX1" fmla="*/ 288470 w 504825"/>
              <a:gd name="connsiteY1" fmla="*/ 252413 h 432708"/>
              <a:gd name="connsiteX2" fmla="*/ 288470 w 504825"/>
              <a:gd name="connsiteY2" fmla="*/ 288472 h 432708"/>
              <a:gd name="connsiteX3" fmla="*/ 216352 w 504825"/>
              <a:gd name="connsiteY3" fmla="*/ 288472 h 432708"/>
              <a:gd name="connsiteX4" fmla="*/ 0 w 504825"/>
              <a:gd name="connsiteY4" fmla="*/ 252413 h 432708"/>
              <a:gd name="connsiteX5" fmla="*/ 189309 w 504825"/>
              <a:gd name="connsiteY5" fmla="*/ 252413 h 432708"/>
              <a:gd name="connsiteX6" fmla="*/ 189309 w 504825"/>
              <a:gd name="connsiteY6" fmla="*/ 297487 h 432708"/>
              <a:gd name="connsiteX7" fmla="*/ 194661 w 504825"/>
              <a:gd name="connsiteY7" fmla="*/ 310164 h 432708"/>
              <a:gd name="connsiteX8" fmla="*/ 207339 w 504825"/>
              <a:gd name="connsiteY8" fmla="*/ 315517 h 432708"/>
              <a:gd name="connsiteX9" fmla="*/ 297486 w 504825"/>
              <a:gd name="connsiteY9" fmla="*/ 315517 h 432708"/>
              <a:gd name="connsiteX10" fmla="*/ 310163 w 504825"/>
              <a:gd name="connsiteY10" fmla="*/ 310164 h 432708"/>
              <a:gd name="connsiteX11" fmla="*/ 315515 w 504825"/>
              <a:gd name="connsiteY11" fmla="*/ 297487 h 432708"/>
              <a:gd name="connsiteX12" fmla="*/ 315515 w 504825"/>
              <a:gd name="connsiteY12" fmla="*/ 252413 h 432708"/>
              <a:gd name="connsiteX13" fmla="*/ 504825 w 504825"/>
              <a:gd name="connsiteY13" fmla="*/ 252413 h 432708"/>
              <a:gd name="connsiteX14" fmla="*/ 504825 w 504825"/>
              <a:gd name="connsiteY14" fmla="*/ 387634 h 432708"/>
              <a:gd name="connsiteX15" fmla="*/ 491585 w 504825"/>
              <a:gd name="connsiteY15" fmla="*/ 419468 h 432708"/>
              <a:gd name="connsiteX16" fmla="*/ 459751 w 504825"/>
              <a:gd name="connsiteY16" fmla="*/ 432708 h 432708"/>
              <a:gd name="connsiteX17" fmla="*/ 45074 w 504825"/>
              <a:gd name="connsiteY17" fmla="*/ 432708 h 432708"/>
              <a:gd name="connsiteX18" fmla="*/ 13240 w 504825"/>
              <a:gd name="connsiteY18" fmla="*/ 419468 h 432708"/>
              <a:gd name="connsiteX19" fmla="*/ 0 w 504825"/>
              <a:gd name="connsiteY19" fmla="*/ 387634 h 432708"/>
              <a:gd name="connsiteX20" fmla="*/ 180295 w 504825"/>
              <a:gd name="connsiteY20" fmla="*/ 36059 h 432708"/>
              <a:gd name="connsiteX21" fmla="*/ 180295 w 504825"/>
              <a:gd name="connsiteY21" fmla="*/ 72118 h 432708"/>
              <a:gd name="connsiteX22" fmla="*/ 324530 w 504825"/>
              <a:gd name="connsiteY22" fmla="*/ 72118 h 432708"/>
              <a:gd name="connsiteX23" fmla="*/ 324530 w 504825"/>
              <a:gd name="connsiteY23" fmla="*/ 36059 h 432708"/>
              <a:gd name="connsiteX24" fmla="*/ 171280 w 504825"/>
              <a:gd name="connsiteY24" fmla="*/ 0 h 432708"/>
              <a:gd name="connsiteX25" fmla="*/ 333545 w 504825"/>
              <a:gd name="connsiteY25" fmla="*/ 0 h 432708"/>
              <a:gd name="connsiteX26" fmla="*/ 352701 w 504825"/>
              <a:gd name="connsiteY26" fmla="*/ 7888 h 432708"/>
              <a:gd name="connsiteX27" fmla="*/ 360589 w 504825"/>
              <a:gd name="connsiteY27" fmla="*/ 27044 h 432708"/>
              <a:gd name="connsiteX28" fmla="*/ 360589 w 504825"/>
              <a:gd name="connsiteY28" fmla="*/ 72118 h 432708"/>
              <a:gd name="connsiteX29" fmla="*/ 459751 w 504825"/>
              <a:gd name="connsiteY29" fmla="*/ 72118 h 432708"/>
              <a:gd name="connsiteX30" fmla="*/ 491585 w 504825"/>
              <a:gd name="connsiteY30" fmla="*/ 85358 h 432708"/>
              <a:gd name="connsiteX31" fmla="*/ 504825 w 504825"/>
              <a:gd name="connsiteY31" fmla="*/ 117192 h 432708"/>
              <a:gd name="connsiteX32" fmla="*/ 504825 w 504825"/>
              <a:gd name="connsiteY32" fmla="*/ 225368 h 432708"/>
              <a:gd name="connsiteX33" fmla="*/ 0 w 504825"/>
              <a:gd name="connsiteY33" fmla="*/ 225368 h 432708"/>
              <a:gd name="connsiteX34" fmla="*/ 0 w 504825"/>
              <a:gd name="connsiteY34" fmla="*/ 117192 h 432708"/>
              <a:gd name="connsiteX35" fmla="*/ 13240 w 504825"/>
              <a:gd name="connsiteY35" fmla="*/ 85358 h 432708"/>
              <a:gd name="connsiteX36" fmla="*/ 45074 w 504825"/>
              <a:gd name="connsiteY36" fmla="*/ 72118 h 432708"/>
              <a:gd name="connsiteX37" fmla="*/ 144236 w 504825"/>
              <a:gd name="connsiteY37" fmla="*/ 72118 h 432708"/>
              <a:gd name="connsiteX38" fmla="*/ 144236 w 504825"/>
              <a:gd name="connsiteY38" fmla="*/ 27044 h 432708"/>
              <a:gd name="connsiteX39" fmla="*/ 152123 w 504825"/>
              <a:gd name="connsiteY39" fmla="*/ 7888 h 432708"/>
              <a:gd name="connsiteX40" fmla="*/ 171280 w 504825"/>
              <a:gd name="connsiteY40" fmla="*/ 0 h 43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04825" h="432708">
                <a:moveTo>
                  <a:pt x="216352" y="252413"/>
                </a:moveTo>
                <a:lnTo>
                  <a:pt x="288470" y="252413"/>
                </a:lnTo>
                <a:lnTo>
                  <a:pt x="288470" y="288472"/>
                </a:lnTo>
                <a:lnTo>
                  <a:pt x="216352" y="288472"/>
                </a:lnTo>
                <a:close/>
                <a:moveTo>
                  <a:pt x="0" y="252413"/>
                </a:moveTo>
                <a:lnTo>
                  <a:pt x="189309" y="252413"/>
                </a:lnTo>
                <a:lnTo>
                  <a:pt x="189309" y="297487"/>
                </a:lnTo>
                <a:cubicBezTo>
                  <a:pt x="189309" y="302370"/>
                  <a:pt x="191093" y="306596"/>
                  <a:pt x="194661" y="310164"/>
                </a:cubicBezTo>
                <a:cubicBezTo>
                  <a:pt x="198230" y="313732"/>
                  <a:pt x="202455" y="315517"/>
                  <a:pt x="207339" y="315517"/>
                </a:cubicBezTo>
                <a:lnTo>
                  <a:pt x="297486" y="315517"/>
                </a:lnTo>
                <a:cubicBezTo>
                  <a:pt x="302370" y="315517"/>
                  <a:pt x="306595" y="313732"/>
                  <a:pt x="310163" y="310164"/>
                </a:cubicBezTo>
                <a:cubicBezTo>
                  <a:pt x="313731" y="306596"/>
                  <a:pt x="315515" y="302370"/>
                  <a:pt x="315515" y="297487"/>
                </a:cubicBezTo>
                <a:lnTo>
                  <a:pt x="315515" y="252413"/>
                </a:lnTo>
                <a:lnTo>
                  <a:pt x="504825" y="252413"/>
                </a:lnTo>
                <a:lnTo>
                  <a:pt x="504825" y="387634"/>
                </a:lnTo>
                <a:cubicBezTo>
                  <a:pt x="504825" y="400030"/>
                  <a:pt x="500411" y="410641"/>
                  <a:pt x="491585" y="419468"/>
                </a:cubicBezTo>
                <a:cubicBezTo>
                  <a:pt x="482757" y="428295"/>
                  <a:pt x="472147" y="432708"/>
                  <a:pt x="459751" y="432708"/>
                </a:cubicBezTo>
                <a:lnTo>
                  <a:pt x="45074" y="432708"/>
                </a:lnTo>
                <a:cubicBezTo>
                  <a:pt x="32678" y="432708"/>
                  <a:pt x="22068" y="428295"/>
                  <a:pt x="13240" y="419468"/>
                </a:cubicBezTo>
                <a:cubicBezTo>
                  <a:pt x="4414" y="410641"/>
                  <a:pt x="0" y="400030"/>
                  <a:pt x="0" y="387634"/>
                </a:cubicBezTo>
                <a:close/>
                <a:moveTo>
                  <a:pt x="180295" y="36059"/>
                </a:moveTo>
                <a:lnTo>
                  <a:pt x="180295" y="72118"/>
                </a:lnTo>
                <a:lnTo>
                  <a:pt x="324530" y="72118"/>
                </a:lnTo>
                <a:lnTo>
                  <a:pt x="324530" y="36059"/>
                </a:lnTo>
                <a:close/>
                <a:moveTo>
                  <a:pt x="171280" y="0"/>
                </a:moveTo>
                <a:lnTo>
                  <a:pt x="333545" y="0"/>
                </a:lnTo>
                <a:cubicBezTo>
                  <a:pt x="341057" y="0"/>
                  <a:pt x="347443" y="2629"/>
                  <a:pt x="352701" y="7888"/>
                </a:cubicBezTo>
                <a:cubicBezTo>
                  <a:pt x="357959" y="13146"/>
                  <a:pt x="360589" y="19532"/>
                  <a:pt x="360589" y="27044"/>
                </a:cubicBezTo>
                <a:lnTo>
                  <a:pt x="360589" y="72118"/>
                </a:lnTo>
                <a:lnTo>
                  <a:pt x="459751" y="72118"/>
                </a:lnTo>
                <a:cubicBezTo>
                  <a:pt x="472147" y="72118"/>
                  <a:pt x="482757" y="76531"/>
                  <a:pt x="491585" y="85358"/>
                </a:cubicBezTo>
                <a:cubicBezTo>
                  <a:pt x="500411" y="94185"/>
                  <a:pt x="504825" y="104796"/>
                  <a:pt x="504825" y="117192"/>
                </a:cubicBezTo>
                <a:lnTo>
                  <a:pt x="504825" y="225368"/>
                </a:lnTo>
                <a:lnTo>
                  <a:pt x="0" y="225368"/>
                </a:lnTo>
                <a:lnTo>
                  <a:pt x="0" y="117192"/>
                </a:lnTo>
                <a:cubicBezTo>
                  <a:pt x="0" y="104796"/>
                  <a:pt x="4414" y="94185"/>
                  <a:pt x="13240" y="85358"/>
                </a:cubicBezTo>
                <a:cubicBezTo>
                  <a:pt x="22068" y="76531"/>
                  <a:pt x="32678" y="72118"/>
                  <a:pt x="45074" y="72118"/>
                </a:cubicBezTo>
                <a:lnTo>
                  <a:pt x="144236" y="72118"/>
                </a:lnTo>
                <a:lnTo>
                  <a:pt x="144236" y="27044"/>
                </a:lnTo>
                <a:cubicBezTo>
                  <a:pt x="144236" y="19532"/>
                  <a:pt x="146865" y="13146"/>
                  <a:pt x="152123" y="7888"/>
                </a:cubicBezTo>
                <a:cubicBezTo>
                  <a:pt x="157382" y="2629"/>
                  <a:pt x="163767" y="0"/>
                  <a:pt x="17128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5" name="Freeform 425"/>
          <p:cNvSpPr/>
          <p:nvPr/>
        </p:nvSpPr>
        <p:spPr>
          <a:xfrm>
            <a:off x="3515339" y="3846361"/>
            <a:ext cx="956059" cy="893054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6" name="Freeform 457"/>
          <p:cNvSpPr/>
          <p:nvPr/>
        </p:nvSpPr>
        <p:spPr>
          <a:xfrm>
            <a:off x="3116610" y="2327437"/>
            <a:ext cx="378042" cy="567527"/>
          </a:xfrm>
          <a:custGeom>
            <a:avLst/>
            <a:gdLst>
              <a:gd name="connsiteX0" fmla="*/ 108177 w 216354"/>
              <a:gd name="connsiteY0" fmla="*/ 60848 h 324530"/>
              <a:gd name="connsiteX1" fmla="*/ 129199 w 216354"/>
              <a:gd name="connsiteY1" fmla="*/ 64229 h 324530"/>
              <a:gd name="connsiteX2" fmla="*/ 147581 w 216354"/>
              <a:gd name="connsiteY2" fmla="*/ 75638 h 324530"/>
              <a:gd name="connsiteX3" fmla="*/ 155504 w 216354"/>
              <a:gd name="connsiteY3" fmla="*/ 94654 h 324530"/>
              <a:gd name="connsiteX4" fmla="*/ 153497 w 216354"/>
              <a:gd name="connsiteY4" fmla="*/ 99408 h 324530"/>
              <a:gd name="connsiteX5" fmla="*/ 148744 w 216354"/>
              <a:gd name="connsiteY5" fmla="*/ 101415 h 324530"/>
              <a:gd name="connsiteX6" fmla="*/ 143989 w 216354"/>
              <a:gd name="connsiteY6" fmla="*/ 99408 h 324530"/>
              <a:gd name="connsiteX7" fmla="*/ 141982 w 216354"/>
              <a:gd name="connsiteY7" fmla="*/ 94654 h 324530"/>
              <a:gd name="connsiteX8" fmla="*/ 130573 w 216354"/>
              <a:gd name="connsiteY8" fmla="*/ 79653 h 324530"/>
              <a:gd name="connsiteX9" fmla="*/ 108177 w 216354"/>
              <a:gd name="connsiteY9" fmla="*/ 74371 h 324530"/>
              <a:gd name="connsiteX10" fmla="*/ 103422 w 216354"/>
              <a:gd name="connsiteY10" fmla="*/ 72364 h 324530"/>
              <a:gd name="connsiteX11" fmla="*/ 101415 w 216354"/>
              <a:gd name="connsiteY11" fmla="*/ 67610 h 324530"/>
              <a:gd name="connsiteX12" fmla="*/ 103422 w 216354"/>
              <a:gd name="connsiteY12" fmla="*/ 62856 h 324530"/>
              <a:gd name="connsiteX13" fmla="*/ 108177 w 216354"/>
              <a:gd name="connsiteY13" fmla="*/ 60848 h 324530"/>
              <a:gd name="connsiteX14" fmla="*/ 108177 w 216354"/>
              <a:gd name="connsiteY14" fmla="*/ 27044 h 324530"/>
              <a:gd name="connsiteX15" fmla="*/ 79337 w 216354"/>
              <a:gd name="connsiteY15" fmla="*/ 31797 h 324530"/>
              <a:gd name="connsiteX16" fmla="*/ 53349 w 216354"/>
              <a:gd name="connsiteY16" fmla="*/ 44897 h 324530"/>
              <a:gd name="connsiteX17" fmla="*/ 34333 w 216354"/>
              <a:gd name="connsiteY17" fmla="*/ 66343 h 324530"/>
              <a:gd name="connsiteX18" fmla="*/ 27044 w 216354"/>
              <a:gd name="connsiteY18" fmla="*/ 94655 h 324530"/>
              <a:gd name="connsiteX19" fmla="*/ 41411 w 216354"/>
              <a:gd name="connsiteY19" fmla="*/ 132686 h 324530"/>
              <a:gd name="connsiteX20" fmla="*/ 47856 w 216354"/>
              <a:gd name="connsiteY20" fmla="*/ 139658 h 324530"/>
              <a:gd name="connsiteX21" fmla="*/ 54300 w 216354"/>
              <a:gd name="connsiteY21" fmla="*/ 146630 h 324530"/>
              <a:gd name="connsiteX22" fmla="*/ 84091 w 216354"/>
              <a:gd name="connsiteY22" fmla="*/ 209593 h 324530"/>
              <a:gd name="connsiteX23" fmla="*/ 132263 w 216354"/>
              <a:gd name="connsiteY23" fmla="*/ 209593 h 324530"/>
              <a:gd name="connsiteX24" fmla="*/ 162054 w 216354"/>
              <a:gd name="connsiteY24" fmla="*/ 146630 h 324530"/>
              <a:gd name="connsiteX25" fmla="*/ 168498 w 216354"/>
              <a:gd name="connsiteY25" fmla="*/ 139658 h 324530"/>
              <a:gd name="connsiteX26" fmla="*/ 174943 w 216354"/>
              <a:gd name="connsiteY26" fmla="*/ 132686 h 324530"/>
              <a:gd name="connsiteX27" fmla="*/ 189310 w 216354"/>
              <a:gd name="connsiteY27" fmla="*/ 94655 h 324530"/>
              <a:gd name="connsiteX28" fmla="*/ 182021 w 216354"/>
              <a:gd name="connsiteY28" fmla="*/ 66343 h 324530"/>
              <a:gd name="connsiteX29" fmla="*/ 163005 w 216354"/>
              <a:gd name="connsiteY29" fmla="*/ 44897 h 324530"/>
              <a:gd name="connsiteX30" fmla="*/ 137017 w 216354"/>
              <a:gd name="connsiteY30" fmla="*/ 31797 h 324530"/>
              <a:gd name="connsiteX31" fmla="*/ 108177 w 216354"/>
              <a:gd name="connsiteY31" fmla="*/ 27044 h 324530"/>
              <a:gd name="connsiteX32" fmla="*/ 108177 w 216354"/>
              <a:gd name="connsiteY32" fmla="*/ 0 h 324530"/>
              <a:gd name="connsiteX33" fmla="*/ 147581 w 216354"/>
              <a:gd name="connsiteY33" fmla="*/ 6866 h 324530"/>
              <a:gd name="connsiteX34" fmla="*/ 182231 w 216354"/>
              <a:gd name="connsiteY34" fmla="*/ 25671 h 324530"/>
              <a:gd name="connsiteX35" fmla="*/ 206952 w 216354"/>
              <a:gd name="connsiteY35" fmla="*/ 55672 h 324530"/>
              <a:gd name="connsiteX36" fmla="*/ 216354 w 216354"/>
              <a:gd name="connsiteY36" fmla="*/ 94655 h 324530"/>
              <a:gd name="connsiteX37" fmla="*/ 194592 w 216354"/>
              <a:gd name="connsiteY37" fmla="*/ 151279 h 324530"/>
              <a:gd name="connsiteX38" fmla="*/ 178851 w 216354"/>
              <a:gd name="connsiteY38" fmla="*/ 169660 h 324530"/>
              <a:gd name="connsiteX39" fmla="*/ 166280 w 216354"/>
              <a:gd name="connsiteY39" fmla="*/ 189838 h 324530"/>
              <a:gd name="connsiteX40" fmla="*/ 159096 w 216354"/>
              <a:gd name="connsiteY40" fmla="*/ 212551 h 324530"/>
              <a:gd name="connsiteX41" fmla="*/ 169027 w 216354"/>
              <a:gd name="connsiteY41" fmla="*/ 229876 h 324530"/>
              <a:gd name="connsiteX42" fmla="*/ 163745 w 216354"/>
              <a:gd name="connsiteY42" fmla="*/ 243398 h 324530"/>
              <a:gd name="connsiteX43" fmla="*/ 169027 w 216354"/>
              <a:gd name="connsiteY43" fmla="*/ 256920 h 324530"/>
              <a:gd name="connsiteX44" fmla="*/ 159519 w 216354"/>
              <a:gd name="connsiteY44" fmla="*/ 274034 h 324530"/>
              <a:gd name="connsiteX45" fmla="*/ 162266 w 216354"/>
              <a:gd name="connsiteY45" fmla="*/ 283964 h 324530"/>
              <a:gd name="connsiteX46" fmla="*/ 155610 w 216354"/>
              <a:gd name="connsiteY46" fmla="*/ 298965 h 324530"/>
              <a:gd name="connsiteX47" fmla="*/ 139235 w 216354"/>
              <a:gd name="connsiteY47" fmla="*/ 304247 h 324530"/>
              <a:gd name="connsiteX48" fmla="*/ 126559 w 216354"/>
              <a:gd name="connsiteY48" fmla="*/ 319037 h 324530"/>
              <a:gd name="connsiteX49" fmla="*/ 108177 w 216354"/>
              <a:gd name="connsiteY49" fmla="*/ 324530 h 324530"/>
              <a:gd name="connsiteX50" fmla="*/ 89795 w 216354"/>
              <a:gd name="connsiteY50" fmla="*/ 319037 h 324530"/>
              <a:gd name="connsiteX51" fmla="*/ 77119 w 216354"/>
              <a:gd name="connsiteY51" fmla="*/ 304247 h 324530"/>
              <a:gd name="connsiteX52" fmla="*/ 60744 w 216354"/>
              <a:gd name="connsiteY52" fmla="*/ 298965 h 324530"/>
              <a:gd name="connsiteX53" fmla="*/ 54088 w 216354"/>
              <a:gd name="connsiteY53" fmla="*/ 283964 h 324530"/>
              <a:gd name="connsiteX54" fmla="*/ 56835 w 216354"/>
              <a:gd name="connsiteY54" fmla="*/ 274034 h 324530"/>
              <a:gd name="connsiteX55" fmla="*/ 47327 w 216354"/>
              <a:gd name="connsiteY55" fmla="*/ 256920 h 324530"/>
              <a:gd name="connsiteX56" fmla="*/ 52609 w 216354"/>
              <a:gd name="connsiteY56" fmla="*/ 243398 h 324530"/>
              <a:gd name="connsiteX57" fmla="*/ 47327 w 216354"/>
              <a:gd name="connsiteY57" fmla="*/ 229876 h 324530"/>
              <a:gd name="connsiteX58" fmla="*/ 57258 w 216354"/>
              <a:gd name="connsiteY58" fmla="*/ 212551 h 324530"/>
              <a:gd name="connsiteX59" fmla="*/ 50074 w 216354"/>
              <a:gd name="connsiteY59" fmla="*/ 189838 h 324530"/>
              <a:gd name="connsiteX60" fmla="*/ 37503 w 216354"/>
              <a:gd name="connsiteY60" fmla="*/ 169660 h 324530"/>
              <a:gd name="connsiteX61" fmla="*/ 21762 w 216354"/>
              <a:gd name="connsiteY61" fmla="*/ 151279 h 324530"/>
              <a:gd name="connsiteX62" fmla="*/ 0 w 216354"/>
              <a:gd name="connsiteY62" fmla="*/ 94655 h 324530"/>
              <a:gd name="connsiteX63" fmla="*/ 9402 w 216354"/>
              <a:gd name="connsiteY63" fmla="*/ 55672 h 324530"/>
              <a:gd name="connsiteX64" fmla="*/ 34123 w 216354"/>
              <a:gd name="connsiteY64" fmla="*/ 25671 h 324530"/>
              <a:gd name="connsiteX65" fmla="*/ 68773 w 216354"/>
              <a:gd name="connsiteY65" fmla="*/ 6866 h 324530"/>
              <a:gd name="connsiteX66" fmla="*/ 108177 w 216354"/>
              <a:gd name="connsiteY66" fmla="*/ 0 h 32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16354" h="324530">
                <a:moveTo>
                  <a:pt x="108177" y="60848"/>
                </a:moveTo>
                <a:cubicBezTo>
                  <a:pt x="115219" y="60848"/>
                  <a:pt x="122227" y="61976"/>
                  <a:pt x="129199" y="64229"/>
                </a:cubicBezTo>
                <a:cubicBezTo>
                  <a:pt x="136172" y="66483"/>
                  <a:pt x="142299" y="70286"/>
                  <a:pt x="147581" y="75638"/>
                </a:cubicBezTo>
                <a:cubicBezTo>
                  <a:pt x="152863" y="80991"/>
                  <a:pt x="155504" y="87329"/>
                  <a:pt x="155504" y="94654"/>
                </a:cubicBezTo>
                <a:cubicBezTo>
                  <a:pt x="155504" y="96485"/>
                  <a:pt x="154835" y="98069"/>
                  <a:pt x="153497" y="99408"/>
                </a:cubicBezTo>
                <a:cubicBezTo>
                  <a:pt x="152158" y="100746"/>
                  <a:pt x="150574" y="101415"/>
                  <a:pt x="148744" y="101415"/>
                </a:cubicBezTo>
                <a:cubicBezTo>
                  <a:pt x="146911" y="101415"/>
                  <a:pt x="145327" y="100746"/>
                  <a:pt x="143989" y="99408"/>
                </a:cubicBezTo>
                <a:cubicBezTo>
                  <a:pt x="142651" y="98069"/>
                  <a:pt x="141982" y="96485"/>
                  <a:pt x="141982" y="94654"/>
                </a:cubicBezTo>
                <a:cubicBezTo>
                  <a:pt x="141982" y="88175"/>
                  <a:pt x="138179" y="83174"/>
                  <a:pt x="130573" y="79653"/>
                </a:cubicBezTo>
                <a:cubicBezTo>
                  <a:pt x="122967" y="76132"/>
                  <a:pt x="115501" y="74371"/>
                  <a:pt x="108177" y="74371"/>
                </a:cubicBezTo>
                <a:cubicBezTo>
                  <a:pt x="106345" y="74371"/>
                  <a:pt x="104760" y="73702"/>
                  <a:pt x="103422" y="72364"/>
                </a:cubicBezTo>
                <a:cubicBezTo>
                  <a:pt x="102084" y="71026"/>
                  <a:pt x="101415" y="69441"/>
                  <a:pt x="101415" y="67610"/>
                </a:cubicBezTo>
                <a:cubicBezTo>
                  <a:pt x="101415" y="65779"/>
                  <a:pt x="102084" y="64194"/>
                  <a:pt x="103422" y="62856"/>
                </a:cubicBezTo>
                <a:cubicBezTo>
                  <a:pt x="104760" y="61517"/>
                  <a:pt x="106345" y="60848"/>
                  <a:pt x="108177" y="60848"/>
                </a:cubicBezTo>
                <a:close/>
                <a:moveTo>
                  <a:pt x="108177" y="27044"/>
                </a:moveTo>
                <a:cubicBezTo>
                  <a:pt x="98458" y="27044"/>
                  <a:pt x="88845" y="28629"/>
                  <a:pt x="79337" y="31797"/>
                </a:cubicBezTo>
                <a:cubicBezTo>
                  <a:pt x="69829" y="34967"/>
                  <a:pt x="61167" y="39333"/>
                  <a:pt x="53349" y="44897"/>
                </a:cubicBezTo>
                <a:cubicBezTo>
                  <a:pt x="45532" y="50461"/>
                  <a:pt x="39193" y="57609"/>
                  <a:pt x="34333" y="66343"/>
                </a:cubicBezTo>
                <a:cubicBezTo>
                  <a:pt x="29474" y="75076"/>
                  <a:pt x="27044" y="84513"/>
                  <a:pt x="27044" y="94655"/>
                </a:cubicBezTo>
                <a:cubicBezTo>
                  <a:pt x="27044" y="108881"/>
                  <a:pt x="31834" y="121558"/>
                  <a:pt x="41411" y="132686"/>
                </a:cubicBezTo>
                <a:cubicBezTo>
                  <a:pt x="42820" y="134235"/>
                  <a:pt x="44968" y="136559"/>
                  <a:pt x="47856" y="139658"/>
                </a:cubicBezTo>
                <a:cubicBezTo>
                  <a:pt x="50743" y="142757"/>
                  <a:pt x="52891" y="145081"/>
                  <a:pt x="54300" y="146630"/>
                </a:cubicBezTo>
                <a:cubicBezTo>
                  <a:pt x="72329" y="168181"/>
                  <a:pt x="82259" y="189169"/>
                  <a:pt x="84091" y="209593"/>
                </a:cubicBezTo>
                <a:lnTo>
                  <a:pt x="132263" y="209593"/>
                </a:lnTo>
                <a:cubicBezTo>
                  <a:pt x="134094" y="189169"/>
                  <a:pt x="144024" y="168181"/>
                  <a:pt x="162054" y="146630"/>
                </a:cubicBezTo>
                <a:cubicBezTo>
                  <a:pt x="163463" y="145081"/>
                  <a:pt x="165611" y="142757"/>
                  <a:pt x="168498" y="139658"/>
                </a:cubicBezTo>
                <a:cubicBezTo>
                  <a:pt x="171386" y="136559"/>
                  <a:pt x="173534" y="134235"/>
                  <a:pt x="174943" y="132686"/>
                </a:cubicBezTo>
                <a:cubicBezTo>
                  <a:pt x="184520" y="121558"/>
                  <a:pt x="189310" y="108881"/>
                  <a:pt x="189310" y="94655"/>
                </a:cubicBezTo>
                <a:cubicBezTo>
                  <a:pt x="189310" y="84513"/>
                  <a:pt x="186880" y="75076"/>
                  <a:pt x="182021" y="66343"/>
                </a:cubicBezTo>
                <a:cubicBezTo>
                  <a:pt x="177161" y="57609"/>
                  <a:pt x="170822" y="50461"/>
                  <a:pt x="163005" y="44897"/>
                </a:cubicBezTo>
                <a:cubicBezTo>
                  <a:pt x="155187" y="39333"/>
                  <a:pt x="146525" y="34967"/>
                  <a:pt x="137017" y="31797"/>
                </a:cubicBezTo>
                <a:cubicBezTo>
                  <a:pt x="127509" y="28629"/>
                  <a:pt x="117896" y="27044"/>
                  <a:pt x="108177" y="27044"/>
                </a:cubicBezTo>
                <a:close/>
                <a:moveTo>
                  <a:pt x="108177" y="0"/>
                </a:moveTo>
                <a:cubicBezTo>
                  <a:pt x="121558" y="0"/>
                  <a:pt x="134693" y="2289"/>
                  <a:pt x="147581" y="6866"/>
                </a:cubicBezTo>
                <a:cubicBezTo>
                  <a:pt x="160469" y="11444"/>
                  <a:pt x="172019" y="17712"/>
                  <a:pt x="182231" y="25671"/>
                </a:cubicBezTo>
                <a:cubicBezTo>
                  <a:pt x="192443" y="33629"/>
                  <a:pt x="200684" y="43629"/>
                  <a:pt x="206952" y="55672"/>
                </a:cubicBezTo>
                <a:cubicBezTo>
                  <a:pt x="213220" y="67716"/>
                  <a:pt x="216354" y="80710"/>
                  <a:pt x="216354" y="94655"/>
                </a:cubicBezTo>
                <a:cubicBezTo>
                  <a:pt x="216354" y="116487"/>
                  <a:pt x="209099" y="135362"/>
                  <a:pt x="194592" y="151279"/>
                </a:cubicBezTo>
                <a:cubicBezTo>
                  <a:pt x="188253" y="158180"/>
                  <a:pt x="183006" y="164308"/>
                  <a:pt x="178851" y="169660"/>
                </a:cubicBezTo>
                <a:cubicBezTo>
                  <a:pt x="174696" y="175013"/>
                  <a:pt x="170506" y="181739"/>
                  <a:pt x="166280" y="189838"/>
                </a:cubicBezTo>
                <a:cubicBezTo>
                  <a:pt x="162054" y="197937"/>
                  <a:pt x="159659" y="205508"/>
                  <a:pt x="159096" y="212551"/>
                </a:cubicBezTo>
                <a:cubicBezTo>
                  <a:pt x="165716" y="216494"/>
                  <a:pt x="169027" y="222269"/>
                  <a:pt x="169027" y="229876"/>
                </a:cubicBezTo>
                <a:cubicBezTo>
                  <a:pt x="169027" y="235088"/>
                  <a:pt x="167266" y="239594"/>
                  <a:pt x="163745" y="243398"/>
                </a:cubicBezTo>
                <a:cubicBezTo>
                  <a:pt x="167266" y="247201"/>
                  <a:pt x="169027" y="251708"/>
                  <a:pt x="169027" y="256920"/>
                </a:cubicBezTo>
                <a:cubicBezTo>
                  <a:pt x="169027" y="264245"/>
                  <a:pt x="165857" y="269949"/>
                  <a:pt x="159519" y="274034"/>
                </a:cubicBezTo>
                <a:cubicBezTo>
                  <a:pt x="161350" y="277274"/>
                  <a:pt x="162266" y="280583"/>
                  <a:pt x="162266" y="283964"/>
                </a:cubicBezTo>
                <a:cubicBezTo>
                  <a:pt x="162266" y="290444"/>
                  <a:pt x="160047" y="295444"/>
                  <a:pt x="155610" y="298965"/>
                </a:cubicBezTo>
                <a:cubicBezTo>
                  <a:pt x="151173" y="302486"/>
                  <a:pt x="145715" y="304247"/>
                  <a:pt x="139235" y="304247"/>
                </a:cubicBezTo>
                <a:cubicBezTo>
                  <a:pt x="136418" y="310444"/>
                  <a:pt x="132193" y="315374"/>
                  <a:pt x="126559" y="319037"/>
                </a:cubicBezTo>
                <a:cubicBezTo>
                  <a:pt x="120924" y="322699"/>
                  <a:pt x="114797" y="324530"/>
                  <a:pt x="108177" y="324530"/>
                </a:cubicBezTo>
                <a:cubicBezTo>
                  <a:pt x="101557" y="324530"/>
                  <a:pt x="95429" y="322699"/>
                  <a:pt x="89795" y="319037"/>
                </a:cubicBezTo>
                <a:cubicBezTo>
                  <a:pt x="84161" y="315374"/>
                  <a:pt x="79935" y="310444"/>
                  <a:pt x="77119" y="304247"/>
                </a:cubicBezTo>
                <a:cubicBezTo>
                  <a:pt x="70639" y="304247"/>
                  <a:pt x="65181" y="302486"/>
                  <a:pt x="60744" y="298965"/>
                </a:cubicBezTo>
                <a:cubicBezTo>
                  <a:pt x="56307" y="295444"/>
                  <a:pt x="54088" y="290444"/>
                  <a:pt x="54088" y="283964"/>
                </a:cubicBezTo>
                <a:cubicBezTo>
                  <a:pt x="54088" y="280583"/>
                  <a:pt x="55004" y="277274"/>
                  <a:pt x="56835" y="274034"/>
                </a:cubicBezTo>
                <a:cubicBezTo>
                  <a:pt x="50497" y="269949"/>
                  <a:pt x="47327" y="264245"/>
                  <a:pt x="47327" y="256920"/>
                </a:cubicBezTo>
                <a:cubicBezTo>
                  <a:pt x="47327" y="251708"/>
                  <a:pt x="49088" y="247201"/>
                  <a:pt x="52609" y="243398"/>
                </a:cubicBezTo>
                <a:cubicBezTo>
                  <a:pt x="49088" y="239594"/>
                  <a:pt x="47327" y="235088"/>
                  <a:pt x="47327" y="229876"/>
                </a:cubicBezTo>
                <a:cubicBezTo>
                  <a:pt x="47327" y="222269"/>
                  <a:pt x="50638" y="216494"/>
                  <a:pt x="57258" y="212551"/>
                </a:cubicBezTo>
                <a:cubicBezTo>
                  <a:pt x="56694" y="205508"/>
                  <a:pt x="54300" y="197937"/>
                  <a:pt x="50074" y="189838"/>
                </a:cubicBezTo>
                <a:cubicBezTo>
                  <a:pt x="45848" y="181739"/>
                  <a:pt x="41658" y="175013"/>
                  <a:pt x="37503" y="169660"/>
                </a:cubicBezTo>
                <a:cubicBezTo>
                  <a:pt x="33347" y="164308"/>
                  <a:pt x="28100" y="158180"/>
                  <a:pt x="21762" y="151279"/>
                </a:cubicBezTo>
                <a:cubicBezTo>
                  <a:pt x="7254" y="135362"/>
                  <a:pt x="0" y="116487"/>
                  <a:pt x="0" y="94655"/>
                </a:cubicBezTo>
                <a:cubicBezTo>
                  <a:pt x="0" y="80710"/>
                  <a:pt x="3134" y="67716"/>
                  <a:pt x="9402" y="55672"/>
                </a:cubicBezTo>
                <a:cubicBezTo>
                  <a:pt x="15670" y="43629"/>
                  <a:pt x="23910" y="33629"/>
                  <a:pt x="34123" y="25671"/>
                </a:cubicBezTo>
                <a:cubicBezTo>
                  <a:pt x="44334" y="17712"/>
                  <a:pt x="55885" y="11444"/>
                  <a:pt x="68773" y="6866"/>
                </a:cubicBezTo>
                <a:cubicBezTo>
                  <a:pt x="81661" y="2289"/>
                  <a:pt x="94795" y="0"/>
                  <a:pt x="1081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CONTROLES DE VALIDACIÓN - </a:t>
            </a:r>
            <a:r>
              <a:rPr lang="es-MX" sz="2800" dirty="0"/>
              <a:t>C04</a:t>
            </a:r>
          </a:p>
        </p:txBody>
      </p:sp>
    </p:spTree>
    <p:extLst>
      <p:ext uri="{BB962C8B-B14F-4D97-AF65-F5344CB8AC3E}">
        <p14:creationId xmlns:p14="http://schemas.microsoft.com/office/powerpoint/2010/main" val="9552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0" y="2019300"/>
            <a:ext cx="12192000" cy="253365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800" dirty="0" smtClean="0"/>
              <a:t>ALGUNAS CONSIDERACIONES</a:t>
            </a:r>
            <a:endParaRPr lang="es-419" sz="2000" dirty="0"/>
          </a:p>
        </p:txBody>
      </p:sp>
    </p:spTree>
    <p:extLst>
      <p:ext uri="{BB962C8B-B14F-4D97-AF65-F5344CB8AC3E}">
        <p14:creationId xmlns:p14="http://schemas.microsoft.com/office/powerpoint/2010/main" val="132459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6096837" y="1401994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03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3632609" y="1877514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1168381" y="2353034"/>
            <a:ext cx="809837" cy="830997"/>
          </a:xfrm>
          <a:prstGeom prst="rect">
            <a:avLst/>
          </a:prstGeom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defRPr sz="48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01</a:t>
            </a:r>
          </a:p>
        </p:txBody>
      </p:sp>
      <p:cxnSp>
        <p:nvCxnSpPr>
          <p:cNvPr id="7" name="Straight Connector 17"/>
          <p:cNvCxnSpPr/>
          <p:nvPr/>
        </p:nvCxnSpPr>
        <p:spPr>
          <a:xfrm>
            <a:off x="1068293" y="2939509"/>
            <a:ext cx="1261313" cy="1313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8"/>
          <p:cNvCxnSpPr/>
          <p:nvPr/>
        </p:nvCxnSpPr>
        <p:spPr>
          <a:xfrm>
            <a:off x="3511846" y="2460489"/>
            <a:ext cx="1696233" cy="176675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9"/>
          <p:cNvCxnSpPr/>
          <p:nvPr/>
        </p:nvCxnSpPr>
        <p:spPr>
          <a:xfrm>
            <a:off x="5966784" y="1993542"/>
            <a:ext cx="2145875" cy="22350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0"/>
          <p:cNvCxnSpPr/>
          <p:nvPr/>
        </p:nvCxnSpPr>
        <p:spPr>
          <a:xfrm>
            <a:off x="8351105" y="1475230"/>
            <a:ext cx="2667147" cy="277802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/>
          <p:cNvCxnSpPr/>
          <p:nvPr/>
        </p:nvCxnSpPr>
        <p:spPr>
          <a:xfrm>
            <a:off x="466565" y="4243788"/>
            <a:ext cx="11219543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22"/>
          <p:cNvSpPr/>
          <p:nvPr/>
        </p:nvSpPr>
        <p:spPr>
          <a:xfrm>
            <a:off x="2218089" y="4135014"/>
            <a:ext cx="217548" cy="2175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23"/>
          <p:cNvSpPr/>
          <p:nvPr/>
        </p:nvSpPr>
        <p:spPr>
          <a:xfrm>
            <a:off x="5110987" y="4135014"/>
            <a:ext cx="217548" cy="217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24"/>
          <p:cNvSpPr/>
          <p:nvPr/>
        </p:nvSpPr>
        <p:spPr>
          <a:xfrm>
            <a:off x="8003885" y="4135014"/>
            <a:ext cx="217548" cy="217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25"/>
          <p:cNvSpPr/>
          <p:nvPr/>
        </p:nvSpPr>
        <p:spPr>
          <a:xfrm>
            <a:off x="10896782" y="4135014"/>
            <a:ext cx="217548" cy="2175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41"/>
          <p:cNvGrpSpPr/>
          <p:nvPr/>
        </p:nvGrpSpPr>
        <p:grpSpPr>
          <a:xfrm>
            <a:off x="1229278" y="3112722"/>
            <a:ext cx="2267712" cy="374904"/>
            <a:chOff x="6885367" y="3427555"/>
            <a:chExt cx="2267712" cy="374904"/>
          </a:xfrm>
        </p:grpSpPr>
        <p:sp>
          <p:nvSpPr>
            <p:cNvPr id="17" name="Trapezoid 42"/>
            <p:cNvSpPr/>
            <p:nvPr/>
          </p:nvSpPr>
          <p:spPr>
            <a:xfrm flipV="1">
              <a:off x="6885367" y="3427555"/>
              <a:ext cx="2267712" cy="374904"/>
            </a:xfrm>
            <a:prstGeom prst="trapezoid">
              <a:avLst>
                <a:gd name="adj" fmla="val 9636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43"/>
            <p:cNvSpPr/>
            <p:nvPr/>
          </p:nvSpPr>
          <p:spPr>
            <a:xfrm>
              <a:off x="7193749" y="3427939"/>
              <a:ext cx="16476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 smtClean="0">
                  <a:solidFill>
                    <a:prstClr val="white"/>
                  </a:solidFill>
                </a:rPr>
                <a:t>C01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44"/>
          <p:cNvGrpSpPr/>
          <p:nvPr/>
        </p:nvGrpSpPr>
        <p:grpSpPr>
          <a:xfrm>
            <a:off x="3674985" y="2637204"/>
            <a:ext cx="2267712" cy="374904"/>
            <a:chOff x="6885367" y="3427555"/>
            <a:chExt cx="2267712" cy="374904"/>
          </a:xfrm>
        </p:grpSpPr>
        <p:sp>
          <p:nvSpPr>
            <p:cNvPr id="20" name="Trapezoid 45"/>
            <p:cNvSpPr/>
            <p:nvPr/>
          </p:nvSpPr>
          <p:spPr>
            <a:xfrm flipV="1">
              <a:off x="6885367" y="3427555"/>
              <a:ext cx="2267712" cy="374904"/>
            </a:xfrm>
            <a:prstGeom prst="trapezoid">
              <a:avLst>
                <a:gd name="adj" fmla="val 9636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 46"/>
            <p:cNvSpPr/>
            <p:nvPr/>
          </p:nvSpPr>
          <p:spPr>
            <a:xfrm>
              <a:off x="7193749" y="3427939"/>
              <a:ext cx="16476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 smtClean="0">
                  <a:solidFill>
                    <a:prstClr val="white"/>
                  </a:solidFill>
                </a:rPr>
                <a:t>C02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47"/>
          <p:cNvGrpSpPr/>
          <p:nvPr/>
        </p:nvGrpSpPr>
        <p:grpSpPr>
          <a:xfrm>
            <a:off x="6120692" y="2161685"/>
            <a:ext cx="2267712" cy="374904"/>
            <a:chOff x="6885367" y="3427555"/>
            <a:chExt cx="2267712" cy="374904"/>
          </a:xfrm>
        </p:grpSpPr>
        <p:sp>
          <p:nvSpPr>
            <p:cNvPr id="23" name="Trapezoid 48"/>
            <p:cNvSpPr/>
            <p:nvPr/>
          </p:nvSpPr>
          <p:spPr>
            <a:xfrm flipV="1">
              <a:off x="6885367" y="3427555"/>
              <a:ext cx="2267712" cy="374904"/>
            </a:xfrm>
            <a:prstGeom prst="trapezoid">
              <a:avLst>
                <a:gd name="adj" fmla="val 9636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49"/>
            <p:cNvSpPr/>
            <p:nvPr/>
          </p:nvSpPr>
          <p:spPr>
            <a:xfrm>
              <a:off x="7193749" y="3427939"/>
              <a:ext cx="16476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 smtClean="0">
                  <a:solidFill>
                    <a:prstClr val="white"/>
                  </a:solidFill>
                </a:rPr>
                <a:t>C03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50"/>
          <p:cNvGrpSpPr/>
          <p:nvPr/>
        </p:nvGrpSpPr>
        <p:grpSpPr>
          <a:xfrm>
            <a:off x="8566399" y="1686166"/>
            <a:ext cx="2267712" cy="374904"/>
            <a:chOff x="6885367" y="3427555"/>
            <a:chExt cx="2267712" cy="374904"/>
          </a:xfrm>
        </p:grpSpPr>
        <p:sp>
          <p:nvSpPr>
            <p:cNvPr id="26" name="Trapezoid 51"/>
            <p:cNvSpPr/>
            <p:nvPr/>
          </p:nvSpPr>
          <p:spPr>
            <a:xfrm flipV="1">
              <a:off x="6885367" y="3427555"/>
              <a:ext cx="2267712" cy="374904"/>
            </a:xfrm>
            <a:prstGeom prst="trapezoid">
              <a:avLst>
                <a:gd name="adj" fmla="val 9636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52"/>
            <p:cNvSpPr/>
            <p:nvPr/>
          </p:nvSpPr>
          <p:spPr>
            <a:xfrm>
              <a:off x="7193749" y="3427939"/>
              <a:ext cx="16476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 smtClean="0">
                  <a:solidFill>
                    <a:prstClr val="white"/>
                  </a:solidFill>
                </a:rPr>
                <a:t>C04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8" name="Rectangle 53"/>
          <p:cNvSpPr/>
          <p:nvPr/>
        </p:nvSpPr>
        <p:spPr>
          <a:xfrm>
            <a:off x="2344462" y="3604097"/>
            <a:ext cx="1713323" cy="52322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1"/>
                </a:solidFill>
              </a:rPr>
              <a:t>Operaciones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b="1" dirty="0" err="1" smtClean="0">
                <a:solidFill>
                  <a:schemeClr val="accent1"/>
                </a:solidFill>
              </a:rPr>
              <a:t>concedidas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29" name="Rectangle 57"/>
          <p:cNvSpPr/>
          <p:nvPr/>
        </p:nvSpPr>
        <p:spPr>
          <a:xfrm>
            <a:off x="4797489" y="3303204"/>
            <a:ext cx="1599140" cy="52322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Saldos</a:t>
            </a:r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1400" b="1" dirty="0" err="1" smtClean="0">
                <a:solidFill>
                  <a:schemeClr val="accent2">
                    <a:lumMod val="75000"/>
                  </a:schemeClr>
                </a:solidFill>
              </a:rPr>
              <a:t>operaciones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Rectangle 60"/>
          <p:cNvSpPr/>
          <p:nvPr/>
        </p:nvSpPr>
        <p:spPr>
          <a:xfrm>
            <a:off x="7394733" y="2920266"/>
            <a:ext cx="1720587" cy="73866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3"/>
                </a:solidFill>
              </a:rPr>
              <a:t>Garantes</a:t>
            </a:r>
            <a:r>
              <a:rPr lang="en-US" sz="1400" b="1" dirty="0" smtClean="0">
                <a:solidFill>
                  <a:schemeClr val="accent3"/>
                </a:solidFill>
              </a:rPr>
              <a:t>, </a:t>
            </a:r>
            <a:r>
              <a:rPr lang="en-US" sz="1400" b="1" dirty="0" err="1" smtClean="0">
                <a:solidFill>
                  <a:schemeClr val="accent3"/>
                </a:solidFill>
              </a:rPr>
              <a:t>codeudores</a:t>
            </a:r>
            <a:r>
              <a:rPr lang="en-US" sz="1400" b="1" dirty="0" smtClean="0">
                <a:solidFill>
                  <a:schemeClr val="accent3"/>
                </a:solidFill>
              </a:rPr>
              <a:t> y </a:t>
            </a:r>
            <a:r>
              <a:rPr lang="en-US" sz="1400" b="1" dirty="0" err="1" smtClean="0">
                <a:solidFill>
                  <a:schemeClr val="accent3"/>
                </a:solidFill>
              </a:rPr>
              <a:t>garrantías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ítulo 1"/>
          <p:cNvSpPr txBox="1">
            <a:spLocks/>
          </p:cNvSpPr>
          <p:nvPr/>
        </p:nvSpPr>
        <p:spPr>
          <a:xfrm>
            <a:off x="466565" y="5234784"/>
            <a:ext cx="3996872" cy="82233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dirty="0" smtClean="0">
                <a:latin typeface="+mn-lt"/>
              </a:rPr>
              <a:t>Primera carga de información (Junio 2023)</a:t>
            </a:r>
            <a:endParaRPr lang="es-EC" sz="1800" dirty="0">
              <a:latin typeface="+mn-lt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8874781" y="5013788"/>
            <a:ext cx="2519019" cy="1264321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</a:rPr>
              <a:t>Hasta </a:t>
            </a:r>
            <a:r>
              <a:rPr lang="es-MX" sz="1600" dirty="0">
                <a:solidFill>
                  <a:schemeClr val="tx1"/>
                </a:solidFill>
              </a:rPr>
              <a:t>el mes de </a:t>
            </a:r>
            <a:r>
              <a:rPr lang="es-MX" sz="1600" dirty="0" smtClean="0">
                <a:solidFill>
                  <a:schemeClr val="tx1"/>
                </a:solidFill>
              </a:rPr>
              <a:t>reporte</a:t>
            </a:r>
            <a:endParaRPr lang="es-EC" sz="1600" dirty="0"/>
          </a:p>
        </p:txBody>
      </p:sp>
      <p:sp>
        <p:nvSpPr>
          <p:cNvPr id="33" name="Elipse 32"/>
          <p:cNvSpPr/>
          <p:nvPr/>
        </p:nvSpPr>
        <p:spPr>
          <a:xfrm>
            <a:off x="5381733" y="4999255"/>
            <a:ext cx="2809701" cy="1293388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i="1" dirty="0" smtClean="0">
                <a:solidFill>
                  <a:schemeClr val="tx1"/>
                </a:solidFill>
              </a:rPr>
              <a:t>Carga masiva</a:t>
            </a:r>
            <a:endParaRPr lang="es-EC" i="1" dirty="0"/>
          </a:p>
        </p:txBody>
      </p:sp>
      <p:cxnSp>
        <p:nvCxnSpPr>
          <p:cNvPr id="34" name="Conector recto de flecha 33"/>
          <p:cNvCxnSpPr>
            <a:stCxn id="31" idx="3"/>
            <a:endCxn id="33" idx="2"/>
          </p:cNvCxnSpPr>
          <p:nvPr/>
        </p:nvCxnSpPr>
        <p:spPr>
          <a:xfrm>
            <a:off x="4463437" y="5645949"/>
            <a:ext cx="918296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>
            <a:stCxn id="33" idx="6"/>
            <a:endCxn id="32" idx="2"/>
          </p:cNvCxnSpPr>
          <p:nvPr/>
        </p:nvCxnSpPr>
        <p:spPr>
          <a:xfrm>
            <a:off x="8191434" y="5645949"/>
            <a:ext cx="683347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 smtClean="0"/>
              <a:t>SECUENCIA DE VALIDACIÓN</a:t>
            </a:r>
            <a:endParaRPr lang="es-MX" sz="2800" dirty="0"/>
          </a:p>
        </p:txBody>
      </p:sp>
      <p:sp>
        <p:nvSpPr>
          <p:cNvPr id="37" name="Rectangle 63"/>
          <p:cNvSpPr/>
          <p:nvPr/>
        </p:nvSpPr>
        <p:spPr>
          <a:xfrm>
            <a:off x="9698626" y="2197198"/>
            <a:ext cx="2346022" cy="73866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4"/>
                </a:solidFill>
              </a:rPr>
              <a:t>Bienes</a:t>
            </a:r>
            <a:r>
              <a:rPr lang="en-US" sz="1400" b="1" dirty="0" smtClean="0">
                <a:solidFill>
                  <a:schemeClr val="accent4"/>
                </a:solidFill>
              </a:rPr>
              <a:t> o </a:t>
            </a:r>
            <a:r>
              <a:rPr lang="en-US" sz="1400" b="1" dirty="0" err="1" smtClean="0">
                <a:solidFill>
                  <a:schemeClr val="accent4"/>
                </a:solidFill>
              </a:rPr>
              <a:t>títulos</a:t>
            </a:r>
            <a:r>
              <a:rPr lang="en-US" sz="1400" b="1" dirty="0" smtClean="0">
                <a:solidFill>
                  <a:schemeClr val="accent4"/>
                </a:solidFill>
              </a:rPr>
              <a:t> </a:t>
            </a:r>
            <a:r>
              <a:rPr lang="en-US" sz="1400" b="1" dirty="0" err="1" smtClean="0">
                <a:solidFill>
                  <a:schemeClr val="accent4"/>
                </a:solidFill>
              </a:rPr>
              <a:t>valares</a:t>
            </a:r>
            <a:r>
              <a:rPr lang="en-US" sz="1400" b="1" dirty="0" smtClean="0">
                <a:solidFill>
                  <a:schemeClr val="accent4"/>
                </a:solidFill>
              </a:rPr>
              <a:t> </a:t>
            </a:r>
            <a:r>
              <a:rPr lang="en-US" sz="1400" b="1" dirty="0" err="1" smtClean="0">
                <a:solidFill>
                  <a:schemeClr val="accent4"/>
                </a:solidFill>
              </a:rPr>
              <a:t>adjudicados</a:t>
            </a:r>
            <a:r>
              <a:rPr lang="en-US" sz="1400" b="1" dirty="0" smtClean="0">
                <a:solidFill>
                  <a:schemeClr val="accent4"/>
                </a:solidFill>
              </a:rPr>
              <a:t> o </a:t>
            </a:r>
            <a:r>
              <a:rPr lang="en-US" sz="1400" b="1" dirty="0" err="1" smtClean="0">
                <a:solidFill>
                  <a:schemeClr val="accent4"/>
                </a:solidFill>
              </a:rPr>
              <a:t>recibidos</a:t>
            </a:r>
            <a:r>
              <a:rPr lang="en-US" sz="1400" b="1" dirty="0" smtClean="0">
                <a:solidFill>
                  <a:schemeClr val="accent4"/>
                </a:solidFill>
              </a:rPr>
              <a:t> </a:t>
            </a:r>
            <a:r>
              <a:rPr lang="en-US" sz="1400" b="1" dirty="0" err="1" smtClean="0">
                <a:solidFill>
                  <a:schemeClr val="accent4"/>
                </a:solidFill>
              </a:rPr>
              <a:t>en</a:t>
            </a:r>
            <a:r>
              <a:rPr lang="en-US" sz="1400" b="1" dirty="0" smtClean="0">
                <a:solidFill>
                  <a:schemeClr val="accent4"/>
                </a:solidFill>
              </a:rPr>
              <a:t> </a:t>
            </a:r>
            <a:r>
              <a:rPr lang="en-US" sz="1400" b="1" dirty="0" err="1" smtClean="0">
                <a:solidFill>
                  <a:schemeClr val="accent4"/>
                </a:solidFill>
              </a:rPr>
              <a:t>dación</a:t>
            </a:r>
            <a:r>
              <a:rPr lang="en-US" sz="1400" b="1" dirty="0" smtClean="0">
                <a:solidFill>
                  <a:schemeClr val="accent4"/>
                </a:solidFill>
              </a:rPr>
              <a:t> de </a:t>
            </a:r>
            <a:r>
              <a:rPr lang="en-US" sz="1400" b="1" dirty="0" err="1" smtClean="0">
                <a:solidFill>
                  <a:schemeClr val="accent4"/>
                </a:solidFill>
              </a:rPr>
              <a:t>pago</a:t>
            </a:r>
            <a:endParaRPr lang="en-US" sz="1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5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DF72018-BD5F-4F21-ABA3-B138DB73B90B}"/>
              </a:ext>
            </a:extLst>
          </p:cNvPr>
          <p:cNvSpPr txBox="1"/>
          <p:nvPr/>
        </p:nvSpPr>
        <p:spPr>
          <a:xfrm>
            <a:off x="309561" y="3770071"/>
            <a:ext cx="1157287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bg1"/>
                </a:solidFill>
              </a:rPr>
              <a:t>ESTRUCTURAS DE ACTUALIZACIÓN </a:t>
            </a:r>
            <a:r>
              <a:rPr lang="es-MX" sz="3200" dirty="0">
                <a:solidFill>
                  <a:schemeClr val="bg1"/>
                </a:solidFill>
              </a:rPr>
              <a:t>DE CARTERA DE CRÉDITOS Y CONTINGENTES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</a:rPr>
              <a:t>SEGMENTOS 1, 2, 3, CONAFIPS, Caja Central y Mutualistas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832C5E-6AC4-49EB-851B-98DE196B44CD}"/>
              </a:ext>
            </a:extLst>
          </p:cNvPr>
          <p:cNvSpPr txBox="1"/>
          <p:nvPr/>
        </p:nvSpPr>
        <p:spPr>
          <a:xfrm>
            <a:off x="5021829" y="5828610"/>
            <a:ext cx="2148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JUNIO 2023</a:t>
            </a:r>
            <a:endParaRPr lang="es-EC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DB8DC-DF29-448D-A0A7-BC9E8CAF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12725"/>
            <a:ext cx="10001250" cy="720725"/>
          </a:xfrm>
        </p:spPr>
        <p:txBody>
          <a:bodyPr>
            <a:normAutofit/>
          </a:bodyPr>
          <a:lstStyle/>
          <a:p>
            <a:r>
              <a:rPr lang="es-419" sz="2800" dirty="0"/>
              <a:t>CONTENIDO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87CE529-7E18-496F-9BBC-835BC3BD8DA4}"/>
              </a:ext>
            </a:extLst>
          </p:cNvPr>
          <p:cNvGrpSpPr/>
          <p:nvPr/>
        </p:nvGrpSpPr>
        <p:grpSpPr>
          <a:xfrm>
            <a:off x="2274495" y="1800225"/>
            <a:ext cx="9084207" cy="548640"/>
            <a:chOff x="914400" y="1247775"/>
            <a:chExt cx="9084207" cy="54864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D64F02F2-D773-42C8-9CD3-A877D2C464DC}"/>
                </a:ext>
              </a:extLst>
            </p:cNvPr>
            <p:cNvSpPr/>
            <p:nvPr/>
          </p:nvSpPr>
          <p:spPr>
            <a:xfrm>
              <a:off x="914400" y="1247775"/>
              <a:ext cx="548640" cy="548640"/>
            </a:xfrm>
            <a:prstGeom prst="ellipse">
              <a:avLst/>
            </a:prstGeom>
            <a:solidFill>
              <a:srgbClr val="082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6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F33B95-BB0B-465B-8144-4D2CD3844A65}"/>
                </a:ext>
              </a:extLst>
            </p:cNvPr>
            <p:cNvSpPr txBox="1"/>
            <p:nvPr/>
          </p:nvSpPr>
          <p:spPr>
            <a:xfrm>
              <a:off x="1539240" y="1291262"/>
              <a:ext cx="845936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MX" sz="2400" dirty="0"/>
                <a:t>Modificación y/o actualización de operaciones – </a:t>
              </a:r>
              <a:r>
                <a:rPr lang="es-MX" sz="2400" dirty="0" smtClean="0"/>
                <a:t>C01A</a:t>
              </a:r>
              <a:endParaRPr lang="es-MX" sz="24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3186051-82A4-43C2-AE46-14D695342D6E}"/>
              </a:ext>
            </a:extLst>
          </p:cNvPr>
          <p:cNvGrpSpPr/>
          <p:nvPr/>
        </p:nvGrpSpPr>
        <p:grpSpPr>
          <a:xfrm>
            <a:off x="2274495" y="2745933"/>
            <a:ext cx="7704022" cy="548640"/>
            <a:chOff x="914400" y="2162503"/>
            <a:chExt cx="7704022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6CF46E1E-F4C3-4B30-9E88-4022C037A666}"/>
                </a:ext>
              </a:extLst>
            </p:cNvPr>
            <p:cNvSpPr/>
            <p:nvPr/>
          </p:nvSpPr>
          <p:spPr>
            <a:xfrm>
              <a:off x="914400" y="2162503"/>
              <a:ext cx="548640" cy="54864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EE1D6D4E-3145-46B3-BA5A-F32E3DB0B11E}"/>
                </a:ext>
              </a:extLst>
            </p:cNvPr>
            <p:cNvSpPr txBox="1"/>
            <p:nvPr/>
          </p:nvSpPr>
          <p:spPr>
            <a:xfrm>
              <a:off x="1539240" y="2205990"/>
              <a:ext cx="7079182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MX" sz="2400" dirty="0"/>
                <a:t>Activación de operaciones canceladas – C20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0776AA4-9E46-40DB-85A9-DA5379E95B2B}"/>
              </a:ext>
            </a:extLst>
          </p:cNvPr>
          <p:cNvGrpSpPr/>
          <p:nvPr/>
        </p:nvGrpSpPr>
        <p:grpSpPr>
          <a:xfrm>
            <a:off x="2274495" y="3691641"/>
            <a:ext cx="8677044" cy="548640"/>
            <a:chOff x="914400" y="1247775"/>
            <a:chExt cx="8677044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9B3AFB6A-E98F-4CDE-80C8-3C469A71FA08}"/>
                </a:ext>
              </a:extLst>
            </p:cNvPr>
            <p:cNvSpPr/>
            <p:nvPr/>
          </p:nvSpPr>
          <p:spPr>
            <a:xfrm>
              <a:off x="914400" y="1247775"/>
              <a:ext cx="548640" cy="548640"/>
            </a:xfrm>
            <a:prstGeom prst="ellipse">
              <a:avLst/>
            </a:prstGeom>
            <a:solidFill>
              <a:srgbClr val="082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600" b="1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6B24350-59FD-45CB-B86C-47B2AF71F801}"/>
                </a:ext>
              </a:extLst>
            </p:cNvPr>
            <p:cNvSpPr txBox="1"/>
            <p:nvPr/>
          </p:nvSpPr>
          <p:spPr>
            <a:xfrm>
              <a:off x="1539240" y="1291262"/>
              <a:ext cx="8052204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MX" sz="2400" dirty="0"/>
                <a:t>Actualización de datos en el reporte crediticio – C60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13913839-65A5-4202-A23A-7A4EF55680DD}"/>
              </a:ext>
            </a:extLst>
          </p:cNvPr>
          <p:cNvGrpSpPr/>
          <p:nvPr/>
        </p:nvGrpSpPr>
        <p:grpSpPr>
          <a:xfrm>
            <a:off x="2274495" y="4637349"/>
            <a:ext cx="4982123" cy="548640"/>
            <a:chOff x="914400" y="2162503"/>
            <a:chExt cx="4982123" cy="54864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54ED8DED-9EE2-43A6-9C0E-0D87C029165C}"/>
                </a:ext>
              </a:extLst>
            </p:cNvPr>
            <p:cNvSpPr/>
            <p:nvPr/>
          </p:nvSpPr>
          <p:spPr>
            <a:xfrm>
              <a:off x="914400" y="2162503"/>
              <a:ext cx="548640" cy="54864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419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EAA9DEA-5E65-4B93-982C-A5B9072EB480}"/>
                </a:ext>
              </a:extLst>
            </p:cNvPr>
            <p:cNvSpPr txBox="1"/>
            <p:nvPr/>
          </p:nvSpPr>
          <p:spPr>
            <a:xfrm>
              <a:off x="1539240" y="2205990"/>
              <a:ext cx="435728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s-419" sz="2400" dirty="0"/>
                <a:t>Consideraciones especiales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7C61D89-2BC4-4CCA-8019-BAA754DF642E}"/>
              </a:ext>
            </a:extLst>
          </p:cNvPr>
          <p:cNvSpPr txBox="1"/>
          <p:nvPr/>
        </p:nvSpPr>
        <p:spPr>
          <a:xfrm>
            <a:off x="3232710" y="5762626"/>
            <a:ext cx="1847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endParaRPr lang="es-419" sz="2400" dirty="0"/>
          </a:p>
        </p:txBody>
      </p:sp>
    </p:spTree>
    <p:extLst>
      <p:ext uri="{BB962C8B-B14F-4D97-AF65-F5344CB8AC3E}">
        <p14:creationId xmlns:p14="http://schemas.microsoft.com/office/powerpoint/2010/main" val="38697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6096000" y="2438400"/>
            <a:ext cx="6096000" cy="198120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Modificación y/o actualización de </a:t>
            </a:r>
            <a:r>
              <a:rPr lang="es-MX" sz="3200" dirty="0" smtClean="0"/>
              <a:t>operaciones</a:t>
            </a:r>
          </a:p>
          <a:p>
            <a:pPr algn="ctr"/>
            <a:r>
              <a:rPr lang="es-MX" sz="3200" dirty="0" smtClean="0"/>
              <a:t>C01A</a:t>
            </a:r>
            <a:endParaRPr lang="es-MX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439FA0-B385-495C-AE9F-0207E766DF0C}"/>
              </a:ext>
            </a:extLst>
          </p:cNvPr>
          <p:cNvSpPr txBox="1"/>
          <p:nvPr/>
        </p:nvSpPr>
        <p:spPr>
          <a:xfrm>
            <a:off x="4800600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4126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17"/>
          <p:cNvSpPr/>
          <p:nvPr/>
        </p:nvSpPr>
        <p:spPr>
          <a:xfrm>
            <a:off x="4386951" y="3888069"/>
            <a:ext cx="1625966" cy="106919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6" name="Shape 415"/>
          <p:cNvSpPr/>
          <p:nvPr/>
        </p:nvSpPr>
        <p:spPr>
          <a:xfrm>
            <a:off x="6016997" y="2148948"/>
            <a:ext cx="1310142" cy="87502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7" name="Shape 416"/>
          <p:cNvSpPr/>
          <p:nvPr/>
        </p:nvSpPr>
        <p:spPr>
          <a:xfrm flipH="1">
            <a:off x="6432254" y="3367399"/>
            <a:ext cx="894884" cy="153585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8" name="Shape 417"/>
          <p:cNvSpPr/>
          <p:nvPr/>
        </p:nvSpPr>
        <p:spPr>
          <a:xfrm flipH="1">
            <a:off x="4332944" y="2148949"/>
            <a:ext cx="1213556" cy="13554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9" name="Shape 418"/>
          <p:cNvSpPr/>
          <p:nvPr/>
        </p:nvSpPr>
        <p:spPr>
          <a:xfrm>
            <a:off x="5023506" y="1700707"/>
            <a:ext cx="1516486" cy="151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0" name="Shape 421"/>
          <p:cNvSpPr/>
          <p:nvPr/>
        </p:nvSpPr>
        <p:spPr>
          <a:xfrm>
            <a:off x="6432256" y="2608919"/>
            <a:ext cx="1181918" cy="1182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1" name="Shape 424"/>
          <p:cNvSpPr/>
          <p:nvPr/>
        </p:nvSpPr>
        <p:spPr>
          <a:xfrm>
            <a:off x="5195540" y="3539913"/>
            <a:ext cx="1895541" cy="1896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499"/>
                  <a:pt x="10800" y="5499"/>
                </a:cubicBezTo>
                <a:cubicBezTo>
                  <a:pt x="13727" y="5499"/>
                  <a:pt x="16101" y="7872"/>
                  <a:pt x="16101" y="10800"/>
                </a:cubicBezTo>
                <a:cubicBezTo>
                  <a:pt x="16101" y="13727"/>
                  <a:pt x="13727" y="16101"/>
                  <a:pt x="10800" y="16101"/>
                </a:cubicBezTo>
                <a:cubicBezTo>
                  <a:pt x="7872" y="16101"/>
                  <a:pt x="5499" y="13727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3"/>
                  <a:pt x="397" y="12600"/>
                  <a:pt x="882" y="12600"/>
                </a:cubicBezTo>
                <a:lnTo>
                  <a:pt x="1963" y="12600"/>
                </a:lnTo>
                <a:cubicBezTo>
                  <a:pt x="2448" y="12600"/>
                  <a:pt x="2965" y="12978"/>
                  <a:pt x="3113" y="13440"/>
                </a:cubicBezTo>
                <a:lnTo>
                  <a:pt x="3495" y="14369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4"/>
                  <a:pt x="2171" y="17444"/>
                  <a:pt x="2514" y="17788"/>
                </a:cubicBezTo>
                <a:lnTo>
                  <a:pt x="3812" y="19086"/>
                </a:lnTo>
                <a:cubicBezTo>
                  <a:pt x="4155" y="19429"/>
                  <a:pt x="4717" y="19429"/>
                  <a:pt x="5060" y="19086"/>
                </a:cubicBezTo>
                <a:lnTo>
                  <a:pt x="5825" y="18321"/>
                </a:lnTo>
                <a:cubicBezTo>
                  <a:pt x="6168" y="17978"/>
                  <a:pt x="6800" y="17880"/>
                  <a:pt x="7230" y="18105"/>
                </a:cubicBezTo>
                <a:lnTo>
                  <a:pt x="8160" y="18487"/>
                </a:lnTo>
                <a:cubicBezTo>
                  <a:pt x="8622" y="18634"/>
                  <a:pt x="9000" y="19152"/>
                  <a:pt x="9000" y="19637"/>
                </a:cubicBezTo>
                <a:lnTo>
                  <a:pt x="9000" y="20719"/>
                </a:lnTo>
                <a:cubicBezTo>
                  <a:pt x="9000" y="21203"/>
                  <a:pt x="9396" y="21600"/>
                  <a:pt x="9881" y="21600"/>
                </a:cubicBezTo>
                <a:lnTo>
                  <a:pt x="11718" y="21600"/>
                </a:lnTo>
                <a:cubicBezTo>
                  <a:pt x="12203" y="21600"/>
                  <a:pt x="12600" y="21203"/>
                  <a:pt x="12600" y="20719"/>
                </a:cubicBezTo>
                <a:lnTo>
                  <a:pt x="12600" y="19637"/>
                </a:lnTo>
                <a:cubicBezTo>
                  <a:pt x="12600" y="19152"/>
                  <a:pt x="12978" y="18634"/>
                  <a:pt x="13439" y="18487"/>
                </a:cubicBezTo>
                <a:lnTo>
                  <a:pt x="14370" y="18105"/>
                </a:lnTo>
                <a:cubicBezTo>
                  <a:pt x="14800" y="17880"/>
                  <a:pt x="15432" y="17978"/>
                  <a:pt x="15775" y="18321"/>
                </a:cubicBezTo>
                <a:lnTo>
                  <a:pt x="16540" y="19086"/>
                </a:lnTo>
                <a:cubicBezTo>
                  <a:pt x="16883" y="19429"/>
                  <a:pt x="17444" y="19429"/>
                  <a:pt x="17787" y="19086"/>
                </a:cubicBezTo>
                <a:lnTo>
                  <a:pt x="19086" y="17788"/>
                </a:lnTo>
                <a:cubicBezTo>
                  <a:pt x="19429" y="17444"/>
                  <a:pt x="19429" y="16884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1" y="14800"/>
                  <a:pt x="18105" y="14369"/>
                </a:cubicBezTo>
                <a:lnTo>
                  <a:pt x="18486" y="13440"/>
                </a:lnTo>
                <a:cubicBezTo>
                  <a:pt x="18634" y="12978"/>
                  <a:pt x="19152" y="12600"/>
                  <a:pt x="19637" y="12600"/>
                </a:cubicBezTo>
                <a:lnTo>
                  <a:pt x="20718" y="12600"/>
                </a:lnTo>
                <a:cubicBezTo>
                  <a:pt x="21203" y="12600"/>
                  <a:pt x="21600" y="12203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6" y="8161"/>
                </a:cubicBezTo>
                <a:lnTo>
                  <a:pt x="18105" y="7230"/>
                </a:lnTo>
                <a:cubicBezTo>
                  <a:pt x="17881" y="6800"/>
                  <a:pt x="17978" y="6168"/>
                  <a:pt x="18321" y="5825"/>
                </a:cubicBezTo>
                <a:lnTo>
                  <a:pt x="19086" y="5059"/>
                </a:lnTo>
                <a:cubicBezTo>
                  <a:pt x="19429" y="4717"/>
                  <a:pt x="19429" y="4156"/>
                  <a:pt x="19086" y="3812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0" y="3719"/>
                  <a:pt x="14370" y="3495"/>
                </a:cubicBezTo>
                <a:lnTo>
                  <a:pt x="13439" y="3113"/>
                </a:lnTo>
                <a:cubicBezTo>
                  <a:pt x="12978" y="2965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6"/>
                  <a:pt x="12203" y="0"/>
                  <a:pt x="11718" y="0"/>
                </a:cubicBezTo>
                <a:lnTo>
                  <a:pt x="9881" y="0"/>
                </a:lnTo>
                <a:cubicBezTo>
                  <a:pt x="9396" y="0"/>
                  <a:pt x="9000" y="396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5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8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2" y="2514"/>
                </a:cubicBezTo>
                <a:lnTo>
                  <a:pt x="2514" y="3812"/>
                </a:lnTo>
                <a:cubicBezTo>
                  <a:pt x="2171" y="4156"/>
                  <a:pt x="2171" y="4717"/>
                  <a:pt x="2514" y="5059"/>
                </a:cubicBezTo>
                <a:lnTo>
                  <a:pt x="3279" y="5825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1"/>
                </a:lnTo>
                <a:cubicBezTo>
                  <a:pt x="2965" y="8622"/>
                  <a:pt x="2448" y="9000"/>
                  <a:pt x="1963" y="9000"/>
                </a:cubicBezTo>
                <a:lnTo>
                  <a:pt x="882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" name="Freeform 309"/>
          <p:cNvSpPr/>
          <p:nvPr/>
        </p:nvSpPr>
        <p:spPr>
          <a:xfrm>
            <a:off x="5845237" y="4237319"/>
            <a:ext cx="596147" cy="504845"/>
          </a:xfrm>
          <a:custGeom>
            <a:avLst/>
            <a:gdLst>
              <a:gd name="connsiteX0" fmla="*/ 396649 w 468766"/>
              <a:gd name="connsiteY0" fmla="*/ 324530 h 396648"/>
              <a:gd name="connsiteX1" fmla="*/ 422003 w 468766"/>
              <a:gd name="connsiteY1" fmla="*/ 335235 h 396648"/>
              <a:gd name="connsiteX2" fmla="*/ 432708 w 468766"/>
              <a:gd name="connsiteY2" fmla="*/ 360589 h 396648"/>
              <a:gd name="connsiteX3" fmla="*/ 422003 w 468766"/>
              <a:gd name="connsiteY3" fmla="*/ 385943 h 396648"/>
              <a:gd name="connsiteX4" fmla="*/ 396649 w 468766"/>
              <a:gd name="connsiteY4" fmla="*/ 396648 h 396648"/>
              <a:gd name="connsiteX5" fmla="*/ 371295 w 468766"/>
              <a:gd name="connsiteY5" fmla="*/ 385943 h 396648"/>
              <a:gd name="connsiteX6" fmla="*/ 360591 w 468766"/>
              <a:gd name="connsiteY6" fmla="*/ 360589 h 396648"/>
              <a:gd name="connsiteX7" fmla="*/ 371295 w 468766"/>
              <a:gd name="connsiteY7" fmla="*/ 335235 h 396648"/>
              <a:gd name="connsiteX8" fmla="*/ 396649 w 468766"/>
              <a:gd name="connsiteY8" fmla="*/ 324530 h 396648"/>
              <a:gd name="connsiteX9" fmla="*/ 144236 w 468766"/>
              <a:gd name="connsiteY9" fmla="*/ 324530 h 396648"/>
              <a:gd name="connsiteX10" fmla="*/ 169590 w 468766"/>
              <a:gd name="connsiteY10" fmla="*/ 335235 h 396648"/>
              <a:gd name="connsiteX11" fmla="*/ 180295 w 468766"/>
              <a:gd name="connsiteY11" fmla="*/ 360589 h 396648"/>
              <a:gd name="connsiteX12" fmla="*/ 169590 w 468766"/>
              <a:gd name="connsiteY12" fmla="*/ 385943 h 396648"/>
              <a:gd name="connsiteX13" fmla="*/ 144236 w 468766"/>
              <a:gd name="connsiteY13" fmla="*/ 396648 h 396648"/>
              <a:gd name="connsiteX14" fmla="*/ 118882 w 468766"/>
              <a:gd name="connsiteY14" fmla="*/ 385943 h 396648"/>
              <a:gd name="connsiteX15" fmla="*/ 108177 w 468766"/>
              <a:gd name="connsiteY15" fmla="*/ 360589 h 396648"/>
              <a:gd name="connsiteX16" fmla="*/ 118882 w 468766"/>
              <a:gd name="connsiteY16" fmla="*/ 335235 h 396648"/>
              <a:gd name="connsiteX17" fmla="*/ 144236 w 468766"/>
              <a:gd name="connsiteY17" fmla="*/ 324530 h 396648"/>
              <a:gd name="connsiteX18" fmla="*/ 18030 w 468766"/>
              <a:gd name="connsiteY18" fmla="*/ 0 h 396648"/>
              <a:gd name="connsiteX19" fmla="*/ 90148 w 468766"/>
              <a:gd name="connsiteY19" fmla="*/ 0 h 396648"/>
              <a:gd name="connsiteX20" fmla="*/ 98176 w 468766"/>
              <a:gd name="connsiteY20" fmla="*/ 1831 h 396648"/>
              <a:gd name="connsiteX21" fmla="*/ 103670 w 468766"/>
              <a:gd name="connsiteY21" fmla="*/ 6198 h 396648"/>
              <a:gd name="connsiteX22" fmla="*/ 107332 w 468766"/>
              <a:gd name="connsiteY22" fmla="*/ 13100 h 396648"/>
              <a:gd name="connsiteX23" fmla="*/ 109586 w 468766"/>
              <a:gd name="connsiteY23" fmla="*/ 20424 h 396648"/>
              <a:gd name="connsiteX24" fmla="*/ 111135 w 468766"/>
              <a:gd name="connsiteY24" fmla="*/ 28734 h 396648"/>
              <a:gd name="connsiteX25" fmla="*/ 112403 w 468766"/>
              <a:gd name="connsiteY25" fmla="*/ 36059 h 396648"/>
              <a:gd name="connsiteX26" fmla="*/ 450737 w 468766"/>
              <a:gd name="connsiteY26" fmla="*/ 36059 h 396648"/>
              <a:gd name="connsiteX27" fmla="*/ 463414 w 468766"/>
              <a:gd name="connsiteY27" fmla="*/ 41411 h 396648"/>
              <a:gd name="connsiteX28" fmla="*/ 468766 w 468766"/>
              <a:gd name="connsiteY28" fmla="*/ 54088 h 396648"/>
              <a:gd name="connsiteX29" fmla="*/ 468766 w 468766"/>
              <a:gd name="connsiteY29" fmla="*/ 198324 h 396648"/>
              <a:gd name="connsiteX30" fmla="*/ 464118 w 468766"/>
              <a:gd name="connsiteY30" fmla="*/ 210297 h 396648"/>
              <a:gd name="connsiteX31" fmla="*/ 452709 w 468766"/>
              <a:gd name="connsiteY31" fmla="*/ 216353 h 396648"/>
              <a:gd name="connsiteX32" fmla="*/ 158603 w 468766"/>
              <a:gd name="connsiteY32" fmla="*/ 250722 h 396648"/>
              <a:gd name="connsiteX33" fmla="*/ 162265 w 468766"/>
              <a:gd name="connsiteY33" fmla="*/ 270442 h 396648"/>
              <a:gd name="connsiteX34" fmla="*/ 155504 w 468766"/>
              <a:gd name="connsiteY34" fmla="*/ 288471 h 396648"/>
              <a:gd name="connsiteX35" fmla="*/ 414678 w 468766"/>
              <a:gd name="connsiteY35" fmla="*/ 288471 h 396648"/>
              <a:gd name="connsiteX36" fmla="*/ 427355 w 468766"/>
              <a:gd name="connsiteY36" fmla="*/ 293824 h 396648"/>
              <a:gd name="connsiteX37" fmla="*/ 432707 w 468766"/>
              <a:gd name="connsiteY37" fmla="*/ 306501 h 396648"/>
              <a:gd name="connsiteX38" fmla="*/ 427355 w 468766"/>
              <a:gd name="connsiteY38" fmla="*/ 319178 h 396648"/>
              <a:gd name="connsiteX39" fmla="*/ 414678 w 468766"/>
              <a:gd name="connsiteY39" fmla="*/ 324530 h 396648"/>
              <a:gd name="connsiteX40" fmla="*/ 396649 w 468766"/>
              <a:gd name="connsiteY40" fmla="*/ 324530 h 396648"/>
              <a:gd name="connsiteX41" fmla="*/ 396648 w 468766"/>
              <a:gd name="connsiteY41" fmla="*/ 324530 h 396648"/>
              <a:gd name="connsiteX42" fmla="*/ 144236 w 468766"/>
              <a:gd name="connsiteY42" fmla="*/ 324530 h 396648"/>
              <a:gd name="connsiteX43" fmla="*/ 126206 w 468766"/>
              <a:gd name="connsiteY43" fmla="*/ 324530 h 396648"/>
              <a:gd name="connsiteX44" fmla="*/ 113530 w 468766"/>
              <a:gd name="connsiteY44" fmla="*/ 319178 h 396648"/>
              <a:gd name="connsiteX45" fmla="*/ 108177 w 468766"/>
              <a:gd name="connsiteY45" fmla="*/ 306501 h 396648"/>
              <a:gd name="connsiteX46" fmla="*/ 110431 w 468766"/>
              <a:gd name="connsiteY46" fmla="*/ 297627 h 396648"/>
              <a:gd name="connsiteX47" fmla="*/ 114938 w 468766"/>
              <a:gd name="connsiteY47" fmla="*/ 287485 h 396648"/>
              <a:gd name="connsiteX48" fmla="*/ 120995 w 468766"/>
              <a:gd name="connsiteY48" fmla="*/ 276217 h 396648"/>
              <a:gd name="connsiteX49" fmla="*/ 125361 w 468766"/>
              <a:gd name="connsiteY49" fmla="*/ 267907 h 396648"/>
              <a:gd name="connsiteX50" fmla="*/ 75499 w 468766"/>
              <a:gd name="connsiteY50" fmla="*/ 36059 h 396648"/>
              <a:gd name="connsiteX51" fmla="*/ 18030 w 468766"/>
              <a:gd name="connsiteY51" fmla="*/ 36059 h 396648"/>
              <a:gd name="connsiteX52" fmla="*/ 5353 w 468766"/>
              <a:gd name="connsiteY52" fmla="*/ 30706 h 396648"/>
              <a:gd name="connsiteX53" fmla="*/ 0 w 468766"/>
              <a:gd name="connsiteY53" fmla="*/ 18030 h 396648"/>
              <a:gd name="connsiteX54" fmla="*/ 5353 w 468766"/>
              <a:gd name="connsiteY54" fmla="*/ 5352 h 396648"/>
              <a:gd name="connsiteX55" fmla="*/ 18030 w 468766"/>
              <a:gd name="connsiteY55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68766" h="396648">
                <a:moveTo>
                  <a:pt x="396649" y="324530"/>
                </a:moveTo>
                <a:cubicBezTo>
                  <a:pt x="406415" y="324530"/>
                  <a:pt x="414867" y="328099"/>
                  <a:pt x="422003" y="335235"/>
                </a:cubicBezTo>
                <a:cubicBezTo>
                  <a:pt x="429140" y="342372"/>
                  <a:pt x="432708" y="350823"/>
                  <a:pt x="432708" y="360589"/>
                </a:cubicBezTo>
                <a:cubicBezTo>
                  <a:pt x="432708" y="370355"/>
                  <a:pt x="429140" y="378806"/>
                  <a:pt x="422003" y="385943"/>
                </a:cubicBezTo>
                <a:cubicBezTo>
                  <a:pt x="414867" y="393080"/>
                  <a:pt x="406415" y="396648"/>
                  <a:pt x="396649" y="396648"/>
                </a:cubicBezTo>
                <a:cubicBezTo>
                  <a:pt x="386884" y="396648"/>
                  <a:pt x="378432" y="393080"/>
                  <a:pt x="371295" y="385943"/>
                </a:cubicBezTo>
                <a:cubicBezTo>
                  <a:pt x="364159" y="378806"/>
                  <a:pt x="360591" y="370355"/>
                  <a:pt x="360591" y="360589"/>
                </a:cubicBezTo>
                <a:cubicBezTo>
                  <a:pt x="360591" y="350823"/>
                  <a:pt x="364159" y="342372"/>
                  <a:pt x="371295" y="335235"/>
                </a:cubicBezTo>
                <a:cubicBezTo>
                  <a:pt x="378432" y="328099"/>
                  <a:pt x="386884" y="324530"/>
                  <a:pt x="396649" y="324530"/>
                </a:cubicBezTo>
                <a:close/>
                <a:moveTo>
                  <a:pt x="144236" y="324530"/>
                </a:moveTo>
                <a:cubicBezTo>
                  <a:pt x="154002" y="324530"/>
                  <a:pt x="162453" y="328099"/>
                  <a:pt x="169590" y="335235"/>
                </a:cubicBezTo>
                <a:cubicBezTo>
                  <a:pt x="176727" y="342372"/>
                  <a:pt x="180295" y="350823"/>
                  <a:pt x="180295" y="360589"/>
                </a:cubicBezTo>
                <a:cubicBezTo>
                  <a:pt x="180295" y="370355"/>
                  <a:pt x="176727" y="378806"/>
                  <a:pt x="169590" y="385943"/>
                </a:cubicBezTo>
                <a:cubicBezTo>
                  <a:pt x="162453" y="393080"/>
                  <a:pt x="154002" y="396648"/>
                  <a:pt x="144236" y="396648"/>
                </a:cubicBezTo>
                <a:cubicBezTo>
                  <a:pt x="134470" y="396648"/>
                  <a:pt x="126019" y="393080"/>
                  <a:pt x="118882" y="385943"/>
                </a:cubicBezTo>
                <a:cubicBezTo>
                  <a:pt x="111745" y="378806"/>
                  <a:pt x="108177" y="370355"/>
                  <a:pt x="108177" y="360589"/>
                </a:cubicBezTo>
                <a:cubicBezTo>
                  <a:pt x="108177" y="350823"/>
                  <a:pt x="111745" y="342372"/>
                  <a:pt x="118882" y="335235"/>
                </a:cubicBezTo>
                <a:cubicBezTo>
                  <a:pt x="126019" y="328099"/>
                  <a:pt x="134470" y="324530"/>
                  <a:pt x="144236" y="324530"/>
                </a:cubicBezTo>
                <a:close/>
                <a:moveTo>
                  <a:pt x="18030" y="0"/>
                </a:moveTo>
                <a:lnTo>
                  <a:pt x="90148" y="0"/>
                </a:lnTo>
                <a:cubicBezTo>
                  <a:pt x="93153" y="0"/>
                  <a:pt x="95829" y="610"/>
                  <a:pt x="98176" y="1831"/>
                </a:cubicBezTo>
                <a:cubicBezTo>
                  <a:pt x="100524" y="3052"/>
                  <a:pt x="102355" y="4507"/>
                  <a:pt x="103670" y="6198"/>
                </a:cubicBezTo>
                <a:cubicBezTo>
                  <a:pt x="104984" y="7888"/>
                  <a:pt x="106205" y="10189"/>
                  <a:pt x="107332" y="13100"/>
                </a:cubicBezTo>
                <a:cubicBezTo>
                  <a:pt x="108459" y="16010"/>
                  <a:pt x="109210" y="18452"/>
                  <a:pt x="109586" y="20424"/>
                </a:cubicBezTo>
                <a:cubicBezTo>
                  <a:pt x="109961" y="22396"/>
                  <a:pt x="110478" y="25166"/>
                  <a:pt x="111135" y="28734"/>
                </a:cubicBezTo>
                <a:cubicBezTo>
                  <a:pt x="111792" y="32303"/>
                  <a:pt x="112215" y="34744"/>
                  <a:pt x="112403" y="36059"/>
                </a:cubicBezTo>
                <a:lnTo>
                  <a:pt x="450737" y="36059"/>
                </a:lnTo>
                <a:cubicBezTo>
                  <a:pt x="455620" y="36059"/>
                  <a:pt x="459845" y="37843"/>
                  <a:pt x="463414" y="41411"/>
                </a:cubicBezTo>
                <a:cubicBezTo>
                  <a:pt x="466982" y="44980"/>
                  <a:pt x="468766" y="49205"/>
                  <a:pt x="468766" y="54088"/>
                </a:cubicBezTo>
                <a:lnTo>
                  <a:pt x="468766" y="198324"/>
                </a:lnTo>
                <a:cubicBezTo>
                  <a:pt x="468766" y="202831"/>
                  <a:pt x="467217" y="206822"/>
                  <a:pt x="464118" y="210297"/>
                </a:cubicBezTo>
                <a:cubicBezTo>
                  <a:pt x="461019" y="213771"/>
                  <a:pt x="457216" y="215790"/>
                  <a:pt x="452709" y="216353"/>
                </a:cubicBezTo>
                <a:lnTo>
                  <a:pt x="158603" y="250722"/>
                </a:lnTo>
                <a:cubicBezTo>
                  <a:pt x="161045" y="261991"/>
                  <a:pt x="162265" y="268564"/>
                  <a:pt x="162265" y="270442"/>
                </a:cubicBezTo>
                <a:cubicBezTo>
                  <a:pt x="162265" y="273447"/>
                  <a:pt x="160012" y="279457"/>
                  <a:pt x="155504" y="288471"/>
                </a:cubicBezTo>
                <a:lnTo>
                  <a:pt x="414678" y="288471"/>
                </a:lnTo>
                <a:cubicBezTo>
                  <a:pt x="419561" y="288471"/>
                  <a:pt x="423787" y="290255"/>
                  <a:pt x="427355" y="293824"/>
                </a:cubicBezTo>
                <a:cubicBezTo>
                  <a:pt x="430923" y="297392"/>
                  <a:pt x="432707" y="301618"/>
                  <a:pt x="432707" y="306501"/>
                </a:cubicBezTo>
                <a:cubicBezTo>
                  <a:pt x="432707" y="311384"/>
                  <a:pt x="430923" y="315609"/>
                  <a:pt x="427355" y="319178"/>
                </a:cubicBezTo>
                <a:cubicBezTo>
                  <a:pt x="423787" y="322746"/>
                  <a:pt x="419561" y="324530"/>
                  <a:pt x="414678" y="324530"/>
                </a:cubicBezTo>
                <a:lnTo>
                  <a:pt x="396649" y="324530"/>
                </a:lnTo>
                <a:lnTo>
                  <a:pt x="396648" y="324530"/>
                </a:lnTo>
                <a:lnTo>
                  <a:pt x="144236" y="324530"/>
                </a:lnTo>
                <a:lnTo>
                  <a:pt x="126206" y="324530"/>
                </a:lnTo>
                <a:cubicBezTo>
                  <a:pt x="121324" y="324530"/>
                  <a:pt x="117098" y="322746"/>
                  <a:pt x="113530" y="319178"/>
                </a:cubicBezTo>
                <a:cubicBezTo>
                  <a:pt x="109961" y="315609"/>
                  <a:pt x="108177" y="311384"/>
                  <a:pt x="108177" y="306501"/>
                </a:cubicBezTo>
                <a:cubicBezTo>
                  <a:pt x="108177" y="304435"/>
                  <a:pt x="108928" y="301477"/>
                  <a:pt x="110431" y="297627"/>
                </a:cubicBezTo>
                <a:cubicBezTo>
                  <a:pt x="111933" y="293777"/>
                  <a:pt x="113436" y="290397"/>
                  <a:pt x="114938" y="287485"/>
                </a:cubicBezTo>
                <a:cubicBezTo>
                  <a:pt x="116440" y="284574"/>
                  <a:pt x="118459" y="280818"/>
                  <a:pt x="120995" y="276217"/>
                </a:cubicBezTo>
                <a:cubicBezTo>
                  <a:pt x="123530" y="271616"/>
                  <a:pt x="124986" y="268846"/>
                  <a:pt x="125361" y="267907"/>
                </a:cubicBezTo>
                <a:lnTo>
                  <a:pt x="75499" y="36059"/>
                </a:lnTo>
                <a:lnTo>
                  <a:pt x="18030" y="36059"/>
                </a:lnTo>
                <a:cubicBezTo>
                  <a:pt x="13147" y="36059"/>
                  <a:pt x="8921" y="34275"/>
                  <a:pt x="5353" y="30706"/>
                </a:cubicBezTo>
                <a:cubicBezTo>
                  <a:pt x="1784" y="27138"/>
                  <a:pt x="0" y="22912"/>
                  <a:pt x="0" y="18030"/>
                </a:cubicBezTo>
                <a:cubicBezTo>
                  <a:pt x="0" y="13146"/>
                  <a:pt x="1784" y="8921"/>
                  <a:pt x="5353" y="5352"/>
                </a:cubicBezTo>
                <a:cubicBezTo>
                  <a:pt x="8921" y="1784"/>
                  <a:pt x="13147" y="0"/>
                  <a:pt x="180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3" name="Freeform 425"/>
          <p:cNvSpPr/>
          <p:nvPr/>
        </p:nvSpPr>
        <p:spPr>
          <a:xfrm>
            <a:off x="6832214" y="3023974"/>
            <a:ext cx="381999" cy="356825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4" name="Freeform 457"/>
          <p:cNvSpPr/>
          <p:nvPr/>
        </p:nvSpPr>
        <p:spPr>
          <a:xfrm>
            <a:off x="5614085" y="2207412"/>
            <a:ext cx="335328" cy="503403"/>
          </a:xfrm>
          <a:custGeom>
            <a:avLst/>
            <a:gdLst>
              <a:gd name="connsiteX0" fmla="*/ 108177 w 216354"/>
              <a:gd name="connsiteY0" fmla="*/ 60848 h 324530"/>
              <a:gd name="connsiteX1" fmla="*/ 129199 w 216354"/>
              <a:gd name="connsiteY1" fmla="*/ 64229 h 324530"/>
              <a:gd name="connsiteX2" fmla="*/ 147581 w 216354"/>
              <a:gd name="connsiteY2" fmla="*/ 75638 h 324530"/>
              <a:gd name="connsiteX3" fmla="*/ 155504 w 216354"/>
              <a:gd name="connsiteY3" fmla="*/ 94654 h 324530"/>
              <a:gd name="connsiteX4" fmla="*/ 153497 w 216354"/>
              <a:gd name="connsiteY4" fmla="*/ 99408 h 324530"/>
              <a:gd name="connsiteX5" fmla="*/ 148744 w 216354"/>
              <a:gd name="connsiteY5" fmla="*/ 101415 h 324530"/>
              <a:gd name="connsiteX6" fmla="*/ 143989 w 216354"/>
              <a:gd name="connsiteY6" fmla="*/ 99408 h 324530"/>
              <a:gd name="connsiteX7" fmla="*/ 141982 w 216354"/>
              <a:gd name="connsiteY7" fmla="*/ 94654 h 324530"/>
              <a:gd name="connsiteX8" fmla="*/ 130573 w 216354"/>
              <a:gd name="connsiteY8" fmla="*/ 79653 h 324530"/>
              <a:gd name="connsiteX9" fmla="*/ 108177 w 216354"/>
              <a:gd name="connsiteY9" fmla="*/ 74371 h 324530"/>
              <a:gd name="connsiteX10" fmla="*/ 103422 w 216354"/>
              <a:gd name="connsiteY10" fmla="*/ 72364 h 324530"/>
              <a:gd name="connsiteX11" fmla="*/ 101415 w 216354"/>
              <a:gd name="connsiteY11" fmla="*/ 67610 h 324530"/>
              <a:gd name="connsiteX12" fmla="*/ 103422 w 216354"/>
              <a:gd name="connsiteY12" fmla="*/ 62856 h 324530"/>
              <a:gd name="connsiteX13" fmla="*/ 108177 w 216354"/>
              <a:gd name="connsiteY13" fmla="*/ 60848 h 324530"/>
              <a:gd name="connsiteX14" fmla="*/ 108177 w 216354"/>
              <a:gd name="connsiteY14" fmla="*/ 27044 h 324530"/>
              <a:gd name="connsiteX15" fmla="*/ 79337 w 216354"/>
              <a:gd name="connsiteY15" fmla="*/ 31797 h 324530"/>
              <a:gd name="connsiteX16" fmla="*/ 53349 w 216354"/>
              <a:gd name="connsiteY16" fmla="*/ 44897 h 324530"/>
              <a:gd name="connsiteX17" fmla="*/ 34333 w 216354"/>
              <a:gd name="connsiteY17" fmla="*/ 66343 h 324530"/>
              <a:gd name="connsiteX18" fmla="*/ 27044 w 216354"/>
              <a:gd name="connsiteY18" fmla="*/ 94655 h 324530"/>
              <a:gd name="connsiteX19" fmla="*/ 41411 w 216354"/>
              <a:gd name="connsiteY19" fmla="*/ 132686 h 324530"/>
              <a:gd name="connsiteX20" fmla="*/ 47856 w 216354"/>
              <a:gd name="connsiteY20" fmla="*/ 139658 h 324530"/>
              <a:gd name="connsiteX21" fmla="*/ 54300 w 216354"/>
              <a:gd name="connsiteY21" fmla="*/ 146630 h 324530"/>
              <a:gd name="connsiteX22" fmla="*/ 84091 w 216354"/>
              <a:gd name="connsiteY22" fmla="*/ 209593 h 324530"/>
              <a:gd name="connsiteX23" fmla="*/ 132263 w 216354"/>
              <a:gd name="connsiteY23" fmla="*/ 209593 h 324530"/>
              <a:gd name="connsiteX24" fmla="*/ 162054 w 216354"/>
              <a:gd name="connsiteY24" fmla="*/ 146630 h 324530"/>
              <a:gd name="connsiteX25" fmla="*/ 168498 w 216354"/>
              <a:gd name="connsiteY25" fmla="*/ 139658 h 324530"/>
              <a:gd name="connsiteX26" fmla="*/ 174943 w 216354"/>
              <a:gd name="connsiteY26" fmla="*/ 132686 h 324530"/>
              <a:gd name="connsiteX27" fmla="*/ 189310 w 216354"/>
              <a:gd name="connsiteY27" fmla="*/ 94655 h 324530"/>
              <a:gd name="connsiteX28" fmla="*/ 182021 w 216354"/>
              <a:gd name="connsiteY28" fmla="*/ 66343 h 324530"/>
              <a:gd name="connsiteX29" fmla="*/ 163005 w 216354"/>
              <a:gd name="connsiteY29" fmla="*/ 44897 h 324530"/>
              <a:gd name="connsiteX30" fmla="*/ 137017 w 216354"/>
              <a:gd name="connsiteY30" fmla="*/ 31797 h 324530"/>
              <a:gd name="connsiteX31" fmla="*/ 108177 w 216354"/>
              <a:gd name="connsiteY31" fmla="*/ 27044 h 324530"/>
              <a:gd name="connsiteX32" fmla="*/ 108177 w 216354"/>
              <a:gd name="connsiteY32" fmla="*/ 0 h 324530"/>
              <a:gd name="connsiteX33" fmla="*/ 147581 w 216354"/>
              <a:gd name="connsiteY33" fmla="*/ 6866 h 324530"/>
              <a:gd name="connsiteX34" fmla="*/ 182231 w 216354"/>
              <a:gd name="connsiteY34" fmla="*/ 25671 h 324530"/>
              <a:gd name="connsiteX35" fmla="*/ 206952 w 216354"/>
              <a:gd name="connsiteY35" fmla="*/ 55672 h 324530"/>
              <a:gd name="connsiteX36" fmla="*/ 216354 w 216354"/>
              <a:gd name="connsiteY36" fmla="*/ 94655 h 324530"/>
              <a:gd name="connsiteX37" fmla="*/ 194592 w 216354"/>
              <a:gd name="connsiteY37" fmla="*/ 151279 h 324530"/>
              <a:gd name="connsiteX38" fmla="*/ 178851 w 216354"/>
              <a:gd name="connsiteY38" fmla="*/ 169660 h 324530"/>
              <a:gd name="connsiteX39" fmla="*/ 166280 w 216354"/>
              <a:gd name="connsiteY39" fmla="*/ 189838 h 324530"/>
              <a:gd name="connsiteX40" fmla="*/ 159096 w 216354"/>
              <a:gd name="connsiteY40" fmla="*/ 212551 h 324530"/>
              <a:gd name="connsiteX41" fmla="*/ 169027 w 216354"/>
              <a:gd name="connsiteY41" fmla="*/ 229876 h 324530"/>
              <a:gd name="connsiteX42" fmla="*/ 163745 w 216354"/>
              <a:gd name="connsiteY42" fmla="*/ 243398 h 324530"/>
              <a:gd name="connsiteX43" fmla="*/ 169027 w 216354"/>
              <a:gd name="connsiteY43" fmla="*/ 256920 h 324530"/>
              <a:gd name="connsiteX44" fmla="*/ 159519 w 216354"/>
              <a:gd name="connsiteY44" fmla="*/ 274034 h 324530"/>
              <a:gd name="connsiteX45" fmla="*/ 162266 w 216354"/>
              <a:gd name="connsiteY45" fmla="*/ 283964 h 324530"/>
              <a:gd name="connsiteX46" fmla="*/ 155610 w 216354"/>
              <a:gd name="connsiteY46" fmla="*/ 298965 h 324530"/>
              <a:gd name="connsiteX47" fmla="*/ 139235 w 216354"/>
              <a:gd name="connsiteY47" fmla="*/ 304247 h 324530"/>
              <a:gd name="connsiteX48" fmla="*/ 126559 w 216354"/>
              <a:gd name="connsiteY48" fmla="*/ 319037 h 324530"/>
              <a:gd name="connsiteX49" fmla="*/ 108177 w 216354"/>
              <a:gd name="connsiteY49" fmla="*/ 324530 h 324530"/>
              <a:gd name="connsiteX50" fmla="*/ 89795 w 216354"/>
              <a:gd name="connsiteY50" fmla="*/ 319037 h 324530"/>
              <a:gd name="connsiteX51" fmla="*/ 77119 w 216354"/>
              <a:gd name="connsiteY51" fmla="*/ 304247 h 324530"/>
              <a:gd name="connsiteX52" fmla="*/ 60744 w 216354"/>
              <a:gd name="connsiteY52" fmla="*/ 298965 h 324530"/>
              <a:gd name="connsiteX53" fmla="*/ 54088 w 216354"/>
              <a:gd name="connsiteY53" fmla="*/ 283964 h 324530"/>
              <a:gd name="connsiteX54" fmla="*/ 56835 w 216354"/>
              <a:gd name="connsiteY54" fmla="*/ 274034 h 324530"/>
              <a:gd name="connsiteX55" fmla="*/ 47327 w 216354"/>
              <a:gd name="connsiteY55" fmla="*/ 256920 h 324530"/>
              <a:gd name="connsiteX56" fmla="*/ 52609 w 216354"/>
              <a:gd name="connsiteY56" fmla="*/ 243398 h 324530"/>
              <a:gd name="connsiteX57" fmla="*/ 47327 w 216354"/>
              <a:gd name="connsiteY57" fmla="*/ 229876 h 324530"/>
              <a:gd name="connsiteX58" fmla="*/ 57258 w 216354"/>
              <a:gd name="connsiteY58" fmla="*/ 212551 h 324530"/>
              <a:gd name="connsiteX59" fmla="*/ 50074 w 216354"/>
              <a:gd name="connsiteY59" fmla="*/ 189838 h 324530"/>
              <a:gd name="connsiteX60" fmla="*/ 37503 w 216354"/>
              <a:gd name="connsiteY60" fmla="*/ 169660 h 324530"/>
              <a:gd name="connsiteX61" fmla="*/ 21762 w 216354"/>
              <a:gd name="connsiteY61" fmla="*/ 151279 h 324530"/>
              <a:gd name="connsiteX62" fmla="*/ 0 w 216354"/>
              <a:gd name="connsiteY62" fmla="*/ 94655 h 324530"/>
              <a:gd name="connsiteX63" fmla="*/ 9402 w 216354"/>
              <a:gd name="connsiteY63" fmla="*/ 55672 h 324530"/>
              <a:gd name="connsiteX64" fmla="*/ 34123 w 216354"/>
              <a:gd name="connsiteY64" fmla="*/ 25671 h 324530"/>
              <a:gd name="connsiteX65" fmla="*/ 68773 w 216354"/>
              <a:gd name="connsiteY65" fmla="*/ 6866 h 324530"/>
              <a:gd name="connsiteX66" fmla="*/ 108177 w 216354"/>
              <a:gd name="connsiteY66" fmla="*/ 0 h 32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16354" h="324530">
                <a:moveTo>
                  <a:pt x="108177" y="60848"/>
                </a:moveTo>
                <a:cubicBezTo>
                  <a:pt x="115219" y="60848"/>
                  <a:pt x="122227" y="61976"/>
                  <a:pt x="129199" y="64229"/>
                </a:cubicBezTo>
                <a:cubicBezTo>
                  <a:pt x="136172" y="66483"/>
                  <a:pt x="142299" y="70286"/>
                  <a:pt x="147581" y="75638"/>
                </a:cubicBezTo>
                <a:cubicBezTo>
                  <a:pt x="152863" y="80991"/>
                  <a:pt x="155504" y="87329"/>
                  <a:pt x="155504" y="94654"/>
                </a:cubicBezTo>
                <a:cubicBezTo>
                  <a:pt x="155504" y="96485"/>
                  <a:pt x="154835" y="98069"/>
                  <a:pt x="153497" y="99408"/>
                </a:cubicBezTo>
                <a:cubicBezTo>
                  <a:pt x="152158" y="100746"/>
                  <a:pt x="150574" y="101415"/>
                  <a:pt x="148744" y="101415"/>
                </a:cubicBezTo>
                <a:cubicBezTo>
                  <a:pt x="146911" y="101415"/>
                  <a:pt x="145327" y="100746"/>
                  <a:pt x="143989" y="99408"/>
                </a:cubicBezTo>
                <a:cubicBezTo>
                  <a:pt x="142651" y="98069"/>
                  <a:pt x="141982" y="96485"/>
                  <a:pt x="141982" y="94654"/>
                </a:cubicBezTo>
                <a:cubicBezTo>
                  <a:pt x="141982" y="88175"/>
                  <a:pt x="138179" y="83174"/>
                  <a:pt x="130573" y="79653"/>
                </a:cubicBezTo>
                <a:cubicBezTo>
                  <a:pt x="122967" y="76132"/>
                  <a:pt x="115501" y="74371"/>
                  <a:pt x="108177" y="74371"/>
                </a:cubicBezTo>
                <a:cubicBezTo>
                  <a:pt x="106345" y="74371"/>
                  <a:pt x="104760" y="73702"/>
                  <a:pt x="103422" y="72364"/>
                </a:cubicBezTo>
                <a:cubicBezTo>
                  <a:pt x="102084" y="71026"/>
                  <a:pt x="101415" y="69441"/>
                  <a:pt x="101415" y="67610"/>
                </a:cubicBezTo>
                <a:cubicBezTo>
                  <a:pt x="101415" y="65779"/>
                  <a:pt x="102084" y="64194"/>
                  <a:pt x="103422" y="62856"/>
                </a:cubicBezTo>
                <a:cubicBezTo>
                  <a:pt x="104760" y="61517"/>
                  <a:pt x="106345" y="60848"/>
                  <a:pt x="108177" y="60848"/>
                </a:cubicBezTo>
                <a:close/>
                <a:moveTo>
                  <a:pt x="108177" y="27044"/>
                </a:moveTo>
                <a:cubicBezTo>
                  <a:pt x="98458" y="27044"/>
                  <a:pt x="88845" y="28629"/>
                  <a:pt x="79337" y="31797"/>
                </a:cubicBezTo>
                <a:cubicBezTo>
                  <a:pt x="69829" y="34967"/>
                  <a:pt x="61167" y="39333"/>
                  <a:pt x="53349" y="44897"/>
                </a:cubicBezTo>
                <a:cubicBezTo>
                  <a:pt x="45532" y="50461"/>
                  <a:pt x="39193" y="57609"/>
                  <a:pt x="34333" y="66343"/>
                </a:cubicBezTo>
                <a:cubicBezTo>
                  <a:pt x="29474" y="75076"/>
                  <a:pt x="27044" y="84513"/>
                  <a:pt x="27044" y="94655"/>
                </a:cubicBezTo>
                <a:cubicBezTo>
                  <a:pt x="27044" y="108881"/>
                  <a:pt x="31834" y="121558"/>
                  <a:pt x="41411" y="132686"/>
                </a:cubicBezTo>
                <a:cubicBezTo>
                  <a:pt x="42820" y="134235"/>
                  <a:pt x="44968" y="136559"/>
                  <a:pt x="47856" y="139658"/>
                </a:cubicBezTo>
                <a:cubicBezTo>
                  <a:pt x="50743" y="142757"/>
                  <a:pt x="52891" y="145081"/>
                  <a:pt x="54300" y="146630"/>
                </a:cubicBezTo>
                <a:cubicBezTo>
                  <a:pt x="72329" y="168181"/>
                  <a:pt x="82259" y="189169"/>
                  <a:pt x="84091" y="209593"/>
                </a:cubicBezTo>
                <a:lnTo>
                  <a:pt x="132263" y="209593"/>
                </a:lnTo>
                <a:cubicBezTo>
                  <a:pt x="134094" y="189169"/>
                  <a:pt x="144024" y="168181"/>
                  <a:pt x="162054" y="146630"/>
                </a:cubicBezTo>
                <a:cubicBezTo>
                  <a:pt x="163463" y="145081"/>
                  <a:pt x="165611" y="142757"/>
                  <a:pt x="168498" y="139658"/>
                </a:cubicBezTo>
                <a:cubicBezTo>
                  <a:pt x="171386" y="136559"/>
                  <a:pt x="173534" y="134235"/>
                  <a:pt x="174943" y="132686"/>
                </a:cubicBezTo>
                <a:cubicBezTo>
                  <a:pt x="184520" y="121558"/>
                  <a:pt x="189310" y="108881"/>
                  <a:pt x="189310" y="94655"/>
                </a:cubicBezTo>
                <a:cubicBezTo>
                  <a:pt x="189310" y="84513"/>
                  <a:pt x="186880" y="75076"/>
                  <a:pt x="182021" y="66343"/>
                </a:cubicBezTo>
                <a:cubicBezTo>
                  <a:pt x="177161" y="57609"/>
                  <a:pt x="170822" y="50461"/>
                  <a:pt x="163005" y="44897"/>
                </a:cubicBezTo>
                <a:cubicBezTo>
                  <a:pt x="155187" y="39333"/>
                  <a:pt x="146525" y="34967"/>
                  <a:pt x="137017" y="31797"/>
                </a:cubicBezTo>
                <a:cubicBezTo>
                  <a:pt x="127509" y="28629"/>
                  <a:pt x="117896" y="27044"/>
                  <a:pt x="108177" y="27044"/>
                </a:cubicBezTo>
                <a:close/>
                <a:moveTo>
                  <a:pt x="108177" y="0"/>
                </a:moveTo>
                <a:cubicBezTo>
                  <a:pt x="121558" y="0"/>
                  <a:pt x="134693" y="2289"/>
                  <a:pt x="147581" y="6866"/>
                </a:cubicBezTo>
                <a:cubicBezTo>
                  <a:pt x="160469" y="11444"/>
                  <a:pt x="172019" y="17712"/>
                  <a:pt x="182231" y="25671"/>
                </a:cubicBezTo>
                <a:cubicBezTo>
                  <a:pt x="192443" y="33629"/>
                  <a:pt x="200684" y="43629"/>
                  <a:pt x="206952" y="55672"/>
                </a:cubicBezTo>
                <a:cubicBezTo>
                  <a:pt x="213220" y="67716"/>
                  <a:pt x="216354" y="80710"/>
                  <a:pt x="216354" y="94655"/>
                </a:cubicBezTo>
                <a:cubicBezTo>
                  <a:pt x="216354" y="116487"/>
                  <a:pt x="209099" y="135362"/>
                  <a:pt x="194592" y="151279"/>
                </a:cubicBezTo>
                <a:cubicBezTo>
                  <a:pt x="188253" y="158180"/>
                  <a:pt x="183006" y="164308"/>
                  <a:pt x="178851" y="169660"/>
                </a:cubicBezTo>
                <a:cubicBezTo>
                  <a:pt x="174696" y="175013"/>
                  <a:pt x="170506" y="181739"/>
                  <a:pt x="166280" y="189838"/>
                </a:cubicBezTo>
                <a:cubicBezTo>
                  <a:pt x="162054" y="197937"/>
                  <a:pt x="159659" y="205508"/>
                  <a:pt x="159096" y="212551"/>
                </a:cubicBezTo>
                <a:cubicBezTo>
                  <a:pt x="165716" y="216494"/>
                  <a:pt x="169027" y="222269"/>
                  <a:pt x="169027" y="229876"/>
                </a:cubicBezTo>
                <a:cubicBezTo>
                  <a:pt x="169027" y="235088"/>
                  <a:pt x="167266" y="239594"/>
                  <a:pt x="163745" y="243398"/>
                </a:cubicBezTo>
                <a:cubicBezTo>
                  <a:pt x="167266" y="247201"/>
                  <a:pt x="169027" y="251708"/>
                  <a:pt x="169027" y="256920"/>
                </a:cubicBezTo>
                <a:cubicBezTo>
                  <a:pt x="169027" y="264245"/>
                  <a:pt x="165857" y="269949"/>
                  <a:pt x="159519" y="274034"/>
                </a:cubicBezTo>
                <a:cubicBezTo>
                  <a:pt x="161350" y="277274"/>
                  <a:pt x="162266" y="280583"/>
                  <a:pt x="162266" y="283964"/>
                </a:cubicBezTo>
                <a:cubicBezTo>
                  <a:pt x="162266" y="290444"/>
                  <a:pt x="160047" y="295444"/>
                  <a:pt x="155610" y="298965"/>
                </a:cubicBezTo>
                <a:cubicBezTo>
                  <a:pt x="151173" y="302486"/>
                  <a:pt x="145715" y="304247"/>
                  <a:pt x="139235" y="304247"/>
                </a:cubicBezTo>
                <a:cubicBezTo>
                  <a:pt x="136418" y="310444"/>
                  <a:pt x="132193" y="315374"/>
                  <a:pt x="126559" y="319037"/>
                </a:cubicBezTo>
                <a:cubicBezTo>
                  <a:pt x="120924" y="322699"/>
                  <a:pt x="114797" y="324530"/>
                  <a:pt x="108177" y="324530"/>
                </a:cubicBezTo>
                <a:cubicBezTo>
                  <a:pt x="101557" y="324530"/>
                  <a:pt x="95429" y="322699"/>
                  <a:pt x="89795" y="319037"/>
                </a:cubicBezTo>
                <a:cubicBezTo>
                  <a:pt x="84161" y="315374"/>
                  <a:pt x="79935" y="310444"/>
                  <a:pt x="77119" y="304247"/>
                </a:cubicBezTo>
                <a:cubicBezTo>
                  <a:pt x="70639" y="304247"/>
                  <a:pt x="65181" y="302486"/>
                  <a:pt x="60744" y="298965"/>
                </a:cubicBezTo>
                <a:cubicBezTo>
                  <a:pt x="56307" y="295444"/>
                  <a:pt x="54088" y="290444"/>
                  <a:pt x="54088" y="283964"/>
                </a:cubicBezTo>
                <a:cubicBezTo>
                  <a:pt x="54088" y="280583"/>
                  <a:pt x="55004" y="277274"/>
                  <a:pt x="56835" y="274034"/>
                </a:cubicBezTo>
                <a:cubicBezTo>
                  <a:pt x="50497" y="269949"/>
                  <a:pt x="47327" y="264245"/>
                  <a:pt x="47327" y="256920"/>
                </a:cubicBezTo>
                <a:cubicBezTo>
                  <a:pt x="47327" y="251708"/>
                  <a:pt x="49088" y="247201"/>
                  <a:pt x="52609" y="243398"/>
                </a:cubicBezTo>
                <a:cubicBezTo>
                  <a:pt x="49088" y="239594"/>
                  <a:pt x="47327" y="235088"/>
                  <a:pt x="47327" y="229876"/>
                </a:cubicBezTo>
                <a:cubicBezTo>
                  <a:pt x="47327" y="222269"/>
                  <a:pt x="50638" y="216494"/>
                  <a:pt x="57258" y="212551"/>
                </a:cubicBezTo>
                <a:cubicBezTo>
                  <a:pt x="56694" y="205508"/>
                  <a:pt x="54300" y="197937"/>
                  <a:pt x="50074" y="189838"/>
                </a:cubicBezTo>
                <a:cubicBezTo>
                  <a:pt x="45848" y="181739"/>
                  <a:pt x="41658" y="175013"/>
                  <a:pt x="37503" y="169660"/>
                </a:cubicBezTo>
                <a:cubicBezTo>
                  <a:pt x="33347" y="164308"/>
                  <a:pt x="28100" y="158180"/>
                  <a:pt x="21762" y="151279"/>
                </a:cubicBezTo>
                <a:cubicBezTo>
                  <a:pt x="7254" y="135362"/>
                  <a:pt x="0" y="116487"/>
                  <a:pt x="0" y="94655"/>
                </a:cubicBezTo>
                <a:cubicBezTo>
                  <a:pt x="0" y="80710"/>
                  <a:pt x="3134" y="67716"/>
                  <a:pt x="9402" y="55672"/>
                </a:cubicBezTo>
                <a:cubicBezTo>
                  <a:pt x="15670" y="43629"/>
                  <a:pt x="23910" y="33629"/>
                  <a:pt x="34123" y="25671"/>
                </a:cubicBezTo>
                <a:cubicBezTo>
                  <a:pt x="44334" y="17712"/>
                  <a:pt x="55885" y="11444"/>
                  <a:pt x="68773" y="6866"/>
                </a:cubicBezTo>
                <a:cubicBezTo>
                  <a:pt x="81661" y="2289"/>
                  <a:pt x="94795" y="0"/>
                  <a:pt x="1081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5" name="Shape 421"/>
          <p:cNvSpPr/>
          <p:nvPr/>
        </p:nvSpPr>
        <p:spPr>
          <a:xfrm>
            <a:off x="3971012" y="2905741"/>
            <a:ext cx="1454888" cy="1455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6" name="Freeform 356"/>
          <p:cNvSpPr/>
          <p:nvPr/>
        </p:nvSpPr>
        <p:spPr>
          <a:xfrm>
            <a:off x="4456649" y="3404884"/>
            <a:ext cx="483612" cy="483185"/>
          </a:xfrm>
          <a:custGeom>
            <a:avLst/>
            <a:gdLst/>
            <a:ahLst/>
            <a:cxnLst/>
            <a:rect l="l" t="t" r="r" b="b"/>
            <a:pathLst>
              <a:path w="460023" h="459751">
                <a:moveTo>
                  <a:pt x="450445" y="0"/>
                </a:moveTo>
                <a:cubicBezTo>
                  <a:pt x="453074" y="0"/>
                  <a:pt x="455328" y="892"/>
                  <a:pt x="457206" y="2676"/>
                </a:cubicBezTo>
                <a:cubicBezTo>
                  <a:pt x="459084" y="4460"/>
                  <a:pt x="460023" y="6573"/>
                  <a:pt x="460023" y="9015"/>
                </a:cubicBezTo>
                <a:cubicBezTo>
                  <a:pt x="460023" y="55779"/>
                  <a:pt x="452933" y="96204"/>
                  <a:pt x="438754" y="130291"/>
                </a:cubicBezTo>
                <a:cubicBezTo>
                  <a:pt x="424575" y="164378"/>
                  <a:pt x="400770" y="198230"/>
                  <a:pt x="367340" y="231848"/>
                </a:cubicBezTo>
                <a:cubicBezTo>
                  <a:pt x="352128" y="246872"/>
                  <a:pt x="333817" y="263399"/>
                  <a:pt x="312407" y="281429"/>
                </a:cubicBezTo>
                <a:lnTo>
                  <a:pt x="306773" y="388197"/>
                </a:lnTo>
                <a:cubicBezTo>
                  <a:pt x="306397" y="391202"/>
                  <a:pt x="304894" y="393643"/>
                  <a:pt x="302265" y="395521"/>
                </a:cubicBezTo>
                <a:lnTo>
                  <a:pt x="194089" y="458625"/>
                </a:lnTo>
                <a:cubicBezTo>
                  <a:pt x="192774" y="459376"/>
                  <a:pt x="191272" y="459751"/>
                  <a:pt x="189582" y="459751"/>
                </a:cubicBezTo>
                <a:cubicBezTo>
                  <a:pt x="187328" y="459751"/>
                  <a:pt x="185167" y="458906"/>
                  <a:pt x="183102" y="457216"/>
                </a:cubicBezTo>
                <a:lnTo>
                  <a:pt x="165073" y="439186"/>
                </a:lnTo>
                <a:cubicBezTo>
                  <a:pt x="162631" y="436557"/>
                  <a:pt x="161880" y="433552"/>
                  <a:pt x="162819" y="430172"/>
                </a:cubicBezTo>
                <a:lnTo>
                  <a:pt x="186764" y="352420"/>
                </a:lnTo>
                <a:lnTo>
                  <a:pt x="107603" y="273259"/>
                </a:lnTo>
                <a:lnTo>
                  <a:pt x="29852" y="297204"/>
                </a:lnTo>
                <a:cubicBezTo>
                  <a:pt x="29288" y="297392"/>
                  <a:pt x="28443" y="297486"/>
                  <a:pt x="27316" y="297486"/>
                </a:cubicBezTo>
                <a:cubicBezTo>
                  <a:pt x="24686" y="297486"/>
                  <a:pt x="22527" y="296641"/>
                  <a:pt x="20837" y="294951"/>
                </a:cubicBezTo>
                <a:lnTo>
                  <a:pt x="2807" y="276921"/>
                </a:lnTo>
                <a:cubicBezTo>
                  <a:pt x="-385" y="273353"/>
                  <a:pt x="-855" y="269691"/>
                  <a:pt x="1399" y="265935"/>
                </a:cubicBezTo>
                <a:lnTo>
                  <a:pt x="64502" y="157758"/>
                </a:lnTo>
                <a:cubicBezTo>
                  <a:pt x="66380" y="155129"/>
                  <a:pt x="68821" y="153626"/>
                  <a:pt x="71827" y="153250"/>
                </a:cubicBezTo>
                <a:lnTo>
                  <a:pt x="178594" y="147616"/>
                </a:lnTo>
                <a:cubicBezTo>
                  <a:pt x="196624" y="126206"/>
                  <a:pt x="213151" y="107895"/>
                  <a:pt x="228176" y="92683"/>
                </a:cubicBezTo>
                <a:cubicBezTo>
                  <a:pt x="263483" y="57563"/>
                  <a:pt x="297101" y="33336"/>
                  <a:pt x="329028" y="20001"/>
                </a:cubicBezTo>
                <a:cubicBezTo>
                  <a:pt x="360955" y="6667"/>
                  <a:pt x="401427" y="0"/>
                  <a:pt x="450445" y="0"/>
                </a:cubicBezTo>
                <a:close/>
                <a:moveTo>
                  <a:pt x="369876" y="63103"/>
                </a:moveTo>
                <a:cubicBezTo>
                  <a:pt x="362363" y="63103"/>
                  <a:pt x="355978" y="65732"/>
                  <a:pt x="350719" y="70991"/>
                </a:cubicBezTo>
                <a:cubicBezTo>
                  <a:pt x="345461" y="76250"/>
                  <a:pt x="342831" y="82635"/>
                  <a:pt x="342831" y="90147"/>
                </a:cubicBezTo>
                <a:cubicBezTo>
                  <a:pt x="342831" y="97660"/>
                  <a:pt x="345461" y="104045"/>
                  <a:pt x="350719" y="109304"/>
                </a:cubicBezTo>
                <a:cubicBezTo>
                  <a:pt x="355978" y="114562"/>
                  <a:pt x="362363" y="117191"/>
                  <a:pt x="369876" y="117191"/>
                </a:cubicBezTo>
                <a:cubicBezTo>
                  <a:pt x="377388" y="117191"/>
                  <a:pt x="383773" y="114562"/>
                  <a:pt x="389032" y="109304"/>
                </a:cubicBezTo>
                <a:cubicBezTo>
                  <a:pt x="394291" y="104045"/>
                  <a:pt x="396920" y="97660"/>
                  <a:pt x="396920" y="90147"/>
                </a:cubicBezTo>
                <a:cubicBezTo>
                  <a:pt x="396920" y="82635"/>
                  <a:pt x="394291" y="76250"/>
                  <a:pt x="389032" y="70991"/>
                </a:cubicBezTo>
                <a:cubicBezTo>
                  <a:pt x="383773" y="65732"/>
                  <a:pt x="377388" y="63103"/>
                  <a:pt x="369876" y="631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grpSp>
        <p:nvGrpSpPr>
          <p:cNvPr id="17" name="Group 33"/>
          <p:cNvGrpSpPr/>
          <p:nvPr/>
        </p:nvGrpSpPr>
        <p:grpSpPr>
          <a:xfrm>
            <a:off x="990600" y="3166049"/>
            <a:ext cx="2901285" cy="1138214"/>
            <a:chOff x="-416111" y="4478455"/>
            <a:chExt cx="3868380" cy="1082144"/>
          </a:xfrm>
        </p:grpSpPr>
        <p:sp>
          <p:nvSpPr>
            <p:cNvPr id="18" name="Rectangle 34"/>
            <p:cNvSpPr/>
            <p:nvPr/>
          </p:nvSpPr>
          <p:spPr>
            <a:xfrm>
              <a:off x="203098" y="4478455"/>
              <a:ext cx="3249171" cy="3218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C" sz="1600" b="1" dirty="0" smtClean="0">
                  <a:solidFill>
                    <a:srgbClr val="FFC000"/>
                  </a:solidFill>
                </a:rPr>
                <a:t>Operaciones vigentes</a:t>
              </a:r>
              <a:endParaRPr lang="es-EC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Rectangle 35"/>
            <p:cNvSpPr/>
            <p:nvPr/>
          </p:nvSpPr>
          <p:spPr>
            <a:xfrm>
              <a:off x="-416111" y="4770538"/>
              <a:ext cx="3868380" cy="790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Permite la modificación o actualización de operaciones que se encuentren activas a la fecha de envío de la estructura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20" name="Group 36"/>
          <p:cNvGrpSpPr/>
          <p:nvPr/>
        </p:nvGrpSpPr>
        <p:grpSpPr>
          <a:xfrm>
            <a:off x="1943100" y="1700702"/>
            <a:ext cx="2931391" cy="747431"/>
            <a:chOff x="203098" y="4478455"/>
            <a:chExt cx="3249171" cy="763954"/>
          </a:xfrm>
        </p:grpSpPr>
        <p:sp>
          <p:nvSpPr>
            <p:cNvPr id="21" name="Rectangle 37"/>
            <p:cNvSpPr/>
            <p:nvPr/>
          </p:nvSpPr>
          <p:spPr>
            <a:xfrm>
              <a:off x="203098" y="4478455"/>
              <a:ext cx="3249170" cy="346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C" sz="1600" b="1" dirty="0" smtClean="0">
                  <a:solidFill>
                    <a:srgbClr val="A5A5A5"/>
                  </a:solidFill>
                </a:rPr>
                <a:t>17 Campos</a:t>
              </a:r>
              <a:endParaRPr lang="es-EC" sz="1600" b="1" dirty="0">
                <a:solidFill>
                  <a:srgbClr val="A5A5A5"/>
                </a:solidFill>
              </a:endParaRPr>
            </a:p>
          </p:txBody>
        </p:sp>
        <p:sp>
          <p:nvSpPr>
            <p:cNvPr id="22" name="Rectangle 38"/>
            <p:cNvSpPr/>
            <p:nvPr/>
          </p:nvSpPr>
          <p:spPr>
            <a:xfrm>
              <a:off x="203099" y="4770538"/>
              <a:ext cx="3249170" cy="471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Se reportan los campos que serán actualizados o modificados.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23" name="Group 39"/>
          <p:cNvGrpSpPr/>
          <p:nvPr/>
        </p:nvGrpSpPr>
        <p:grpSpPr>
          <a:xfrm>
            <a:off x="7827964" y="2732708"/>
            <a:ext cx="3087685" cy="749249"/>
            <a:chOff x="203098" y="4478455"/>
            <a:chExt cx="3249171" cy="760971"/>
          </a:xfrm>
        </p:grpSpPr>
        <p:sp>
          <p:nvSpPr>
            <p:cNvPr id="24" name="Rectangle 40"/>
            <p:cNvSpPr/>
            <p:nvPr/>
          </p:nvSpPr>
          <p:spPr>
            <a:xfrm>
              <a:off x="203098" y="4478455"/>
              <a:ext cx="3249170" cy="343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C" sz="1600" b="1" dirty="0" smtClean="0">
                  <a:solidFill>
                    <a:srgbClr val="44546A"/>
                  </a:solidFill>
                </a:rPr>
                <a:t>Envío eventual</a:t>
              </a:r>
              <a:endParaRPr lang="es-EC" sz="1600" b="1" dirty="0">
                <a:solidFill>
                  <a:srgbClr val="44546A"/>
                </a:solidFill>
              </a:endParaRPr>
            </a:p>
          </p:txBody>
        </p:sp>
        <p:sp>
          <p:nvSpPr>
            <p:cNvPr id="25" name="Rectangle 41"/>
            <p:cNvSpPr/>
            <p:nvPr/>
          </p:nvSpPr>
          <p:spPr>
            <a:xfrm>
              <a:off x="203099" y="4770538"/>
              <a:ext cx="3249170" cy="468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No tiene una fecha de corte específica.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26" name="Group 42"/>
          <p:cNvGrpSpPr/>
          <p:nvPr/>
        </p:nvGrpSpPr>
        <p:grpSpPr>
          <a:xfrm>
            <a:off x="7327137" y="4084458"/>
            <a:ext cx="3159887" cy="753362"/>
            <a:chOff x="203098" y="4478455"/>
            <a:chExt cx="3249171" cy="754358"/>
          </a:xfrm>
        </p:grpSpPr>
        <p:sp>
          <p:nvSpPr>
            <p:cNvPr id="27" name="Rectangle 43"/>
            <p:cNvSpPr/>
            <p:nvPr/>
          </p:nvSpPr>
          <p:spPr>
            <a:xfrm>
              <a:off x="203098" y="4478455"/>
              <a:ext cx="3249170" cy="339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C" sz="1600" b="1" dirty="0" smtClean="0">
                  <a:solidFill>
                    <a:srgbClr val="4472C4"/>
                  </a:solidFill>
                </a:rPr>
                <a:t>Base histórica C01 y C05</a:t>
              </a:r>
              <a:endParaRPr lang="es-EC" sz="1600" b="1" dirty="0">
                <a:solidFill>
                  <a:srgbClr val="4472C4"/>
                </a:solidFill>
              </a:endParaRPr>
            </a:p>
          </p:txBody>
        </p:sp>
        <p:sp>
          <p:nvSpPr>
            <p:cNvPr id="28" name="Rectangle 44"/>
            <p:cNvSpPr/>
            <p:nvPr/>
          </p:nvSpPr>
          <p:spPr>
            <a:xfrm>
              <a:off x="203099" y="4770538"/>
              <a:ext cx="3249170" cy="462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Operaciones que han sido reportadas en las estructuras C01 y C05.</a:t>
              </a:r>
            </a:p>
          </p:txBody>
        </p:sp>
      </p:grpSp>
      <p:sp>
        <p:nvSpPr>
          <p:cNvPr id="29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117953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MODIFICACIÓN Y/O ACTUALIZACIÓN DE </a:t>
            </a:r>
            <a:r>
              <a:rPr lang="es-MX" dirty="0" smtClean="0"/>
              <a:t>OPERACIONES - C01A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53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0" y="2019300"/>
            <a:ext cx="12192000" cy="253365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2800" dirty="0" smtClean="0"/>
              <a:t>MANUAL TÉCNICO DE ESTRUCTURAS DE OPERACIONES DE CARTERA DE CRÉDITOS Y CONTINGENTES</a:t>
            </a:r>
          </a:p>
          <a:p>
            <a:pPr algn="ctr"/>
            <a:endParaRPr lang="es-419" sz="3200" dirty="0"/>
          </a:p>
          <a:p>
            <a:pPr algn="ctr"/>
            <a:r>
              <a:rPr lang="es-419" sz="2000" dirty="0" smtClean="0"/>
              <a:t>Versión 17.0</a:t>
            </a:r>
          </a:p>
          <a:p>
            <a:pPr algn="ctr"/>
            <a:endParaRPr lang="es-419" sz="2000" dirty="0"/>
          </a:p>
          <a:p>
            <a:pPr algn="ctr"/>
            <a:r>
              <a:rPr lang="es-419" sz="2000" dirty="0" smtClean="0"/>
              <a:t>Actualizado 16/02/2023</a:t>
            </a:r>
            <a:endParaRPr lang="es-419" sz="2000" dirty="0"/>
          </a:p>
        </p:txBody>
      </p:sp>
    </p:spTree>
    <p:extLst>
      <p:ext uri="{BB962C8B-B14F-4D97-AF65-F5344CB8AC3E}">
        <p14:creationId xmlns:p14="http://schemas.microsoft.com/office/powerpoint/2010/main" val="26393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 rotWithShape="1">
          <a:blip r:embed="rId2"/>
          <a:srcRect l="30889" t="18708" r="34827" b="23503"/>
          <a:stretch/>
        </p:blipFill>
        <p:spPr bwMode="auto">
          <a:xfrm>
            <a:off x="2476500" y="1182391"/>
            <a:ext cx="5325417" cy="5208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367771" y="1429699"/>
            <a:ext cx="269075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</a:rPr>
              <a:t>Campos claves de cruce estructuras C01 y C05 histórica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Cerrar llave 4"/>
          <p:cNvSpPr/>
          <p:nvPr/>
        </p:nvSpPr>
        <p:spPr>
          <a:xfrm>
            <a:off x="7862172" y="1642831"/>
            <a:ext cx="221063" cy="821631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557097" y="1487081"/>
            <a:ext cx="371789" cy="31149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364553" y="2986977"/>
            <a:ext cx="2693972" cy="178504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b="1" dirty="0" smtClean="0">
                <a:solidFill>
                  <a:prstClr val="black"/>
                </a:solidFill>
              </a:rPr>
              <a:t>C: </a:t>
            </a:r>
            <a:r>
              <a:rPr lang="es-MX" dirty="0" smtClean="0">
                <a:solidFill>
                  <a:prstClr val="black"/>
                </a:solidFill>
              </a:rPr>
              <a:t>Operación cartera de crédito</a:t>
            </a:r>
          </a:p>
          <a:p>
            <a:pPr algn="just"/>
            <a:endParaRPr lang="es-MX" dirty="0" smtClean="0">
              <a:solidFill>
                <a:prstClr val="black"/>
              </a:solidFill>
            </a:endParaRPr>
          </a:p>
          <a:p>
            <a:pPr algn="just"/>
            <a:r>
              <a:rPr lang="es-MX" b="1" dirty="0" smtClean="0">
                <a:solidFill>
                  <a:prstClr val="black"/>
                </a:solidFill>
              </a:rPr>
              <a:t>T:</a:t>
            </a:r>
            <a:r>
              <a:rPr lang="es-MX" dirty="0" smtClean="0">
                <a:solidFill>
                  <a:prstClr val="black"/>
                </a:solidFill>
              </a:rPr>
              <a:t> Operación de tarjeta de crédito</a:t>
            </a:r>
            <a:endParaRPr lang="es-MX" b="1" dirty="0">
              <a:solidFill>
                <a:prstClr val="black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117953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MODIFICACIÓN Y/O ACTUALIZACIÓN DE </a:t>
            </a:r>
            <a:r>
              <a:rPr lang="es-MX" dirty="0" smtClean="0"/>
              <a:t>OPERACIONES - C01A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117953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MODIFICACIÓN Y/O ACTUALIZACIÓN DE </a:t>
            </a:r>
            <a:r>
              <a:rPr lang="es-MX" dirty="0" smtClean="0"/>
              <a:t>OPERACIONES - C01A</a:t>
            </a:r>
            <a:endParaRPr lang="es-MX" dirty="0"/>
          </a:p>
        </p:txBody>
      </p:sp>
      <p:grpSp>
        <p:nvGrpSpPr>
          <p:cNvPr id="3" name="Group 7"/>
          <p:cNvGrpSpPr/>
          <p:nvPr/>
        </p:nvGrpSpPr>
        <p:grpSpPr>
          <a:xfrm>
            <a:off x="1802515" y="733425"/>
            <a:ext cx="8655936" cy="2258836"/>
            <a:chOff x="1775520" y="2060848"/>
            <a:chExt cx="9723082" cy="2955066"/>
          </a:xfrm>
        </p:grpSpPr>
        <p:sp>
          <p:nvSpPr>
            <p:cNvPr id="4" name="Shape 424"/>
            <p:cNvSpPr/>
            <p:nvPr/>
          </p:nvSpPr>
          <p:spPr>
            <a:xfrm>
              <a:off x="1775520" y="2060848"/>
              <a:ext cx="2954330" cy="295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2"/>
                    <a:pt x="7872" y="5499"/>
                    <a:pt x="10800" y="5499"/>
                  </a:cubicBezTo>
                  <a:cubicBezTo>
                    <a:pt x="13727" y="5499"/>
                    <a:pt x="16101" y="7872"/>
                    <a:pt x="16101" y="10800"/>
                  </a:cubicBezTo>
                  <a:cubicBezTo>
                    <a:pt x="16101" y="13727"/>
                    <a:pt x="13727" y="16101"/>
                    <a:pt x="10800" y="16101"/>
                  </a:cubicBezTo>
                  <a:cubicBezTo>
                    <a:pt x="7872" y="16101"/>
                    <a:pt x="5499" y="13727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3"/>
                    <a:pt x="397" y="12600"/>
                    <a:pt x="882" y="12600"/>
                  </a:cubicBezTo>
                  <a:lnTo>
                    <a:pt x="1963" y="12600"/>
                  </a:lnTo>
                  <a:cubicBezTo>
                    <a:pt x="2448" y="12600"/>
                    <a:pt x="2965" y="12978"/>
                    <a:pt x="3113" y="13440"/>
                  </a:cubicBezTo>
                  <a:lnTo>
                    <a:pt x="3495" y="14369"/>
                  </a:lnTo>
                  <a:cubicBezTo>
                    <a:pt x="3719" y="14800"/>
                    <a:pt x="3622" y="15433"/>
                    <a:pt x="3279" y="15776"/>
                  </a:cubicBezTo>
                  <a:lnTo>
                    <a:pt x="2514" y="16541"/>
                  </a:lnTo>
                  <a:cubicBezTo>
                    <a:pt x="2171" y="16884"/>
                    <a:pt x="2171" y="17444"/>
                    <a:pt x="2514" y="17788"/>
                  </a:cubicBezTo>
                  <a:lnTo>
                    <a:pt x="3812" y="19086"/>
                  </a:lnTo>
                  <a:cubicBezTo>
                    <a:pt x="4155" y="19429"/>
                    <a:pt x="4717" y="19429"/>
                    <a:pt x="5060" y="19086"/>
                  </a:cubicBezTo>
                  <a:lnTo>
                    <a:pt x="5825" y="18321"/>
                  </a:lnTo>
                  <a:cubicBezTo>
                    <a:pt x="6168" y="17978"/>
                    <a:pt x="6800" y="17880"/>
                    <a:pt x="7230" y="18105"/>
                  </a:cubicBezTo>
                  <a:lnTo>
                    <a:pt x="8160" y="18487"/>
                  </a:lnTo>
                  <a:cubicBezTo>
                    <a:pt x="8622" y="18634"/>
                    <a:pt x="9000" y="19152"/>
                    <a:pt x="9000" y="19637"/>
                  </a:cubicBezTo>
                  <a:lnTo>
                    <a:pt x="9000" y="20719"/>
                  </a:lnTo>
                  <a:cubicBezTo>
                    <a:pt x="9000" y="21203"/>
                    <a:pt x="9396" y="21600"/>
                    <a:pt x="9881" y="21600"/>
                  </a:cubicBezTo>
                  <a:lnTo>
                    <a:pt x="11718" y="21600"/>
                  </a:lnTo>
                  <a:cubicBezTo>
                    <a:pt x="12203" y="21600"/>
                    <a:pt x="12600" y="21203"/>
                    <a:pt x="12600" y="20719"/>
                  </a:cubicBezTo>
                  <a:lnTo>
                    <a:pt x="12600" y="19637"/>
                  </a:lnTo>
                  <a:cubicBezTo>
                    <a:pt x="12600" y="19152"/>
                    <a:pt x="12978" y="18634"/>
                    <a:pt x="13439" y="18487"/>
                  </a:cubicBezTo>
                  <a:lnTo>
                    <a:pt x="14370" y="18105"/>
                  </a:lnTo>
                  <a:cubicBezTo>
                    <a:pt x="14800" y="17880"/>
                    <a:pt x="15432" y="17978"/>
                    <a:pt x="15775" y="18321"/>
                  </a:cubicBezTo>
                  <a:lnTo>
                    <a:pt x="16540" y="19086"/>
                  </a:lnTo>
                  <a:cubicBezTo>
                    <a:pt x="16883" y="19429"/>
                    <a:pt x="17444" y="19429"/>
                    <a:pt x="17787" y="19086"/>
                  </a:cubicBezTo>
                  <a:lnTo>
                    <a:pt x="19086" y="17788"/>
                  </a:lnTo>
                  <a:cubicBezTo>
                    <a:pt x="19429" y="17444"/>
                    <a:pt x="19429" y="16884"/>
                    <a:pt x="19086" y="16541"/>
                  </a:cubicBezTo>
                  <a:lnTo>
                    <a:pt x="18321" y="15776"/>
                  </a:lnTo>
                  <a:cubicBezTo>
                    <a:pt x="17978" y="15433"/>
                    <a:pt x="17881" y="14800"/>
                    <a:pt x="18105" y="14369"/>
                  </a:cubicBezTo>
                  <a:lnTo>
                    <a:pt x="18486" y="13440"/>
                  </a:lnTo>
                  <a:cubicBezTo>
                    <a:pt x="18634" y="12978"/>
                    <a:pt x="19152" y="12600"/>
                    <a:pt x="19637" y="12600"/>
                  </a:cubicBezTo>
                  <a:lnTo>
                    <a:pt x="20718" y="12600"/>
                  </a:lnTo>
                  <a:cubicBezTo>
                    <a:pt x="21203" y="12600"/>
                    <a:pt x="21600" y="12203"/>
                    <a:pt x="21600" y="11719"/>
                  </a:cubicBezTo>
                  <a:lnTo>
                    <a:pt x="21600" y="9882"/>
                  </a:lnTo>
                  <a:cubicBezTo>
                    <a:pt x="21600" y="9397"/>
                    <a:pt x="21203" y="9000"/>
                    <a:pt x="20718" y="9000"/>
                  </a:cubicBezTo>
                  <a:lnTo>
                    <a:pt x="19637" y="9000"/>
                  </a:lnTo>
                  <a:cubicBezTo>
                    <a:pt x="19152" y="9000"/>
                    <a:pt x="18634" y="8622"/>
                    <a:pt x="18486" y="8161"/>
                  </a:cubicBezTo>
                  <a:lnTo>
                    <a:pt x="18105" y="7230"/>
                  </a:lnTo>
                  <a:cubicBezTo>
                    <a:pt x="17881" y="6800"/>
                    <a:pt x="17978" y="6168"/>
                    <a:pt x="18321" y="5825"/>
                  </a:cubicBezTo>
                  <a:lnTo>
                    <a:pt x="19086" y="5059"/>
                  </a:lnTo>
                  <a:cubicBezTo>
                    <a:pt x="19429" y="4717"/>
                    <a:pt x="19429" y="4156"/>
                    <a:pt x="19086" y="3812"/>
                  </a:cubicBezTo>
                  <a:lnTo>
                    <a:pt x="17787" y="2514"/>
                  </a:lnTo>
                  <a:cubicBezTo>
                    <a:pt x="17444" y="2171"/>
                    <a:pt x="16883" y="2171"/>
                    <a:pt x="16540" y="2514"/>
                  </a:cubicBezTo>
                  <a:lnTo>
                    <a:pt x="15775" y="3279"/>
                  </a:lnTo>
                  <a:cubicBezTo>
                    <a:pt x="15432" y="3622"/>
                    <a:pt x="14800" y="3719"/>
                    <a:pt x="14370" y="3495"/>
                  </a:cubicBezTo>
                  <a:lnTo>
                    <a:pt x="13439" y="3113"/>
                  </a:lnTo>
                  <a:cubicBezTo>
                    <a:pt x="12978" y="2965"/>
                    <a:pt x="12600" y="2448"/>
                    <a:pt x="12600" y="1963"/>
                  </a:cubicBezTo>
                  <a:lnTo>
                    <a:pt x="12600" y="882"/>
                  </a:lnTo>
                  <a:cubicBezTo>
                    <a:pt x="12600" y="396"/>
                    <a:pt x="12203" y="0"/>
                    <a:pt x="11718" y="0"/>
                  </a:cubicBezTo>
                  <a:lnTo>
                    <a:pt x="9881" y="0"/>
                  </a:lnTo>
                  <a:cubicBezTo>
                    <a:pt x="9396" y="0"/>
                    <a:pt x="9000" y="396"/>
                    <a:pt x="9000" y="882"/>
                  </a:cubicBezTo>
                  <a:lnTo>
                    <a:pt x="9000" y="1963"/>
                  </a:lnTo>
                  <a:cubicBezTo>
                    <a:pt x="9000" y="2448"/>
                    <a:pt x="8622" y="2965"/>
                    <a:pt x="8160" y="3113"/>
                  </a:cubicBezTo>
                  <a:lnTo>
                    <a:pt x="7230" y="3495"/>
                  </a:lnTo>
                  <a:cubicBezTo>
                    <a:pt x="6800" y="3719"/>
                    <a:pt x="6168" y="3622"/>
                    <a:pt x="5825" y="3279"/>
                  </a:cubicBezTo>
                  <a:lnTo>
                    <a:pt x="5060" y="2514"/>
                  </a:lnTo>
                  <a:cubicBezTo>
                    <a:pt x="4717" y="2171"/>
                    <a:pt x="4155" y="2171"/>
                    <a:pt x="3812" y="2514"/>
                  </a:cubicBezTo>
                  <a:lnTo>
                    <a:pt x="2514" y="3812"/>
                  </a:lnTo>
                  <a:cubicBezTo>
                    <a:pt x="2171" y="4156"/>
                    <a:pt x="2171" y="4717"/>
                    <a:pt x="2514" y="5059"/>
                  </a:cubicBezTo>
                  <a:lnTo>
                    <a:pt x="3279" y="5825"/>
                  </a:lnTo>
                  <a:cubicBezTo>
                    <a:pt x="3622" y="6168"/>
                    <a:pt x="3719" y="6800"/>
                    <a:pt x="3495" y="7230"/>
                  </a:cubicBezTo>
                  <a:lnTo>
                    <a:pt x="3113" y="8161"/>
                  </a:lnTo>
                  <a:cubicBezTo>
                    <a:pt x="2965" y="8622"/>
                    <a:pt x="2448" y="9000"/>
                    <a:pt x="1963" y="9000"/>
                  </a:cubicBezTo>
                  <a:lnTo>
                    <a:pt x="882" y="9000"/>
                  </a:lnTo>
                  <a:cubicBezTo>
                    <a:pt x="397" y="9000"/>
                    <a:pt x="0" y="9397"/>
                    <a:pt x="0" y="9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17141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5" name="Shape 424"/>
            <p:cNvSpPr/>
            <p:nvPr/>
          </p:nvSpPr>
          <p:spPr>
            <a:xfrm>
              <a:off x="5159896" y="2060848"/>
              <a:ext cx="2954330" cy="295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2"/>
                    <a:pt x="7872" y="5499"/>
                    <a:pt x="10800" y="5499"/>
                  </a:cubicBezTo>
                  <a:cubicBezTo>
                    <a:pt x="13727" y="5499"/>
                    <a:pt x="16101" y="7872"/>
                    <a:pt x="16101" y="10800"/>
                  </a:cubicBezTo>
                  <a:cubicBezTo>
                    <a:pt x="16101" y="13727"/>
                    <a:pt x="13727" y="16101"/>
                    <a:pt x="10800" y="16101"/>
                  </a:cubicBezTo>
                  <a:cubicBezTo>
                    <a:pt x="7872" y="16101"/>
                    <a:pt x="5499" y="13727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3"/>
                    <a:pt x="397" y="12600"/>
                    <a:pt x="882" y="12600"/>
                  </a:cubicBezTo>
                  <a:lnTo>
                    <a:pt x="1963" y="12600"/>
                  </a:lnTo>
                  <a:cubicBezTo>
                    <a:pt x="2448" y="12600"/>
                    <a:pt x="2965" y="12978"/>
                    <a:pt x="3113" y="13440"/>
                  </a:cubicBezTo>
                  <a:lnTo>
                    <a:pt x="3495" y="14369"/>
                  </a:lnTo>
                  <a:cubicBezTo>
                    <a:pt x="3719" y="14800"/>
                    <a:pt x="3622" y="15433"/>
                    <a:pt x="3279" y="15776"/>
                  </a:cubicBezTo>
                  <a:lnTo>
                    <a:pt x="2514" y="16541"/>
                  </a:lnTo>
                  <a:cubicBezTo>
                    <a:pt x="2171" y="16884"/>
                    <a:pt x="2171" y="17444"/>
                    <a:pt x="2514" y="17788"/>
                  </a:cubicBezTo>
                  <a:lnTo>
                    <a:pt x="3812" y="19086"/>
                  </a:lnTo>
                  <a:cubicBezTo>
                    <a:pt x="4155" y="19429"/>
                    <a:pt x="4717" y="19429"/>
                    <a:pt x="5060" y="19086"/>
                  </a:cubicBezTo>
                  <a:lnTo>
                    <a:pt x="5825" y="18321"/>
                  </a:lnTo>
                  <a:cubicBezTo>
                    <a:pt x="6168" y="17978"/>
                    <a:pt x="6800" y="17880"/>
                    <a:pt x="7230" y="18105"/>
                  </a:cubicBezTo>
                  <a:lnTo>
                    <a:pt x="8160" y="18487"/>
                  </a:lnTo>
                  <a:cubicBezTo>
                    <a:pt x="8622" y="18634"/>
                    <a:pt x="9000" y="19152"/>
                    <a:pt x="9000" y="19637"/>
                  </a:cubicBezTo>
                  <a:lnTo>
                    <a:pt x="9000" y="20719"/>
                  </a:lnTo>
                  <a:cubicBezTo>
                    <a:pt x="9000" y="21203"/>
                    <a:pt x="9396" y="21600"/>
                    <a:pt x="9881" y="21600"/>
                  </a:cubicBezTo>
                  <a:lnTo>
                    <a:pt x="11718" y="21600"/>
                  </a:lnTo>
                  <a:cubicBezTo>
                    <a:pt x="12203" y="21600"/>
                    <a:pt x="12600" y="21203"/>
                    <a:pt x="12600" y="20719"/>
                  </a:cubicBezTo>
                  <a:lnTo>
                    <a:pt x="12600" y="19637"/>
                  </a:lnTo>
                  <a:cubicBezTo>
                    <a:pt x="12600" y="19152"/>
                    <a:pt x="12978" y="18634"/>
                    <a:pt x="13439" y="18487"/>
                  </a:cubicBezTo>
                  <a:lnTo>
                    <a:pt x="14370" y="18105"/>
                  </a:lnTo>
                  <a:cubicBezTo>
                    <a:pt x="14800" y="17880"/>
                    <a:pt x="15432" y="17978"/>
                    <a:pt x="15775" y="18321"/>
                  </a:cubicBezTo>
                  <a:lnTo>
                    <a:pt x="16540" y="19086"/>
                  </a:lnTo>
                  <a:cubicBezTo>
                    <a:pt x="16883" y="19429"/>
                    <a:pt x="17444" y="19429"/>
                    <a:pt x="17787" y="19086"/>
                  </a:cubicBezTo>
                  <a:lnTo>
                    <a:pt x="19086" y="17788"/>
                  </a:lnTo>
                  <a:cubicBezTo>
                    <a:pt x="19429" y="17444"/>
                    <a:pt x="19429" y="16884"/>
                    <a:pt x="19086" y="16541"/>
                  </a:cubicBezTo>
                  <a:lnTo>
                    <a:pt x="18321" y="15776"/>
                  </a:lnTo>
                  <a:cubicBezTo>
                    <a:pt x="17978" y="15433"/>
                    <a:pt x="17881" y="14800"/>
                    <a:pt x="18105" y="14369"/>
                  </a:cubicBezTo>
                  <a:lnTo>
                    <a:pt x="18486" y="13440"/>
                  </a:lnTo>
                  <a:cubicBezTo>
                    <a:pt x="18634" y="12978"/>
                    <a:pt x="19152" y="12600"/>
                    <a:pt x="19637" y="12600"/>
                  </a:cubicBezTo>
                  <a:lnTo>
                    <a:pt x="20718" y="12600"/>
                  </a:lnTo>
                  <a:cubicBezTo>
                    <a:pt x="21203" y="12600"/>
                    <a:pt x="21600" y="12203"/>
                    <a:pt x="21600" y="11719"/>
                  </a:cubicBezTo>
                  <a:lnTo>
                    <a:pt x="21600" y="9882"/>
                  </a:lnTo>
                  <a:cubicBezTo>
                    <a:pt x="21600" y="9397"/>
                    <a:pt x="21203" y="9000"/>
                    <a:pt x="20718" y="9000"/>
                  </a:cubicBezTo>
                  <a:lnTo>
                    <a:pt x="19637" y="9000"/>
                  </a:lnTo>
                  <a:cubicBezTo>
                    <a:pt x="19152" y="9000"/>
                    <a:pt x="18634" y="8622"/>
                    <a:pt x="18486" y="8161"/>
                  </a:cubicBezTo>
                  <a:lnTo>
                    <a:pt x="18105" y="7230"/>
                  </a:lnTo>
                  <a:cubicBezTo>
                    <a:pt x="17881" y="6800"/>
                    <a:pt x="17978" y="6168"/>
                    <a:pt x="18321" y="5825"/>
                  </a:cubicBezTo>
                  <a:lnTo>
                    <a:pt x="19086" y="5059"/>
                  </a:lnTo>
                  <a:cubicBezTo>
                    <a:pt x="19429" y="4717"/>
                    <a:pt x="19429" y="4156"/>
                    <a:pt x="19086" y="3812"/>
                  </a:cubicBezTo>
                  <a:lnTo>
                    <a:pt x="17787" y="2514"/>
                  </a:lnTo>
                  <a:cubicBezTo>
                    <a:pt x="17444" y="2171"/>
                    <a:pt x="16883" y="2171"/>
                    <a:pt x="16540" y="2514"/>
                  </a:cubicBezTo>
                  <a:lnTo>
                    <a:pt x="15775" y="3279"/>
                  </a:lnTo>
                  <a:cubicBezTo>
                    <a:pt x="15432" y="3622"/>
                    <a:pt x="14800" y="3719"/>
                    <a:pt x="14370" y="3495"/>
                  </a:cubicBezTo>
                  <a:lnTo>
                    <a:pt x="13439" y="3113"/>
                  </a:lnTo>
                  <a:cubicBezTo>
                    <a:pt x="12978" y="2965"/>
                    <a:pt x="12600" y="2448"/>
                    <a:pt x="12600" y="1963"/>
                  </a:cubicBezTo>
                  <a:lnTo>
                    <a:pt x="12600" y="882"/>
                  </a:lnTo>
                  <a:cubicBezTo>
                    <a:pt x="12600" y="396"/>
                    <a:pt x="12203" y="0"/>
                    <a:pt x="11718" y="0"/>
                  </a:cubicBezTo>
                  <a:lnTo>
                    <a:pt x="9881" y="0"/>
                  </a:lnTo>
                  <a:cubicBezTo>
                    <a:pt x="9396" y="0"/>
                    <a:pt x="9000" y="396"/>
                    <a:pt x="9000" y="882"/>
                  </a:cubicBezTo>
                  <a:lnTo>
                    <a:pt x="9000" y="1963"/>
                  </a:lnTo>
                  <a:cubicBezTo>
                    <a:pt x="9000" y="2448"/>
                    <a:pt x="8622" y="2965"/>
                    <a:pt x="8160" y="3113"/>
                  </a:cubicBezTo>
                  <a:lnTo>
                    <a:pt x="7230" y="3495"/>
                  </a:lnTo>
                  <a:cubicBezTo>
                    <a:pt x="6800" y="3719"/>
                    <a:pt x="6168" y="3622"/>
                    <a:pt x="5825" y="3279"/>
                  </a:cubicBezTo>
                  <a:lnTo>
                    <a:pt x="5060" y="2514"/>
                  </a:lnTo>
                  <a:cubicBezTo>
                    <a:pt x="4717" y="2171"/>
                    <a:pt x="4155" y="2171"/>
                    <a:pt x="3812" y="2514"/>
                  </a:cubicBezTo>
                  <a:lnTo>
                    <a:pt x="2514" y="3812"/>
                  </a:lnTo>
                  <a:cubicBezTo>
                    <a:pt x="2171" y="4156"/>
                    <a:pt x="2171" y="4717"/>
                    <a:pt x="2514" y="5059"/>
                  </a:cubicBezTo>
                  <a:lnTo>
                    <a:pt x="3279" y="5825"/>
                  </a:lnTo>
                  <a:cubicBezTo>
                    <a:pt x="3622" y="6168"/>
                    <a:pt x="3719" y="6800"/>
                    <a:pt x="3495" y="7230"/>
                  </a:cubicBezTo>
                  <a:lnTo>
                    <a:pt x="3113" y="8161"/>
                  </a:lnTo>
                  <a:cubicBezTo>
                    <a:pt x="2965" y="8622"/>
                    <a:pt x="2448" y="9000"/>
                    <a:pt x="1963" y="9000"/>
                  </a:cubicBezTo>
                  <a:lnTo>
                    <a:pt x="882" y="9000"/>
                  </a:lnTo>
                  <a:cubicBezTo>
                    <a:pt x="397" y="9000"/>
                    <a:pt x="0" y="9397"/>
                    <a:pt x="0" y="9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17141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Source Sans Pro Light"/>
                <a:cs typeface="Source Sans Pro Light"/>
                <a:sym typeface="Source Sans Pro Light"/>
              </a:endParaRPr>
            </a:p>
          </p:txBody>
        </p:sp>
        <p:sp>
          <p:nvSpPr>
            <p:cNvPr id="6" name="Shape 424"/>
            <p:cNvSpPr/>
            <p:nvPr/>
          </p:nvSpPr>
          <p:spPr>
            <a:xfrm>
              <a:off x="8544272" y="2060848"/>
              <a:ext cx="2954330" cy="2955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99" y="10800"/>
                  </a:moveTo>
                  <a:cubicBezTo>
                    <a:pt x="5499" y="7872"/>
                    <a:pt x="7872" y="5499"/>
                    <a:pt x="10800" y="5499"/>
                  </a:cubicBezTo>
                  <a:cubicBezTo>
                    <a:pt x="13727" y="5499"/>
                    <a:pt x="16101" y="7872"/>
                    <a:pt x="16101" y="10800"/>
                  </a:cubicBezTo>
                  <a:cubicBezTo>
                    <a:pt x="16101" y="13727"/>
                    <a:pt x="13727" y="16101"/>
                    <a:pt x="10800" y="16101"/>
                  </a:cubicBezTo>
                  <a:cubicBezTo>
                    <a:pt x="7872" y="16101"/>
                    <a:pt x="5499" y="13727"/>
                    <a:pt x="5499" y="10800"/>
                  </a:cubicBezTo>
                  <a:close/>
                  <a:moveTo>
                    <a:pt x="0" y="9882"/>
                  </a:moveTo>
                  <a:lnTo>
                    <a:pt x="0" y="11719"/>
                  </a:lnTo>
                  <a:cubicBezTo>
                    <a:pt x="0" y="12203"/>
                    <a:pt x="397" y="12600"/>
                    <a:pt x="882" y="12600"/>
                  </a:cubicBezTo>
                  <a:lnTo>
                    <a:pt x="1963" y="12600"/>
                  </a:lnTo>
                  <a:cubicBezTo>
                    <a:pt x="2448" y="12600"/>
                    <a:pt x="2965" y="12978"/>
                    <a:pt x="3113" y="13440"/>
                  </a:cubicBezTo>
                  <a:lnTo>
                    <a:pt x="3495" y="14369"/>
                  </a:lnTo>
                  <a:cubicBezTo>
                    <a:pt x="3719" y="14800"/>
                    <a:pt x="3622" y="15433"/>
                    <a:pt x="3279" y="15776"/>
                  </a:cubicBezTo>
                  <a:lnTo>
                    <a:pt x="2514" y="16541"/>
                  </a:lnTo>
                  <a:cubicBezTo>
                    <a:pt x="2171" y="16884"/>
                    <a:pt x="2171" y="17444"/>
                    <a:pt x="2514" y="17788"/>
                  </a:cubicBezTo>
                  <a:lnTo>
                    <a:pt x="3812" y="19086"/>
                  </a:lnTo>
                  <a:cubicBezTo>
                    <a:pt x="4155" y="19429"/>
                    <a:pt x="4717" y="19429"/>
                    <a:pt x="5060" y="19086"/>
                  </a:cubicBezTo>
                  <a:lnTo>
                    <a:pt x="5825" y="18321"/>
                  </a:lnTo>
                  <a:cubicBezTo>
                    <a:pt x="6168" y="17978"/>
                    <a:pt x="6800" y="17880"/>
                    <a:pt x="7230" y="18105"/>
                  </a:cubicBezTo>
                  <a:lnTo>
                    <a:pt x="8160" y="18487"/>
                  </a:lnTo>
                  <a:cubicBezTo>
                    <a:pt x="8622" y="18634"/>
                    <a:pt x="9000" y="19152"/>
                    <a:pt x="9000" y="19637"/>
                  </a:cubicBezTo>
                  <a:lnTo>
                    <a:pt x="9000" y="20719"/>
                  </a:lnTo>
                  <a:cubicBezTo>
                    <a:pt x="9000" y="21203"/>
                    <a:pt x="9396" y="21600"/>
                    <a:pt x="9881" y="21600"/>
                  </a:cubicBezTo>
                  <a:lnTo>
                    <a:pt x="11718" y="21600"/>
                  </a:lnTo>
                  <a:cubicBezTo>
                    <a:pt x="12203" y="21600"/>
                    <a:pt x="12600" y="21203"/>
                    <a:pt x="12600" y="20719"/>
                  </a:cubicBezTo>
                  <a:lnTo>
                    <a:pt x="12600" y="19637"/>
                  </a:lnTo>
                  <a:cubicBezTo>
                    <a:pt x="12600" y="19152"/>
                    <a:pt x="12978" y="18634"/>
                    <a:pt x="13439" y="18487"/>
                  </a:cubicBezTo>
                  <a:lnTo>
                    <a:pt x="14370" y="18105"/>
                  </a:lnTo>
                  <a:cubicBezTo>
                    <a:pt x="14800" y="17880"/>
                    <a:pt x="15432" y="17978"/>
                    <a:pt x="15775" y="18321"/>
                  </a:cubicBezTo>
                  <a:lnTo>
                    <a:pt x="16540" y="19086"/>
                  </a:lnTo>
                  <a:cubicBezTo>
                    <a:pt x="16883" y="19429"/>
                    <a:pt x="17444" y="19429"/>
                    <a:pt x="17787" y="19086"/>
                  </a:cubicBezTo>
                  <a:lnTo>
                    <a:pt x="19086" y="17788"/>
                  </a:lnTo>
                  <a:cubicBezTo>
                    <a:pt x="19429" y="17444"/>
                    <a:pt x="19429" y="16884"/>
                    <a:pt x="19086" y="16541"/>
                  </a:cubicBezTo>
                  <a:lnTo>
                    <a:pt x="18321" y="15776"/>
                  </a:lnTo>
                  <a:cubicBezTo>
                    <a:pt x="17978" y="15433"/>
                    <a:pt x="17881" y="14800"/>
                    <a:pt x="18105" y="14369"/>
                  </a:cubicBezTo>
                  <a:lnTo>
                    <a:pt x="18486" y="13440"/>
                  </a:lnTo>
                  <a:cubicBezTo>
                    <a:pt x="18634" y="12978"/>
                    <a:pt x="19152" y="12600"/>
                    <a:pt x="19637" y="12600"/>
                  </a:cubicBezTo>
                  <a:lnTo>
                    <a:pt x="20718" y="12600"/>
                  </a:lnTo>
                  <a:cubicBezTo>
                    <a:pt x="21203" y="12600"/>
                    <a:pt x="21600" y="12203"/>
                    <a:pt x="21600" y="11719"/>
                  </a:cubicBezTo>
                  <a:lnTo>
                    <a:pt x="21600" y="9882"/>
                  </a:lnTo>
                  <a:cubicBezTo>
                    <a:pt x="21600" y="9397"/>
                    <a:pt x="21203" y="9000"/>
                    <a:pt x="20718" y="9000"/>
                  </a:cubicBezTo>
                  <a:lnTo>
                    <a:pt x="19637" y="9000"/>
                  </a:lnTo>
                  <a:cubicBezTo>
                    <a:pt x="19152" y="9000"/>
                    <a:pt x="18634" y="8622"/>
                    <a:pt x="18486" y="8161"/>
                  </a:cubicBezTo>
                  <a:lnTo>
                    <a:pt x="18105" y="7230"/>
                  </a:lnTo>
                  <a:cubicBezTo>
                    <a:pt x="17881" y="6800"/>
                    <a:pt x="17978" y="6168"/>
                    <a:pt x="18321" y="5825"/>
                  </a:cubicBezTo>
                  <a:lnTo>
                    <a:pt x="19086" y="5059"/>
                  </a:lnTo>
                  <a:cubicBezTo>
                    <a:pt x="19429" y="4717"/>
                    <a:pt x="19429" y="4156"/>
                    <a:pt x="19086" y="3812"/>
                  </a:cubicBezTo>
                  <a:lnTo>
                    <a:pt x="17787" y="2514"/>
                  </a:lnTo>
                  <a:cubicBezTo>
                    <a:pt x="17444" y="2171"/>
                    <a:pt x="16883" y="2171"/>
                    <a:pt x="16540" y="2514"/>
                  </a:cubicBezTo>
                  <a:lnTo>
                    <a:pt x="15775" y="3279"/>
                  </a:lnTo>
                  <a:cubicBezTo>
                    <a:pt x="15432" y="3622"/>
                    <a:pt x="14800" y="3719"/>
                    <a:pt x="14370" y="3495"/>
                  </a:cubicBezTo>
                  <a:lnTo>
                    <a:pt x="13439" y="3113"/>
                  </a:lnTo>
                  <a:cubicBezTo>
                    <a:pt x="12978" y="2965"/>
                    <a:pt x="12600" y="2448"/>
                    <a:pt x="12600" y="1963"/>
                  </a:cubicBezTo>
                  <a:lnTo>
                    <a:pt x="12600" y="882"/>
                  </a:lnTo>
                  <a:cubicBezTo>
                    <a:pt x="12600" y="396"/>
                    <a:pt x="12203" y="0"/>
                    <a:pt x="11718" y="0"/>
                  </a:cubicBezTo>
                  <a:lnTo>
                    <a:pt x="9881" y="0"/>
                  </a:lnTo>
                  <a:cubicBezTo>
                    <a:pt x="9396" y="0"/>
                    <a:pt x="9000" y="396"/>
                    <a:pt x="9000" y="882"/>
                  </a:cubicBezTo>
                  <a:lnTo>
                    <a:pt x="9000" y="1963"/>
                  </a:lnTo>
                  <a:cubicBezTo>
                    <a:pt x="9000" y="2448"/>
                    <a:pt x="8622" y="2965"/>
                    <a:pt x="8160" y="3113"/>
                  </a:cubicBezTo>
                  <a:lnTo>
                    <a:pt x="7230" y="3495"/>
                  </a:lnTo>
                  <a:cubicBezTo>
                    <a:pt x="6800" y="3719"/>
                    <a:pt x="6168" y="3622"/>
                    <a:pt x="5825" y="3279"/>
                  </a:cubicBezTo>
                  <a:lnTo>
                    <a:pt x="5060" y="2514"/>
                  </a:lnTo>
                  <a:cubicBezTo>
                    <a:pt x="4717" y="2171"/>
                    <a:pt x="4155" y="2171"/>
                    <a:pt x="3812" y="2514"/>
                  </a:cubicBezTo>
                  <a:lnTo>
                    <a:pt x="2514" y="3812"/>
                  </a:lnTo>
                  <a:cubicBezTo>
                    <a:pt x="2171" y="4156"/>
                    <a:pt x="2171" y="4717"/>
                    <a:pt x="2514" y="5059"/>
                  </a:cubicBezTo>
                  <a:lnTo>
                    <a:pt x="3279" y="5825"/>
                  </a:lnTo>
                  <a:cubicBezTo>
                    <a:pt x="3622" y="6168"/>
                    <a:pt x="3719" y="6800"/>
                    <a:pt x="3495" y="7230"/>
                  </a:cubicBezTo>
                  <a:lnTo>
                    <a:pt x="3113" y="8161"/>
                  </a:lnTo>
                  <a:cubicBezTo>
                    <a:pt x="2965" y="8622"/>
                    <a:pt x="2448" y="9000"/>
                    <a:pt x="1963" y="9000"/>
                  </a:cubicBezTo>
                  <a:lnTo>
                    <a:pt x="882" y="9000"/>
                  </a:lnTo>
                  <a:cubicBezTo>
                    <a:pt x="397" y="9000"/>
                    <a:pt x="0" y="9397"/>
                    <a:pt x="0" y="9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171416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ea typeface="Source Sans Pro Light"/>
                <a:cs typeface="Source Sans Pro Light"/>
                <a:sym typeface="Source Sans Pro Light"/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1927420" y="3172949"/>
            <a:ext cx="2599678" cy="1481952"/>
            <a:chOff x="286431" y="4478455"/>
            <a:chExt cx="3249170" cy="1755869"/>
          </a:xfrm>
        </p:grpSpPr>
        <p:sp>
          <p:nvSpPr>
            <p:cNvPr id="8" name="Rectangle 9"/>
            <p:cNvSpPr/>
            <p:nvPr/>
          </p:nvSpPr>
          <p:spPr>
            <a:xfrm>
              <a:off x="286431" y="4478455"/>
              <a:ext cx="3249170" cy="4375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C" b="1" dirty="0" smtClean="0">
                  <a:solidFill>
                    <a:srgbClr val="4472C4"/>
                  </a:solidFill>
                </a:rPr>
                <a:t>Obligatorio</a:t>
              </a:r>
              <a:endParaRPr lang="es-EC" b="1" dirty="0">
                <a:solidFill>
                  <a:srgbClr val="4472C4"/>
                </a:solidFill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286431" y="5103865"/>
              <a:ext cx="3249169" cy="11304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Tipo de registro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Tipo de identificación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Número de identificación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Número de operación</a:t>
              </a:r>
              <a:endParaRPr lang="es-EC" sz="14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4323108" y="3172949"/>
            <a:ext cx="3863205" cy="3989124"/>
            <a:chOff x="203098" y="4478455"/>
            <a:chExt cx="3472496" cy="4454907"/>
          </a:xfrm>
        </p:grpSpPr>
        <p:sp>
          <p:nvSpPr>
            <p:cNvPr id="11" name="Rectangle 12"/>
            <p:cNvSpPr/>
            <p:nvPr/>
          </p:nvSpPr>
          <p:spPr>
            <a:xfrm>
              <a:off x="203098" y="4478455"/>
              <a:ext cx="3249169" cy="721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C" b="1" dirty="0" smtClean="0">
                  <a:solidFill>
                    <a:srgbClr val="ED7D31"/>
                  </a:solidFill>
                </a:rPr>
                <a:t>Operaciones de cartera de créditos</a:t>
              </a:r>
              <a:endParaRPr lang="es-EC" b="1" dirty="0">
                <a:solidFill>
                  <a:srgbClr val="ED7D31"/>
                </a:solidFill>
              </a:endParaRPr>
            </a:p>
          </p:txBody>
        </p:sp>
        <p:sp>
          <p:nvSpPr>
            <p:cNvPr id="12" name="Rectangle 13"/>
            <p:cNvSpPr/>
            <p:nvPr/>
          </p:nvSpPr>
          <p:spPr>
            <a:xfrm>
              <a:off x="426425" y="5221255"/>
              <a:ext cx="3249169" cy="3712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Valor de la operación</a:t>
              </a:r>
            </a:p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Tasa de interés nominal</a:t>
              </a:r>
            </a:p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Tasa efectiva anual</a:t>
              </a:r>
            </a:p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Fecha de concesión / emisión</a:t>
              </a:r>
            </a:p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Fecha de vencimiento</a:t>
              </a:r>
            </a:p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Oficina de concesión</a:t>
              </a:r>
            </a:p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Garantes, codeudores o garantías</a:t>
              </a:r>
            </a:p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Tipo de crédito</a:t>
              </a:r>
            </a:p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Estado de la operación</a:t>
              </a:r>
            </a:p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Origen de la operación</a:t>
              </a:r>
            </a:p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Tipo de operación</a:t>
              </a:r>
            </a:p>
            <a:p>
              <a:pPr marL="342900" indent="-34290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Causal de vinculación y cupos</a:t>
              </a:r>
            </a:p>
          </p:txBody>
        </p:sp>
      </p:grpSp>
      <p:grpSp>
        <p:nvGrpSpPr>
          <p:cNvPr id="13" name="Group 14"/>
          <p:cNvGrpSpPr/>
          <p:nvPr/>
        </p:nvGrpSpPr>
        <p:grpSpPr>
          <a:xfrm>
            <a:off x="7982321" y="3252254"/>
            <a:ext cx="2923803" cy="1738353"/>
            <a:chOff x="203098" y="4478455"/>
            <a:chExt cx="3249171" cy="1893507"/>
          </a:xfrm>
        </p:grpSpPr>
        <p:sp>
          <p:nvSpPr>
            <p:cNvPr id="14" name="Rectangle 15"/>
            <p:cNvSpPr/>
            <p:nvPr/>
          </p:nvSpPr>
          <p:spPr>
            <a:xfrm>
              <a:off x="203098" y="4478455"/>
              <a:ext cx="3249168" cy="4022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C" b="1" dirty="0" smtClean="0">
                  <a:solidFill>
                    <a:srgbClr val="FFC000"/>
                  </a:solidFill>
                </a:rPr>
                <a:t>Tarjeta de crédito</a:t>
              </a:r>
              <a:endParaRPr lang="es-EC" b="1" dirty="0">
                <a:solidFill>
                  <a:srgbClr val="FFC000"/>
                </a:solidFill>
              </a:endParaRPr>
            </a:p>
          </p:txBody>
        </p:sp>
        <p:sp>
          <p:nvSpPr>
            <p:cNvPr id="15" name="Rectangle 16"/>
            <p:cNvSpPr/>
            <p:nvPr/>
          </p:nvSpPr>
          <p:spPr>
            <a:xfrm>
              <a:off x="203101" y="4863352"/>
              <a:ext cx="3249168" cy="1508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Fecha de concesión / emisión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Fecha de vencimiento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Oficina de concesión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Tipo de crédito</a:t>
              </a:r>
            </a:p>
            <a:p>
              <a:pPr marL="171450" indent="-171450" algn="just">
                <a:buFont typeface="Wingdings" panose="05000000000000000000" pitchFamily="2" charset="2"/>
                <a:buChar char="q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Estado del registro</a:t>
              </a:r>
              <a:endParaRPr lang="es-EC" sz="14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25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117953"/>
            <a:ext cx="10426411" cy="99647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CONTROLES DE VALIDACIÓN - C01A</a:t>
            </a:r>
            <a:endParaRPr lang="es-MX" dirty="0"/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1746006" y="1019174"/>
          <a:ext cx="9188694" cy="5244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94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117953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FORMULARIO - C01A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585" t="31909" r="27409" b="11786"/>
          <a:stretch/>
        </p:blipFill>
        <p:spPr>
          <a:xfrm>
            <a:off x="1327673" y="878204"/>
            <a:ext cx="9519920" cy="5171241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 rot="8502283">
            <a:off x="8394064" y="1030189"/>
            <a:ext cx="589280" cy="284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 rot="10800000">
            <a:off x="5792993" y="2969497"/>
            <a:ext cx="589280" cy="310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7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23" t="31334" r="35445" b="11580"/>
          <a:stretch/>
        </p:blipFill>
        <p:spPr>
          <a:xfrm>
            <a:off x="1133475" y="1072908"/>
            <a:ext cx="9355455" cy="5056113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 rot="18183930">
            <a:off x="8505600" y="5518941"/>
            <a:ext cx="589280" cy="310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4" name="Cerrar llave 3"/>
          <p:cNvSpPr/>
          <p:nvPr/>
        </p:nvSpPr>
        <p:spPr>
          <a:xfrm>
            <a:off x="10195560" y="2210314"/>
            <a:ext cx="293370" cy="2781300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117953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FORMULARIO - C01A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17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999" t="31926" r="35556" b="19679"/>
          <a:stretch/>
        </p:blipFill>
        <p:spPr>
          <a:xfrm>
            <a:off x="1029335" y="1447164"/>
            <a:ext cx="10401668" cy="4534535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615245" y="5347593"/>
            <a:ext cx="580530" cy="416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 rot="13375343">
            <a:off x="6370017" y="4405431"/>
            <a:ext cx="580530" cy="416183"/>
          </a:xfrm>
          <a:prstGeom prst="rightArrow">
            <a:avLst>
              <a:gd name="adj1" fmla="val 5314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739070" y="1447164"/>
            <a:ext cx="580530" cy="416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117953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FORMULARIO - C01A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40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6096000" y="2438400"/>
            <a:ext cx="6096000" cy="198120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ACTIVACIÓN DE OPERACIONES CANCELADAS </a:t>
            </a:r>
          </a:p>
          <a:p>
            <a:pPr algn="ctr"/>
            <a:r>
              <a:rPr lang="es-MX" sz="3200" dirty="0"/>
              <a:t>C20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439FA0-B385-495C-AE9F-0207E766DF0C}"/>
              </a:ext>
            </a:extLst>
          </p:cNvPr>
          <p:cNvSpPr txBox="1"/>
          <p:nvPr/>
        </p:nvSpPr>
        <p:spPr>
          <a:xfrm>
            <a:off x="4800600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 smtClean="0"/>
              <a:t>2</a:t>
            </a:r>
            <a:endParaRPr lang="es-419" sz="8000" b="1" dirty="0"/>
          </a:p>
        </p:txBody>
      </p:sp>
    </p:spTree>
    <p:extLst>
      <p:ext uri="{BB962C8B-B14F-4D97-AF65-F5344CB8AC3E}">
        <p14:creationId xmlns:p14="http://schemas.microsoft.com/office/powerpoint/2010/main" val="2355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08239" y="251427"/>
            <a:ext cx="10426411" cy="8408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ACTIVACIÓN DE OPERACIONES </a:t>
            </a:r>
            <a:r>
              <a:rPr lang="es-MX" dirty="0" smtClean="0"/>
              <a:t>CANCELADAS - C20</a:t>
            </a:r>
            <a:endParaRPr lang="es-MX" dirty="0"/>
          </a:p>
        </p:txBody>
      </p:sp>
      <p:sp>
        <p:nvSpPr>
          <p:cNvPr id="5" name="Shape 417"/>
          <p:cNvSpPr/>
          <p:nvPr/>
        </p:nvSpPr>
        <p:spPr>
          <a:xfrm>
            <a:off x="4386951" y="3888069"/>
            <a:ext cx="1625966" cy="106919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6" name="Shape 415"/>
          <p:cNvSpPr/>
          <p:nvPr/>
        </p:nvSpPr>
        <p:spPr>
          <a:xfrm>
            <a:off x="6016997" y="2148948"/>
            <a:ext cx="1310142" cy="87502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7" name="Shape 416"/>
          <p:cNvSpPr/>
          <p:nvPr/>
        </p:nvSpPr>
        <p:spPr>
          <a:xfrm flipH="1">
            <a:off x="6432254" y="3367399"/>
            <a:ext cx="894884" cy="153585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8" name="Shape 417"/>
          <p:cNvSpPr/>
          <p:nvPr/>
        </p:nvSpPr>
        <p:spPr>
          <a:xfrm flipH="1">
            <a:off x="4332944" y="2148949"/>
            <a:ext cx="1213556" cy="13554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9" name="Shape 418"/>
          <p:cNvSpPr/>
          <p:nvPr/>
        </p:nvSpPr>
        <p:spPr>
          <a:xfrm>
            <a:off x="5023506" y="1700707"/>
            <a:ext cx="1516486" cy="151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0" name="Shape 421"/>
          <p:cNvSpPr/>
          <p:nvPr/>
        </p:nvSpPr>
        <p:spPr>
          <a:xfrm>
            <a:off x="6432256" y="2608919"/>
            <a:ext cx="1181918" cy="1182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1" name="Shape 424"/>
          <p:cNvSpPr/>
          <p:nvPr/>
        </p:nvSpPr>
        <p:spPr>
          <a:xfrm>
            <a:off x="5195540" y="3539913"/>
            <a:ext cx="1895541" cy="1896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499"/>
                  <a:pt x="10800" y="5499"/>
                </a:cubicBezTo>
                <a:cubicBezTo>
                  <a:pt x="13727" y="5499"/>
                  <a:pt x="16101" y="7872"/>
                  <a:pt x="16101" y="10800"/>
                </a:cubicBezTo>
                <a:cubicBezTo>
                  <a:pt x="16101" y="13727"/>
                  <a:pt x="13727" y="16101"/>
                  <a:pt x="10800" y="16101"/>
                </a:cubicBezTo>
                <a:cubicBezTo>
                  <a:pt x="7872" y="16101"/>
                  <a:pt x="5499" y="13727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3"/>
                  <a:pt x="397" y="12600"/>
                  <a:pt x="882" y="12600"/>
                </a:cubicBezTo>
                <a:lnTo>
                  <a:pt x="1963" y="12600"/>
                </a:lnTo>
                <a:cubicBezTo>
                  <a:pt x="2448" y="12600"/>
                  <a:pt x="2965" y="12978"/>
                  <a:pt x="3113" y="13440"/>
                </a:cubicBezTo>
                <a:lnTo>
                  <a:pt x="3495" y="14369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4"/>
                  <a:pt x="2171" y="17444"/>
                  <a:pt x="2514" y="17788"/>
                </a:cubicBezTo>
                <a:lnTo>
                  <a:pt x="3812" y="19086"/>
                </a:lnTo>
                <a:cubicBezTo>
                  <a:pt x="4155" y="19429"/>
                  <a:pt x="4717" y="19429"/>
                  <a:pt x="5060" y="19086"/>
                </a:cubicBezTo>
                <a:lnTo>
                  <a:pt x="5825" y="18321"/>
                </a:lnTo>
                <a:cubicBezTo>
                  <a:pt x="6168" y="17978"/>
                  <a:pt x="6800" y="17880"/>
                  <a:pt x="7230" y="18105"/>
                </a:cubicBezTo>
                <a:lnTo>
                  <a:pt x="8160" y="18487"/>
                </a:lnTo>
                <a:cubicBezTo>
                  <a:pt x="8622" y="18634"/>
                  <a:pt x="9000" y="19152"/>
                  <a:pt x="9000" y="19637"/>
                </a:cubicBezTo>
                <a:lnTo>
                  <a:pt x="9000" y="20719"/>
                </a:lnTo>
                <a:cubicBezTo>
                  <a:pt x="9000" y="21203"/>
                  <a:pt x="9396" y="21600"/>
                  <a:pt x="9881" y="21600"/>
                </a:cubicBezTo>
                <a:lnTo>
                  <a:pt x="11718" y="21600"/>
                </a:lnTo>
                <a:cubicBezTo>
                  <a:pt x="12203" y="21600"/>
                  <a:pt x="12600" y="21203"/>
                  <a:pt x="12600" y="20719"/>
                </a:cubicBezTo>
                <a:lnTo>
                  <a:pt x="12600" y="19637"/>
                </a:lnTo>
                <a:cubicBezTo>
                  <a:pt x="12600" y="19152"/>
                  <a:pt x="12978" y="18634"/>
                  <a:pt x="13439" y="18487"/>
                </a:cubicBezTo>
                <a:lnTo>
                  <a:pt x="14370" y="18105"/>
                </a:lnTo>
                <a:cubicBezTo>
                  <a:pt x="14800" y="17880"/>
                  <a:pt x="15432" y="17978"/>
                  <a:pt x="15775" y="18321"/>
                </a:cubicBezTo>
                <a:lnTo>
                  <a:pt x="16540" y="19086"/>
                </a:lnTo>
                <a:cubicBezTo>
                  <a:pt x="16883" y="19429"/>
                  <a:pt x="17444" y="19429"/>
                  <a:pt x="17787" y="19086"/>
                </a:cubicBezTo>
                <a:lnTo>
                  <a:pt x="19086" y="17788"/>
                </a:lnTo>
                <a:cubicBezTo>
                  <a:pt x="19429" y="17444"/>
                  <a:pt x="19429" y="16884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1" y="14800"/>
                  <a:pt x="18105" y="14369"/>
                </a:cubicBezTo>
                <a:lnTo>
                  <a:pt x="18486" y="13440"/>
                </a:lnTo>
                <a:cubicBezTo>
                  <a:pt x="18634" y="12978"/>
                  <a:pt x="19152" y="12600"/>
                  <a:pt x="19637" y="12600"/>
                </a:cubicBezTo>
                <a:lnTo>
                  <a:pt x="20718" y="12600"/>
                </a:lnTo>
                <a:cubicBezTo>
                  <a:pt x="21203" y="12600"/>
                  <a:pt x="21600" y="12203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6" y="8161"/>
                </a:cubicBezTo>
                <a:lnTo>
                  <a:pt x="18105" y="7230"/>
                </a:lnTo>
                <a:cubicBezTo>
                  <a:pt x="17881" y="6800"/>
                  <a:pt x="17978" y="6168"/>
                  <a:pt x="18321" y="5825"/>
                </a:cubicBezTo>
                <a:lnTo>
                  <a:pt x="19086" y="5059"/>
                </a:lnTo>
                <a:cubicBezTo>
                  <a:pt x="19429" y="4717"/>
                  <a:pt x="19429" y="4156"/>
                  <a:pt x="19086" y="3812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0" y="3719"/>
                  <a:pt x="14370" y="3495"/>
                </a:cubicBezTo>
                <a:lnTo>
                  <a:pt x="13439" y="3113"/>
                </a:lnTo>
                <a:cubicBezTo>
                  <a:pt x="12978" y="2965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6"/>
                  <a:pt x="12203" y="0"/>
                  <a:pt x="11718" y="0"/>
                </a:cubicBezTo>
                <a:lnTo>
                  <a:pt x="9881" y="0"/>
                </a:lnTo>
                <a:cubicBezTo>
                  <a:pt x="9396" y="0"/>
                  <a:pt x="9000" y="396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5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8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2" y="2514"/>
                </a:cubicBezTo>
                <a:lnTo>
                  <a:pt x="2514" y="3812"/>
                </a:lnTo>
                <a:cubicBezTo>
                  <a:pt x="2171" y="4156"/>
                  <a:pt x="2171" y="4717"/>
                  <a:pt x="2514" y="5059"/>
                </a:cubicBezTo>
                <a:lnTo>
                  <a:pt x="3279" y="5825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1"/>
                </a:lnTo>
                <a:cubicBezTo>
                  <a:pt x="2965" y="8622"/>
                  <a:pt x="2448" y="9000"/>
                  <a:pt x="1963" y="9000"/>
                </a:cubicBezTo>
                <a:lnTo>
                  <a:pt x="882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" name="Freeform 309"/>
          <p:cNvSpPr/>
          <p:nvPr/>
        </p:nvSpPr>
        <p:spPr>
          <a:xfrm>
            <a:off x="5845237" y="4237319"/>
            <a:ext cx="596147" cy="504845"/>
          </a:xfrm>
          <a:custGeom>
            <a:avLst/>
            <a:gdLst>
              <a:gd name="connsiteX0" fmla="*/ 396649 w 468766"/>
              <a:gd name="connsiteY0" fmla="*/ 324530 h 396648"/>
              <a:gd name="connsiteX1" fmla="*/ 422003 w 468766"/>
              <a:gd name="connsiteY1" fmla="*/ 335235 h 396648"/>
              <a:gd name="connsiteX2" fmla="*/ 432708 w 468766"/>
              <a:gd name="connsiteY2" fmla="*/ 360589 h 396648"/>
              <a:gd name="connsiteX3" fmla="*/ 422003 w 468766"/>
              <a:gd name="connsiteY3" fmla="*/ 385943 h 396648"/>
              <a:gd name="connsiteX4" fmla="*/ 396649 w 468766"/>
              <a:gd name="connsiteY4" fmla="*/ 396648 h 396648"/>
              <a:gd name="connsiteX5" fmla="*/ 371295 w 468766"/>
              <a:gd name="connsiteY5" fmla="*/ 385943 h 396648"/>
              <a:gd name="connsiteX6" fmla="*/ 360591 w 468766"/>
              <a:gd name="connsiteY6" fmla="*/ 360589 h 396648"/>
              <a:gd name="connsiteX7" fmla="*/ 371295 w 468766"/>
              <a:gd name="connsiteY7" fmla="*/ 335235 h 396648"/>
              <a:gd name="connsiteX8" fmla="*/ 396649 w 468766"/>
              <a:gd name="connsiteY8" fmla="*/ 324530 h 396648"/>
              <a:gd name="connsiteX9" fmla="*/ 144236 w 468766"/>
              <a:gd name="connsiteY9" fmla="*/ 324530 h 396648"/>
              <a:gd name="connsiteX10" fmla="*/ 169590 w 468766"/>
              <a:gd name="connsiteY10" fmla="*/ 335235 h 396648"/>
              <a:gd name="connsiteX11" fmla="*/ 180295 w 468766"/>
              <a:gd name="connsiteY11" fmla="*/ 360589 h 396648"/>
              <a:gd name="connsiteX12" fmla="*/ 169590 w 468766"/>
              <a:gd name="connsiteY12" fmla="*/ 385943 h 396648"/>
              <a:gd name="connsiteX13" fmla="*/ 144236 w 468766"/>
              <a:gd name="connsiteY13" fmla="*/ 396648 h 396648"/>
              <a:gd name="connsiteX14" fmla="*/ 118882 w 468766"/>
              <a:gd name="connsiteY14" fmla="*/ 385943 h 396648"/>
              <a:gd name="connsiteX15" fmla="*/ 108177 w 468766"/>
              <a:gd name="connsiteY15" fmla="*/ 360589 h 396648"/>
              <a:gd name="connsiteX16" fmla="*/ 118882 w 468766"/>
              <a:gd name="connsiteY16" fmla="*/ 335235 h 396648"/>
              <a:gd name="connsiteX17" fmla="*/ 144236 w 468766"/>
              <a:gd name="connsiteY17" fmla="*/ 324530 h 396648"/>
              <a:gd name="connsiteX18" fmla="*/ 18030 w 468766"/>
              <a:gd name="connsiteY18" fmla="*/ 0 h 396648"/>
              <a:gd name="connsiteX19" fmla="*/ 90148 w 468766"/>
              <a:gd name="connsiteY19" fmla="*/ 0 h 396648"/>
              <a:gd name="connsiteX20" fmla="*/ 98176 w 468766"/>
              <a:gd name="connsiteY20" fmla="*/ 1831 h 396648"/>
              <a:gd name="connsiteX21" fmla="*/ 103670 w 468766"/>
              <a:gd name="connsiteY21" fmla="*/ 6198 h 396648"/>
              <a:gd name="connsiteX22" fmla="*/ 107332 w 468766"/>
              <a:gd name="connsiteY22" fmla="*/ 13100 h 396648"/>
              <a:gd name="connsiteX23" fmla="*/ 109586 w 468766"/>
              <a:gd name="connsiteY23" fmla="*/ 20424 h 396648"/>
              <a:gd name="connsiteX24" fmla="*/ 111135 w 468766"/>
              <a:gd name="connsiteY24" fmla="*/ 28734 h 396648"/>
              <a:gd name="connsiteX25" fmla="*/ 112403 w 468766"/>
              <a:gd name="connsiteY25" fmla="*/ 36059 h 396648"/>
              <a:gd name="connsiteX26" fmla="*/ 450737 w 468766"/>
              <a:gd name="connsiteY26" fmla="*/ 36059 h 396648"/>
              <a:gd name="connsiteX27" fmla="*/ 463414 w 468766"/>
              <a:gd name="connsiteY27" fmla="*/ 41411 h 396648"/>
              <a:gd name="connsiteX28" fmla="*/ 468766 w 468766"/>
              <a:gd name="connsiteY28" fmla="*/ 54088 h 396648"/>
              <a:gd name="connsiteX29" fmla="*/ 468766 w 468766"/>
              <a:gd name="connsiteY29" fmla="*/ 198324 h 396648"/>
              <a:gd name="connsiteX30" fmla="*/ 464118 w 468766"/>
              <a:gd name="connsiteY30" fmla="*/ 210297 h 396648"/>
              <a:gd name="connsiteX31" fmla="*/ 452709 w 468766"/>
              <a:gd name="connsiteY31" fmla="*/ 216353 h 396648"/>
              <a:gd name="connsiteX32" fmla="*/ 158603 w 468766"/>
              <a:gd name="connsiteY32" fmla="*/ 250722 h 396648"/>
              <a:gd name="connsiteX33" fmla="*/ 162265 w 468766"/>
              <a:gd name="connsiteY33" fmla="*/ 270442 h 396648"/>
              <a:gd name="connsiteX34" fmla="*/ 155504 w 468766"/>
              <a:gd name="connsiteY34" fmla="*/ 288471 h 396648"/>
              <a:gd name="connsiteX35" fmla="*/ 414678 w 468766"/>
              <a:gd name="connsiteY35" fmla="*/ 288471 h 396648"/>
              <a:gd name="connsiteX36" fmla="*/ 427355 w 468766"/>
              <a:gd name="connsiteY36" fmla="*/ 293824 h 396648"/>
              <a:gd name="connsiteX37" fmla="*/ 432707 w 468766"/>
              <a:gd name="connsiteY37" fmla="*/ 306501 h 396648"/>
              <a:gd name="connsiteX38" fmla="*/ 427355 w 468766"/>
              <a:gd name="connsiteY38" fmla="*/ 319178 h 396648"/>
              <a:gd name="connsiteX39" fmla="*/ 414678 w 468766"/>
              <a:gd name="connsiteY39" fmla="*/ 324530 h 396648"/>
              <a:gd name="connsiteX40" fmla="*/ 396649 w 468766"/>
              <a:gd name="connsiteY40" fmla="*/ 324530 h 396648"/>
              <a:gd name="connsiteX41" fmla="*/ 396648 w 468766"/>
              <a:gd name="connsiteY41" fmla="*/ 324530 h 396648"/>
              <a:gd name="connsiteX42" fmla="*/ 144236 w 468766"/>
              <a:gd name="connsiteY42" fmla="*/ 324530 h 396648"/>
              <a:gd name="connsiteX43" fmla="*/ 126206 w 468766"/>
              <a:gd name="connsiteY43" fmla="*/ 324530 h 396648"/>
              <a:gd name="connsiteX44" fmla="*/ 113530 w 468766"/>
              <a:gd name="connsiteY44" fmla="*/ 319178 h 396648"/>
              <a:gd name="connsiteX45" fmla="*/ 108177 w 468766"/>
              <a:gd name="connsiteY45" fmla="*/ 306501 h 396648"/>
              <a:gd name="connsiteX46" fmla="*/ 110431 w 468766"/>
              <a:gd name="connsiteY46" fmla="*/ 297627 h 396648"/>
              <a:gd name="connsiteX47" fmla="*/ 114938 w 468766"/>
              <a:gd name="connsiteY47" fmla="*/ 287485 h 396648"/>
              <a:gd name="connsiteX48" fmla="*/ 120995 w 468766"/>
              <a:gd name="connsiteY48" fmla="*/ 276217 h 396648"/>
              <a:gd name="connsiteX49" fmla="*/ 125361 w 468766"/>
              <a:gd name="connsiteY49" fmla="*/ 267907 h 396648"/>
              <a:gd name="connsiteX50" fmla="*/ 75499 w 468766"/>
              <a:gd name="connsiteY50" fmla="*/ 36059 h 396648"/>
              <a:gd name="connsiteX51" fmla="*/ 18030 w 468766"/>
              <a:gd name="connsiteY51" fmla="*/ 36059 h 396648"/>
              <a:gd name="connsiteX52" fmla="*/ 5353 w 468766"/>
              <a:gd name="connsiteY52" fmla="*/ 30706 h 396648"/>
              <a:gd name="connsiteX53" fmla="*/ 0 w 468766"/>
              <a:gd name="connsiteY53" fmla="*/ 18030 h 396648"/>
              <a:gd name="connsiteX54" fmla="*/ 5353 w 468766"/>
              <a:gd name="connsiteY54" fmla="*/ 5352 h 396648"/>
              <a:gd name="connsiteX55" fmla="*/ 18030 w 468766"/>
              <a:gd name="connsiteY55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68766" h="396648">
                <a:moveTo>
                  <a:pt x="396649" y="324530"/>
                </a:moveTo>
                <a:cubicBezTo>
                  <a:pt x="406415" y="324530"/>
                  <a:pt x="414867" y="328099"/>
                  <a:pt x="422003" y="335235"/>
                </a:cubicBezTo>
                <a:cubicBezTo>
                  <a:pt x="429140" y="342372"/>
                  <a:pt x="432708" y="350823"/>
                  <a:pt x="432708" y="360589"/>
                </a:cubicBezTo>
                <a:cubicBezTo>
                  <a:pt x="432708" y="370355"/>
                  <a:pt x="429140" y="378806"/>
                  <a:pt x="422003" y="385943"/>
                </a:cubicBezTo>
                <a:cubicBezTo>
                  <a:pt x="414867" y="393080"/>
                  <a:pt x="406415" y="396648"/>
                  <a:pt x="396649" y="396648"/>
                </a:cubicBezTo>
                <a:cubicBezTo>
                  <a:pt x="386884" y="396648"/>
                  <a:pt x="378432" y="393080"/>
                  <a:pt x="371295" y="385943"/>
                </a:cubicBezTo>
                <a:cubicBezTo>
                  <a:pt x="364159" y="378806"/>
                  <a:pt x="360591" y="370355"/>
                  <a:pt x="360591" y="360589"/>
                </a:cubicBezTo>
                <a:cubicBezTo>
                  <a:pt x="360591" y="350823"/>
                  <a:pt x="364159" y="342372"/>
                  <a:pt x="371295" y="335235"/>
                </a:cubicBezTo>
                <a:cubicBezTo>
                  <a:pt x="378432" y="328099"/>
                  <a:pt x="386884" y="324530"/>
                  <a:pt x="396649" y="324530"/>
                </a:cubicBezTo>
                <a:close/>
                <a:moveTo>
                  <a:pt x="144236" y="324530"/>
                </a:moveTo>
                <a:cubicBezTo>
                  <a:pt x="154002" y="324530"/>
                  <a:pt x="162453" y="328099"/>
                  <a:pt x="169590" y="335235"/>
                </a:cubicBezTo>
                <a:cubicBezTo>
                  <a:pt x="176727" y="342372"/>
                  <a:pt x="180295" y="350823"/>
                  <a:pt x="180295" y="360589"/>
                </a:cubicBezTo>
                <a:cubicBezTo>
                  <a:pt x="180295" y="370355"/>
                  <a:pt x="176727" y="378806"/>
                  <a:pt x="169590" y="385943"/>
                </a:cubicBezTo>
                <a:cubicBezTo>
                  <a:pt x="162453" y="393080"/>
                  <a:pt x="154002" y="396648"/>
                  <a:pt x="144236" y="396648"/>
                </a:cubicBezTo>
                <a:cubicBezTo>
                  <a:pt x="134470" y="396648"/>
                  <a:pt x="126019" y="393080"/>
                  <a:pt x="118882" y="385943"/>
                </a:cubicBezTo>
                <a:cubicBezTo>
                  <a:pt x="111745" y="378806"/>
                  <a:pt x="108177" y="370355"/>
                  <a:pt x="108177" y="360589"/>
                </a:cubicBezTo>
                <a:cubicBezTo>
                  <a:pt x="108177" y="350823"/>
                  <a:pt x="111745" y="342372"/>
                  <a:pt x="118882" y="335235"/>
                </a:cubicBezTo>
                <a:cubicBezTo>
                  <a:pt x="126019" y="328099"/>
                  <a:pt x="134470" y="324530"/>
                  <a:pt x="144236" y="324530"/>
                </a:cubicBezTo>
                <a:close/>
                <a:moveTo>
                  <a:pt x="18030" y="0"/>
                </a:moveTo>
                <a:lnTo>
                  <a:pt x="90148" y="0"/>
                </a:lnTo>
                <a:cubicBezTo>
                  <a:pt x="93153" y="0"/>
                  <a:pt x="95829" y="610"/>
                  <a:pt x="98176" y="1831"/>
                </a:cubicBezTo>
                <a:cubicBezTo>
                  <a:pt x="100524" y="3052"/>
                  <a:pt x="102355" y="4507"/>
                  <a:pt x="103670" y="6198"/>
                </a:cubicBezTo>
                <a:cubicBezTo>
                  <a:pt x="104984" y="7888"/>
                  <a:pt x="106205" y="10189"/>
                  <a:pt x="107332" y="13100"/>
                </a:cubicBezTo>
                <a:cubicBezTo>
                  <a:pt x="108459" y="16010"/>
                  <a:pt x="109210" y="18452"/>
                  <a:pt x="109586" y="20424"/>
                </a:cubicBezTo>
                <a:cubicBezTo>
                  <a:pt x="109961" y="22396"/>
                  <a:pt x="110478" y="25166"/>
                  <a:pt x="111135" y="28734"/>
                </a:cubicBezTo>
                <a:cubicBezTo>
                  <a:pt x="111792" y="32303"/>
                  <a:pt x="112215" y="34744"/>
                  <a:pt x="112403" y="36059"/>
                </a:cubicBezTo>
                <a:lnTo>
                  <a:pt x="450737" y="36059"/>
                </a:lnTo>
                <a:cubicBezTo>
                  <a:pt x="455620" y="36059"/>
                  <a:pt x="459845" y="37843"/>
                  <a:pt x="463414" y="41411"/>
                </a:cubicBezTo>
                <a:cubicBezTo>
                  <a:pt x="466982" y="44980"/>
                  <a:pt x="468766" y="49205"/>
                  <a:pt x="468766" y="54088"/>
                </a:cubicBezTo>
                <a:lnTo>
                  <a:pt x="468766" y="198324"/>
                </a:lnTo>
                <a:cubicBezTo>
                  <a:pt x="468766" y="202831"/>
                  <a:pt x="467217" y="206822"/>
                  <a:pt x="464118" y="210297"/>
                </a:cubicBezTo>
                <a:cubicBezTo>
                  <a:pt x="461019" y="213771"/>
                  <a:pt x="457216" y="215790"/>
                  <a:pt x="452709" y="216353"/>
                </a:cubicBezTo>
                <a:lnTo>
                  <a:pt x="158603" y="250722"/>
                </a:lnTo>
                <a:cubicBezTo>
                  <a:pt x="161045" y="261991"/>
                  <a:pt x="162265" y="268564"/>
                  <a:pt x="162265" y="270442"/>
                </a:cubicBezTo>
                <a:cubicBezTo>
                  <a:pt x="162265" y="273447"/>
                  <a:pt x="160012" y="279457"/>
                  <a:pt x="155504" y="288471"/>
                </a:cubicBezTo>
                <a:lnTo>
                  <a:pt x="414678" y="288471"/>
                </a:lnTo>
                <a:cubicBezTo>
                  <a:pt x="419561" y="288471"/>
                  <a:pt x="423787" y="290255"/>
                  <a:pt x="427355" y="293824"/>
                </a:cubicBezTo>
                <a:cubicBezTo>
                  <a:pt x="430923" y="297392"/>
                  <a:pt x="432707" y="301618"/>
                  <a:pt x="432707" y="306501"/>
                </a:cubicBezTo>
                <a:cubicBezTo>
                  <a:pt x="432707" y="311384"/>
                  <a:pt x="430923" y="315609"/>
                  <a:pt x="427355" y="319178"/>
                </a:cubicBezTo>
                <a:cubicBezTo>
                  <a:pt x="423787" y="322746"/>
                  <a:pt x="419561" y="324530"/>
                  <a:pt x="414678" y="324530"/>
                </a:cubicBezTo>
                <a:lnTo>
                  <a:pt x="396649" y="324530"/>
                </a:lnTo>
                <a:lnTo>
                  <a:pt x="396648" y="324530"/>
                </a:lnTo>
                <a:lnTo>
                  <a:pt x="144236" y="324530"/>
                </a:lnTo>
                <a:lnTo>
                  <a:pt x="126206" y="324530"/>
                </a:lnTo>
                <a:cubicBezTo>
                  <a:pt x="121324" y="324530"/>
                  <a:pt x="117098" y="322746"/>
                  <a:pt x="113530" y="319178"/>
                </a:cubicBezTo>
                <a:cubicBezTo>
                  <a:pt x="109961" y="315609"/>
                  <a:pt x="108177" y="311384"/>
                  <a:pt x="108177" y="306501"/>
                </a:cubicBezTo>
                <a:cubicBezTo>
                  <a:pt x="108177" y="304435"/>
                  <a:pt x="108928" y="301477"/>
                  <a:pt x="110431" y="297627"/>
                </a:cubicBezTo>
                <a:cubicBezTo>
                  <a:pt x="111933" y="293777"/>
                  <a:pt x="113436" y="290397"/>
                  <a:pt x="114938" y="287485"/>
                </a:cubicBezTo>
                <a:cubicBezTo>
                  <a:pt x="116440" y="284574"/>
                  <a:pt x="118459" y="280818"/>
                  <a:pt x="120995" y="276217"/>
                </a:cubicBezTo>
                <a:cubicBezTo>
                  <a:pt x="123530" y="271616"/>
                  <a:pt x="124986" y="268846"/>
                  <a:pt x="125361" y="267907"/>
                </a:cubicBezTo>
                <a:lnTo>
                  <a:pt x="75499" y="36059"/>
                </a:lnTo>
                <a:lnTo>
                  <a:pt x="18030" y="36059"/>
                </a:lnTo>
                <a:cubicBezTo>
                  <a:pt x="13147" y="36059"/>
                  <a:pt x="8921" y="34275"/>
                  <a:pt x="5353" y="30706"/>
                </a:cubicBezTo>
                <a:cubicBezTo>
                  <a:pt x="1784" y="27138"/>
                  <a:pt x="0" y="22912"/>
                  <a:pt x="0" y="18030"/>
                </a:cubicBezTo>
                <a:cubicBezTo>
                  <a:pt x="0" y="13146"/>
                  <a:pt x="1784" y="8921"/>
                  <a:pt x="5353" y="5352"/>
                </a:cubicBezTo>
                <a:cubicBezTo>
                  <a:pt x="8921" y="1784"/>
                  <a:pt x="13147" y="0"/>
                  <a:pt x="180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3" name="Freeform 425"/>
          <p:cNvSpPr/>
          <p:nvPr/>
        </p:nvSpPr>
        <p:spPr>
          <a:xfrm>
            <a:off x="6832214" y="3023974"/>
            <a:ext cx="381999" cy="356825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4" name="Freeform 457"/>
          <p:cNvSpPr/>
          <p:nvPr/>
        </p:nvSpPr>
        <p:spPr>
          <a:xfrm>
            <a:off x="5614085" y="2207412"/>
            <a:ext cx="335328" cy="503403"/>
          </a:xfrm>
          <a:custGeom>
            <a:avLst/>
            <a:gdLst>
              <a:gd name="connsiteX0" fmla="*/ 108177 w 216354"/>
              <a:gd name="connsiteY0" fmla="*/ 60848 h 324530"/>
              <a:gd name="connsiteX1" fmla="*/ 129199 w 216354"/>
              <a:gd name="connsiteY1" fmla="*/ 64229 h 324530"/>
              <a:gd name="connsiteX2" fmla="*/ 147581 w 216354"/>
              <a:gd name="connsiteY2" fmla="*/ 75638 h 324530"/>
              <a:gd name="connsiteX3" fmla="*/ 155504 w 216354"/>
              <a:gd name="connsiteY3" fmla="*/ 94654 h 324530"/>
              <a:gd name="connsiteX4" fmla="*/ 153497 w 216354"/>
              <a:gd name="connsiteY4" fmla="*/ 99408 h 324530"/>
              <a:gd name="connsiteX5" fmla="*/ 148744 w 216354"/>
              <a:gd name="connsiteY5" fmla="*/ 101415 h 324530"/>
              <a:gd name="connsiteX6" fmla="*/ 143989 w 216354"/>
              <a:gd name="connsiteY6" fmla="*/ 99408 h 324530"/>
              <a:gd name="connsiteX7" fmla="*/ 141982 w 216354"/>
              <a:gd name="connsiteY7" fmla="*/ 94654 h 324530"/>
              <a:gd name="connsiteX8" fmla="*/ 130573 w 216354"/>
              <a:gd name="connsiteY8" fmla="*/ 79653 h 324530"/>
              <a:gd name="connsiteX9" fmla="*/ 108177 w 216354"/>
              <a:gd name="connsiteY9" fmla="*/ 74371 h 324530"/>
              <a:gd name="connsiteX10" fmla="*/ 103422 w 216354"/>
              <a:gd name="connsiteY10" fmla="*/ 72364 h 324530"/>
              <a:gd name="connsiteX11" fmla="*/ 101415 w 216354"/>
              <a:gd name="connsiteY11" fmla="*/ 67610 h 324530"/>
              <a:gd name="connsiteX12" fmla="*/ 103422 w 216354"/>
              <a:gd name="connsiteY12" fmla="*/ 62856 h 324530"/>
              <a:gd name="connsiteX13" fmla="*/ 108177 w 216354"/>
              <a:gd name="connsiteY13" fmla="*/ 60848 h 324530"/>
              <a:gd name="connsiteX14" fmla="*/ 108177 w 216354"/>
              <a:gd name="connsiteY14" fmla="*/ 27044 h 324530"/>
              <a:gd name="connsiteX15" fmla="*/ 79337 w 216354"/>
              <a:gd name="connsiteY15" fmla="*/ 31797 h 324530"/>
              <a:gd name="connsiteX16" fmla="*/ 53349 w 216354"/>
              <a:gd name="connsiteY16" fmla="*/ 44897 h 324530"/>
              <a:gd name="connsiteX17" fmla="*/ 34333 w 216354"/>
              <a:gd name="connsiteY17" fmla="*/ 66343 h 324530"/>
              <a:gd name="connsiteX18" fmla="*/ 27044 w 216354"/>
              <a:gd name="connsiteY18" fmla="*/ 94655 h 324530"/>
              <a:gd name="connsiteX19" fmla="*/ 41411 w 216354"/>
              <a:gd name="connsiteY19" fmla="*/ 132686 h 324530"/>
              <a:gd name="connsiteX20" fmla="*/ 47856 w 216354"/>
              <a:gd name="connsiteY20" fmla="*/ 139658 h 324530"/>
              <a:gd name="connsiteX21" fmla="*/ 54300 w 216354"/>
              <a:gd name="connsiteY21" fmla="*/ 146630 h 324530"/>
              <a:gd name="connsiteX22" fmla="*/ 84091 w 216354"/>
              <a:gd name="connsiteY22" fmla="*/ 209593 h 324530"/>
              <a:gd name="connsiteX23" fmla="*/ 132263 w 216354"/>
              <a:gd name="connsiteY23" fmla="*/ 209593 h 324530"/>
              <a:gd name="connsiteX24" fmla="*/ 162054 w 216354"/>
              <a:gd name="connsiteY24" fmla="*/ 146630 h 324530"/>
              <a:gd name="connsiteX25" fmla="*/ 168498 w 216354"/>
              <a:gd name="connsiteY25" fmla="*/ 139658 h 324530"/>
              <a:gd name="connsiteX26" fmla="*/ 174943 w 216354"/>
              <a:gd name="connsiteY26" fmla="*/ 132686 h 324530"/>
              <a:gd name="connsiteX27" fmla="*/ 189310 w 216354"/>
              <a:gd name="connsiteY27" fmla="*/ 94655 h 324530"/>
              <a:gd name="connsiteX28" fmla="*/ 182021 w 216354"/>
              <a:gd name="connsiteY28" fmla="*/ 66343 h 324530"/>
              <a:gd name="connsiteX29" fmla="*/ 163005 w 216354"/>
              <a:gd name="connsiteY29" fmla="*/ 44897 h 324530"/>
              <a:gd name="connsiteX30" fmla="*/ 137017 w 216354"/>
              <a:gd name="connsiteY30" fmla="*/ 31797 h 324530"/>
              <a:gd name="connsiteX31" fmla="*/ 108177 w 216354"/>
              <a:gd name="connsiteY31" fmla="*/ 27044 h 324530"/>
              <a:gd name="connsiteX32" fmla="*/ 108177 w 216354"/>
              <a:gd name="connsiteY32" fmla="*/ 0 h 324530"/>
              <a:gd name="connsiteX33" fmla="*/ 147581 w 216354"/>
              <a:gd name="connsiteY33" fmla="*/ 6866 h 324530"/>
              <a:gd name="connsiteX34" fmla="*/ 182231 w 216354"/>
              <a:gd name="connsiteY34" fmla="*/ 25671 h 324530"/>
              <a:gd name="connsiteX35" fmla="*/ 206952 w 216354"/>
              <a:gd name="connsiteY35" fmla="*/ 55672 h 324530"/>
              <a:gd name="connsiteX36" fmla="*/ 216354 w 216354"/>
              <a:gd name="connsiteY36" fmla="*/ 94655 h 324530"/>
              <a:gd name="connsiteX37" fmla="*/ 194592 w 216354"/>
              <a:gd name="connsiteY37" fmla="*/ 151279 h 324530"/>
              <a:gd name="connsiteX38" fmla="*/ 178851 w 216354"/>
              <a:gd name="connsiteY38" fmla="*/ 169660 h 324530"/>
              <a:gd name="connsiteX39" fmla="*/ 166280 w 216354"/>
              <a:gd name="connsiteY39" fmla="*/ 189838 h 324530"/>
              <a:gd name="connsiteX40" fmla="*/ 159096 w 216354"/>
              <a:gd name="connsiteY40" fmla="*/ 212551 h 324530"/>
              <a:gd name="connsiteX41" fmla="*/ 169027 w 216354"/>
              <a:gd name="connsiteY41" fmla="*/ 229876 h 324530"/>
              <a:gd name="connsiteX42" fmla="*/ 163745 w 216354"/>
              <a:gd name="connsiteY42" fmla="*/ 243398 h 324530"/>
              <a:gd name="connsiteX43" fmla="*/ 169027 w 216354"/>
              <a:gd name="connsiteY43" fmla="*/ 256920 h 324530"/>
              <a:gd name="connsiteX44" fmla="*/ 159519 w 216354"/>
              <a:gd name="connsiteY44" fmla="*/ 274034 h 324530"/>
              <a:gd name="connsiteX45" fmla="*/ 162266 w 216354"/>
              <a:gd name="connsiteY45" fmla="*/ 283964 h 324530"/>
              <a:gd name="connsiteX46" fmla="*/ 155610 w 216354"/>
              <a:gd name="connsiteY46" fmla="*/ 298965 h 324530"/>
              <a:gd name="connsiteX47" fmla="*/ 139235 w 216354"/>
              <a:gd name="connsiteY47" fmla="*/ 304247 h 324530"/>
              <a:gd name="connsiteX48" fmla="*/ 126559 w 216354"/>
              <a:gd name="connsiteY48" fmla="*/ 319037 h 324530"/>
              <a:gd name="connsiteX49" fmla="*/ 108177 w 216354"/>
              <a:gd name="connsiteY49" fmla="*/ 324530 h 324530"/>
              <a:gd name="connsiteX50" fmla="*/ 89795 w 216354"/>
              <a:gd name="connsiteY50" fmla="*/ 319037 h 324530"/>
              <a:gd name="connsiteX51" fmla="*/ 77119 w 216354"/>
              <a:gd name="connsiteY51" fmla="*/ 304247 h 324530"/>
              <a:gd name="connsiteX52" fmla="*/ 60744 w 216354"/>
              <a:gd name="connsiteY52" fmla="*/ 298965 h 324530"/>
              <a:gd name="connsiteX53" fmla="*/ 54088 w 216354"/>
              <a:gd name="connsiteY53" fmla="*/ 283964 h 324530"/>
              <a:gd name="connsiteX54" fmla="*/ 56835 w 216354"/>
              <a:gd name="connsiteY54" fmla="*/ 274034 h 324530"/>
              <a:gd name="connsiteX55" fmla="*/ 47327 w 216354"/>
              <a:gd name="connsiteY55" fmla="*/ 256920 h 324530"/>
              <a:gd name="connsiteX56" fmla="*/ 52609 w 216354"/>
              <a:gd name="connsiteY56" fmla="*/ 243398 h 324530"/>
              <a:gd name="connsiteX57" fmla="*/ 47327 w 216354"/>
              <a:gd name="connsiteY57" fmla="*/ 229876 h 324530"/>
              <a:gd name="connsiteX58" fmla="*/ 57258 w 216354"/>
              <a:gd name="connsiteY58" fmla="*/ 212551 h 324530"/>
              <a:gd name="connsiteX59" fmla="*/ 50074 w 216354"/>
              <a:gd name="connsiteY59" fmla="*/ 189838 h 324530"/>
              <a:gd name="connsiteX60" fmla="*/ 37503 w 216354"/>
              <a:gd name="connsiteY60" fmla="*/ 169660 h 324530"/>
              <a:gd name="connsiteX61" fmla="*/ 21762 w 216354"/>
              <a:gd name="connsiteY61" fmla="*/ 151279 h 324530"/>
              <a:gd name="connsiteX62" fmla="*/ 0 w 216354"/>
              <a:gd name="connsiteY62" fmla="*/ 94655 h 324530"/>
              <a:gd name="connsiteX63" fmla="*/ 9402 w 216354"/>
              <a:gd name="connsiteY63" fmla="*/ 55672 h 324530"/>
              <a:gd name="connsiteX64" fmla="*/ 34123 w 216354"/>
              <a:gd name="connsiteY64" fmla="*/ 25671 h 324530"/>
              <a:gd name="connsiteX65" fmla="*/ 68773 w 216354"/>
              <a:gd name="connsiteY65" fmla="*/ 6866 h 324530"/>
              <a:gd name="connsiteX66" fmla="*/ 108177 w 216354"/>
              <a:gd name="connsiteY66" fmla="*/ 0 h 32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16354" h="324530">
                <a:moveTo>
                  <a:pt x="108177" y="60848"/>
                </a:moveTo>
                <a:cubicBezTo>
                  <a:pt x="115219" y="60848"/>
                  <a:pt x="122227" y="61976"/>
                  <a:pt x="129199" y="64229"/>
                </a:cubicBezTo>
                <a:cubicBezTo>
                  <a:pt x="136172" y="66483"/>
                  <a:pt x="142299" y="70286"/>
                  <a:pt x="147581" y="75638"/>
                </a:cubicBezTo>
                <a:cubicBezTo>
                  <a:pt x="152863" y="80991"/>
                  <a:pt x="155504" y="87329"/>
                  <a:pt x="155504" y="94654"/>
                </a:cubicBezTo>
                <a:cubicBezTo>
                  <a:pt x="155504" y="96485"/>
                  <a:pt x="154835" y="98069"/>
                  <a:pt x="153497" y="99408"/>
                </a:cubicBezTo>
                <a:cubicBezTo>
                  <a:pt x="152158" y="100746"/>
                  <a:pt x="150574" y="101415"/>
                  <a:pt x="148744" y="101415"/>
                </a:cubicBezTo>
                <a:cubicBezTo>
                  <a:pt x="146911" y="101415"/>
                  <a:pt x="145327" y="100746"/>
                  <a:pt x="143989" y="99408"/>
                </a:cubicBezTo>
                <a:cubicBezTo>
                  <a:pt x="142651" y="98069"/>
                  <a:pt x="141982" y="96485"/>
                  <a:pt x="141982" y="94654"/>
                </a:cubicBezTo>
                <a:cubicBezTo>
                  <a:pt x="141982" y="88175"/>
                  <a:pt x="138179" y="83174"/>
                  <a:pt x="130573" y="79653"/>
                </a:cubicBezTo>
                <a:cubicBezTo>
                  <a:pt x="122967" y="76132"/>
                  <a:pt x="115501" y="74371"/>
                  <a:pt x="108177" y="74371"/>
                </a:cubicBezTo>
                <a:cubicBezTo>
                  <a:pt x="106345" y="74371"/>
                  <a:pt x="104760" y="73702"/>
                  <a:pt x="103422" y="72364"/>
                </a:cubicBezTo>
                <a:cubicBezTo>
                  <a:pt x="102084" y="71026"/>
                  <a:pt x="101415" y="69441"/>
                  <a:pt x="101415" y="67610"/>
                </a:cubicBezTo>
                <a:cubicBezTo>
                  <a:pt x="101415" y="65779"/>
                  <a:pt x="102084" y="64194"/>
                  <a:pt x="103422" y="62856"/>
                </a:cubicBezTo>
                <a:cubicBezTo>
                  <a:pt x="104760" y="61517"/>
                  <a:pt x="106345" y="60848"/>
                  <a:pt x="108177" y="60848"/>
                </a:cubicBezTo>
                <a:close/>
                <a:moveTo>
                  <a:pt x="108177" y="27044"/>
                </a:moveTo>
                <a:cubicBezTo>
                  <a:pt x="98458" y="27044"/>
                  <a:pt x="88845" y="28629"/>
                  <a:pt x="79337" y="31797"/>
                </a:cubicBezTo>
                <a:cubicBezTo>
                  <a:pt x="69829" y="34967"/>
                  <a:pt x="61167" y="39333"/>
                  <a:pt x="53349" y="44897"/>
                </a:cubicBezTo>
                <a:cubicBezTo>
                  <a:pt x="45532" y="50461"/>
                  <a:pt x="39193" y="57609"/>
                  <a:pt x="34333" y="66343"/>
                </a:cubicBezTo>
                <a:cubicBezTo>
                  <a:pt x="29474" y="75076"/>
                  <a:pt x="27044" y="84513"/>
                  <a:pt x="27044" y="94655"/>
                </a:cubicBezTo>
                <a:cubicBezTo>
                  <a:pt x="27044" y="108881"/>
                  <a:pt x="31834" y="121558"/>
                  <a:pt x="41411" y="132686"/>
                </a:cubicBezTo>
                <a:cubicBezTo>
                  <a:pt x="42820" y="134235"/>
                  <a:pt x="44968" y="136559"/>
                  <a:pt x="47856" y="139658"/>
                </a:cubicBezTo>
                <a:cubicBezTo>
                  <a:pt x="50743" y="142757"/>
                  <a:pt x="52891" y="145081"/>
                  <a:pt x="54300" y="146630"/>
                </a:cubicBezTo>
                <a:cubicBezTo>
                  <a:pt x="72329" y="168181"/>
                  <a:pt x="82259" y="189169"/>
                  <a:pt x="84091" y="209593"/>
                </a:cubicBezTo>
                <a:lnTo>
                  <a:pt x="132263" y="209593"/>
                </a:lnTo>
                <a:cubicBezTo>
                  <a:pt x="134094" y="189169"/>
                  <a:pt x="144024" y="168181"/>
                  <a:pt x="162054" y="146630"/>
                </a:cubicBezTo>
                <a:cubicBezTo>
                  <a:pt x="163463" y="145081"/>
                  <a:pt x="165611" y="142757"/>
                  <a:pt x="168498" y="139658"/>
                </a:cubicBezTo>
                <a:cubicBezTo>
                  <a:pt x="171386" y="136559"/>
                  <a:pt x="173534" y="134235"/>
                  <a:pt x="174943" y="132686"/>
                </a:cubicBezTo>
                <a:cubicBezTo>
                  <a:pt x="184520" y="121558"/>
                  <a:pt x="189310" y="108881"/>
                  <a:pt x="189310" y="94655"/>
                </a:cubicBezTo>
                <a:cubicBezTo>
                  <a:pt x="189310" y="84513"/>
                  <a:pt x="186880" y="75076"/>
                  <a:pt x="182021" y="66343"/>
                </a:cubicBezTo>
                <a:cubicBezTo>
                  <a:pt x="177161" y="57609"/>
                  <a:pt x="170822" y="50461"/>
                  <a:pt x="163005" y="44897"/>
                </a:cubicBezTo>
                <a:cubicBezTo>
                  <a:pt x="155187" y="39333"/>
                  <a:pt x="146525" y="34967"/>
                  <a:pt x="137017" y="31797"/>
                </a:cubicBezTo>
                <a:cubicBezTo>
                  <a:pt x="127509" y="28629"/>
                  <a:pt x="117896" y="27044"/>
                  <a:pt x="108177" y="27044"/>
                </a:cubicBezTo>
                <a:close/>
                <a:moveTo>
                  <a:pt x="108177" y="0"/>
                </a:moveTo>
                <a:cubicBezTo>
                  <a:pt x="121558" y="0"/>
                  <a:pt x="134693" y="2289"/>
                  <a:pt x="147581" y="6866"/>
                </a:cubicBezTo>
                <a:cubicBezTo>
                  <a:pt x="160469" y="11444"/>
                  <a:pt x="172019" y="17712"/>
                  <a:pt x="182231" y="25671"/>
                </a:cubicBezTo>
                <a:cubicBezTo>
                  <a:pt x="192443" y="33629"/>
                  <a:pt x="200684" y="43629"/>
                  <a:pt x="206952" y="55672"/>
                </a:cubicBezTo>
                <a:cubicBezTo>
                  <a:pt x="213220" y="67716"/>
                  <a:pt x="216354" y="80710"/>
                  <a:pt x="216354" y="94655"/>
                </a:cubicBezTo>
                <a:cubicBezTo>
                  <a:pt x="216354" y="116487"/>
                  <a:pt x="209099" y="135362"/>
                  <a:pt x="194592" y="151279"/>
                </a:cubicBezTo>
                <a:cubicBezTo>
                  <a:pt x="188253" y="158180"/>
                  <a:pt x="183006" y="164308"/>
                  <a:pt x="178851" y="169660"/>
                </a:cubicBezTo>
                <a:cubicBezTo>
                  <a:pt x="174696" y="175013"/>
                  <a:pt x="170506" y="181739"/>
                  <a:pt x="166280" y="189838"/>
                </a:cubicBezTo>
                <a:cubicBezTo>
                  <a:pt x="162054" y="197937"/>
                  <a:pt x="159659" y="205508"/>
                  <a:pt x="159096" y="212551"/>
                </a:cubicBezTo>
                <a:cubicBezTo>
                  <a:pt x="165716" y="216494"/>
                  <a:pt x="169027" y="222269"/>
                  <a:pt x="169027" y="229876"/>
                </a:cubicBezTo>
                <a:cubicBezTo>
                  <a:pt x="169027" y="235088"/>
                  <a:pt x="167266" y="239594"/>
                  <a:pt x="163745" y="243398"/>
                </a:cubicBezTo>
                <a:cubicBezTo>
                  <a:pt x="167266" y="247201"/>
                  <a:pt x="169027" y="251708"/>
                  <a:pt x="169027" y="256920"/>
                </a:cubicBezTo>
                <a:cubicBezTo>
                  <a:pt x="169027" y="264245"/>
                  <a:pt x="165857" y="269949"/>
                  <a:pt x="159519" y="274034"/>
                </a:cubicBezTo>
                <a:cubicBezTo>
                  <a:pt x="161350" y="277274"/>
                  <a:pt x="162266" y="280583"/>
                  <a:pt x="162266" y="283964"/>
                </a:cubicBezTo>
                <a:cubicBezTo>
                  <a:pt x="162266" y="290444"/>
                  <a:pt x="160047" y="295444"/>
                  <a:pt x="155610" y="298965"/>
                </a:cubicBezTo>
                <a:cubicBezTo>
                  <a:pt x="151173" y="302486"/>
                  <a:pt x="145715" y="304247"/>
                  <a:pt x="139235" y="304247"/>
                </a:cubicBezTo>
                <a:cubicBezTo>
                  <a:pt x="136418" y="310444"/>
                  <a:pt x="132193" y="315374"/>
                  <a:pt x="126559" y="319037"/>
                </a:cubicBezTo>
                <a:cubicBezTo>
                  <a:pt x="120924" y="322699"/>
                  <a:pt x="114797" y="324530"/>
                  <a:pt x="108177" y="324530"/>
                </a:cubicBezTo>
                <a:cubicBezTo>
                  <a:pt x="101557" y="324530"/>
                  <a:pt x="95429" y="322699"/>
                  <a:pt x="89795" y="319037"/>
                </a:cubicBezTo>
                <a:cubicBezTo>
                  <a:pt x="84161" y="315374"/>
                  <a:pt x="79935" y="310444"/>
                  <a:pt x="77119" y="304247"/>
                </a:cubicBezTo>
                <a:cubicBezTo>
                  <a:pt x="70639" y="304247"/>
                  <a:pt x="65181" y="302486"/>
                  <a:pt x="60744" y="298965"/>
                </a:cubicBezTo>
                <a:cubicBezTo>
                  <a:pt x="56307" y="295444"/>
                  <a:pt x="54088" y="290444"/>
                  <a:pt x="54088" y="283964"/>
                </a:cubicBezTo>
                <a:cubicBezTo>
                  <a:pt x="54088" y="280583"/>
                  <a:pt x="55004" y="277274"/>
                  <a:pt x="56835" y="274034"/>
                </a:cubicBezTo>
                <a:cubicBezTo>
                  <a:pt x="50497" y="269949"/>
                  <a:pt x="47327" y="264245"/>
                  <a:pt x="47327" y="256920"/>
                </a:cubicBezTo>
                <a:cubicBezTo>
                  <a:pt x="47327" y="251708"/>
                  <a:pt x="49088" y="247201"/>
                  <a:pt x="52609" y="243398"/>
                </a:cubicBezTo>
                <a:cubicBezTo>
                  <a:pt x="49088" y="239594"/>
                  <a:pt x="47327" y="235088"/>
                  <a:pt x="47327" y="229876"/>
                </a:cubicBezTo>
                <a:cubicBezTo>
                  <a:pt x="47327" y="222269"/>
                  <a:pt x="50638" y="216494"/>
                  <a:pt x="57258" y="212551"/>
                </a:cubicBezTo>
                <a:cubicBezTo>
                  <a:pt x="56694" y="205508"/>
                  <a:pt x="54300" y="197937"/>
                  <a:pt x="50074" y="189838"/>
                </a:cubicBezTo>
                <a:cubicBezTo>
                  <a:pt x="45848" y="181739"/>
                  <a:pt x="41658" y="175013"/>
                  <a:pt x="37503" y="169660"/>
                </a:cubicBezTo>
                <a:cubicBezTo>
                  <a:pt x="33347" y="164308"/>
                  <a:pt x="28100" y="158180"/>
                  <a:pt x="21762" y="151279"/>
                </a:cubicBezTo>
                <a:cubicBezTo>
                  <a:pt x="7254" y="135362"/>
                  <a:pt x="0" y="116487"/>
                  <a:pt x="0" y="94655"/>
                </a:cubicBezTo>
                <a:cubicBezTo>
                  <a:pt x="0" y="80710"/>
                  <a:pt x="3134" y="67716"/>
                  <a:pt x="9402" y="55672"/>
                </a:cubicBezTo>
                <a:cubicBezTo>
                  <a:pt x="15670" y="43629"/>
                  <a:pt x="23910" y="33629"/>
                  <a:pt x="34123" y="25671"/>
                </a:cubicBezTo>
                <a:cubicBezTo>
                  <a:pt x="44334" y="17712"/>
                  <a:pt x="55885" y="11444"/>
                  <a:pt x="68773" y="6866"/>
                </a:cubicBezTo>
                <a:cubicBezTo>
                  <a:pt x="81661" y="2289"/>
                  <a:pt x="94795" y="0"/>
                  <a:pt x="1081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5" name="Shape 421"/>
          <p:cNvSpPr/>
          <p:nvPr/>
        </p:nvSpPr>
        <p:spPr>
          <a:xfrm>
            <a:off x="3971012" y="2905741"/>
            <a:ext cx="1454888" cy="1455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6" name="Freeform 356"/>
          <p:cNvSpPr/>
          <p:nvPr/>
        </p:nvSpPr>
        <p:spPr>
          <a:xfrm>
            <a:off x="4456649" y="3404884"/>
            <a:ext cx="483612" cy="483185"/>
          </a:xfrm>
          <a:custGeom>
            <a:avLst/>
            <a:gdLst/>
            <a:ahLst/>
            <a:cxnLst/>
            <a:rect l="l" t="t" r="r" b="b"/>
            <a:pathLst>
              <a:path w="460023" h="459751">
                <a:moveTo>
                  <a:pt x="450445" y="0"/>
                </a:moveTo>
                <a:cubicBezTo>
                  <a:pt x="453074" y="0"/>
                  <a:pt x="455328" y="892"/>
                  <a:pt x="457206" y="2676"/>
                </a:cubicBezTo>
                <a:cubicBezTo>
                  <a:pt x="459084" y="4460"/>
                  <a:pt x="460023" y="6573"/>
                  <a:pt x="460023" y="9015"/>
                </a:cubicBezTo>
                <a:cubicBezTo>
                  <a:pt x="460023" y="55779"/>
                  <a:pt x="452933" y="96204"/>
                  <a:pt x="438754" y="130291"/>
                </a:cubicBezTo>
                <a:cubicBezTo>
                  <a:pt x="424575" y="164378"/>
                  <a:pt x="400770" y="198230"/>
                  <a:pt x="367340" y="231848"/>
                </a:cubicBezTo>
                <a:cubicBezTo>
                  <a:pt x="352128" y="246872"/>
                  <a:pt x="333817" y="263399"/>
                  <a:pt x="312407" y="281429"/>
                </a:cubicBezTo>
                <a:lnTo>
                  <a:pt x="306773" y="388197"/>
                </a:lnTo>
                <a:cubicBezTo>
                  <a:pt x="306397" y="391202"/>
                  <a:pt x="304894" y="393643"/>
                  <a:pt x="302265" y="395521"/>
                </a:cubicBezTo>
                <a:lnTo>
                  <a:pt x="194089" y="458625"/>
                </a:lnTo>
                <a:cubicBezTo>
                  <a:pt x="192774" y="459376"/>
                  <a:pt x="191272" y="459751"/>
                  <a:pt x="189582" y="459751"/>
                </a:cubicBezTo>
                <a:cubicBezTo>
                  <a:pt x="187328" y="459751"/>
                  <a:pt x="185167" y="458906"/>
                  <a:pt x="183102" y="457216"/>
                </a:cubicBezTo>
                <a:lnTo>
                  <a:pt x="165073" y="439186"/>
                </a:lnTo>
                <a:cubicBezTo>
                  <a:pt x="162631" y="436557"/>
                  <a:pt x="161880" y="433552"/>
                  <a:pt x="162819" y="430172"/>
                </a:cubicBezTo>
                <a:lnTo>
                  <a:pt x="186764" y="352420"/>
                </a:lnTo>
                <a:lnTo>
                  <a:pt x="107603" y="273259"/>
                </a:lnTo>
                <a:lnTo>
                  <a:pt x="29852" y="297204"/>
                </a:lnTo>
                <a:cubicBezTo>
                  <a:pt x="29288" y="297392"/>
                  <a:pt x="28443" y="297486"/>
                  <a:pt x="27316" y="297486"/>
                </a:cubicBezTo>
                <a:cubicBezTo>
                  <a:pt x="24686" y="297486"/>
                  <a:pt x="22527" y="296641"/>
                  <a:pt x="20837" y="294951"/>
                </a:cubicBezTo>
                <a:lnTo>
                  <a:pt x="2807" y="276921"/>
                </a:lnTo>
                <a:cubicBezTo>
                  <a:pt x="-385" y="273353"/>
                  <a:pt x="-855" y="269691"/>
                  <a:pt x="1399" y="265935"/>
                </a:cubicBezTo>
                <a:lnTo>
                  <a:pt x="64502" y="157758"/>
                </a:lnTo>
                <a:cubicBezTo>
                  <a:pt x="66380" y="155129"/>
                  <a:pt x="68821" y="153626"/>
                  <a:pt x="71827" y="153250"/>
                </a:cubicBezTo>
                <a:lnTo>
                  <a:pt x="178594" y="147616"/>
                </a:lnTo>
                <a:cubicBezTo>
                  <a:pt x="196624" y="126206"/>
                  <a:pt x="213151" y="107895"/>
                  <a:pt x="228176" y="92683"/>
                </a:cubicBezTo>
                <a:cubicBezTo>
                  <a:pt x="263483" y="57563"/>
                  <a:pt x="297101" y="33336"/>
                  <a:pt x="329028" y="20001"/>
                </a:cubicBezTo>
                <a:cubicBezTo>
                  <a:pt x="360955" y="6667"/>
                  <a:pt x="401427" y="0"/>
                  <a:pt x="450445" y="0"/>
                </a:cubicBezTo>
                <a:close/>
                <a:moveTo>
                  <a:pt x="369876" y="63103"/>
                </a:moveTo>
                <a:cubicBezTo>
                  <a:pt x="362363" y="63103"/>
                  <a:pt x="355978" y="65732"/>
                  <a:pt x="350719" y="70991"/>
                </a:cubicBezTo>
                <a:cubicBezTo>
                  <a:pt x="345461" y="76250"/>
                  <a:pt x="342831" y="82635"/>
                  <a:pt x="342831" y="90147"/>
                </a:cubicBezTo>
                <a:cubicBezTo>
                  <a:pt x="342831" y="97660"/>
                  <a:pt x="345461" y="104045"/>
                  <a:pt x="350719" y="109304"/>
                </a:cubicBezTo>
                <a:cubicBezTo>
                  <a:pt x="355978" y="114562"/>
                  <a:pt x="362363" y="117191"/>
                  <a:pt x="369876" y="117191"/>
                </a:cubicBezTo>
                <a:cubicBezTo>
                  <a:pt x="377388" y="117191"/>
                  <a:pt x="383773" y="114562"/>
                  <a:pt x="389032" y="109304"/>
                </a:cubicBezTo>
                <a:cubicBezTo>
                  <a:pt x="394291" y="104045"/>
                  <a:pt x="396920" y="97660"/>
                  <a:pt x="396920" y="90147"/>
                </a:cubicBezTo>
                <a:cubicBezTo>
                  <a:pt x="396920" y="82635"/>
                  <a:pt x="394291" y="76250"/>
                  <a:pt x="389032" y="70991"/>
                </a:cubicBezTo>
                <a:cubicBezTo>
                  <a:pt x="383773" y="65732"/>
                  <a:pt x="377388" y="63103"/>
                  <a:pt x="369876" y="631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grpSp>
        <p:nvGrpSpPr>
          <p:cNvPr id="17" name="Group 33"/>
          <p:cNvGrpSpPr/>
          <p:nvPr/>
        </p:nvGrpSpPr>
        <p:grpSpPr>
          <a:xfrm>
            <a:off x="638176" y="3166048"/>
            <a:ext cx="3253710" cy="969692"/>
            <a:chOff x="-416111" y="4478455"/>
            <a:chExt cx="3868380" cy="557510"/>
          </a:xfrm>
        </p:grpSpPr>
        <p:sp>
          <p:nvSpPr>
            <p:cNvPr id="18" name="Rectangle 34"/>
            <p:cNvSpPr/>
            <p:nvPr/>
          </p:nvSpPr>
          <p:spPr>
            <a:xfrm>
              <a:off x="203098" y="4478455"/>
              <a:ext cx="3249171" cy="555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C" sz="1600" b="1" dirty="0" smtClean="0">
                  <a:solidFill>
                    <a:srgbClr val="FFC000"/>
                  </a:solidFill>
                </a:rPr>
                <a:t>Sólo operaciones de crédito</a:t>
              </a:r>
              <a:endParaRPr lang="es-EC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19" name="Rectangle 35"/>
            <p:cNvSpPr/>
            <p:nvPr/>
          </p:nvSpPr>
          <p:spPr>
            <a:xfrm>
              <a:off x="-416111" y="4770538"/>
              <a:ext cx="3868380" cy="2654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Únicamente permite activas operaciones de cartera de créditos.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20" name="Group 36"/>
          <p:cNvGrpSpPr/>
          <p:nvPr/>
        </p:nvGrpSpPr>
        <p:grpSpPr>
          <a:xfrm>
            <a:off x="1943100" y="1700702"/>
            <a:ext cx="2931391" cy="747431"/>
            <a:chOff x="203098" y="4478455"/>
            <a:chExt cx="3249171" cy="763954"/>
          </a:xfrm>
        </p:grpSpPr>
        <p:sp>
          <p:nvSpPr>
            <p:cNvPr id="21" name="Rectangle 37"/>
            <p:cNvSpPr/>
            <p:nvPr/>
          </p:nvSpPr>
          <p:spPr>
            <a:xfrm>
              <a:off x="203098" y="4478455"/>
              <a:ext cx="3249170" cy="346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C" sz="1600" b="1" dirty="0" smtClean="0">
                  <a:solidFill>
                    <a:srgbClr val="A5A5A5"/>
                  </a:solidFill>
                </a:rPr>
                <a:t>5 Campos</a:t>
              </a:r>
              <a:endParaRPr lang="es-EC" sz="1600" b="1" dirty="0">
                <a:solidFill>
                  <a:srgbClr val="A5A5A5"/>
                </a:solidFill>
              </a:endParaRPr>
            </a:p>
          </p:txBody>
        </p:sp>
        <p:sp>
          <p:nvSpPr>
            <p:cNvPr id="22" name="Rectangle 38"/>
            <p:cNvSpPr/>
            <p:nvPr/>
          </p:nvSpPr>
          <p:spPr>
            <a:xfrm>
              <a:off x="203099" y="4770538"/>
              <a:ext cx="3249170" cy="471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Se reportan los 5 campos siempre que se solicite la estructura.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23" name="Group 39"/>
          <p:cNvGrpSpPr/>
          <p:nvPr/>
        </p:nvGrpSpPr>
        <p:grpSpPr>
          <a:xfrm>
            <a:off x="7827964" y="2732708"/>
            <a:ext cx="3087685" cy="749249"/>
            <a:chOff x="203098" y="4478455"/>
            <a:chExt cx="3249171" cy="760971"/>
          </a:xfrm>
        </p:grpSpPr>
        <p:sp>
          <p:nvSpPr>
            <p:cNvPr id="24" name="Rectangle 40"/>
            <p:cNvSpPr/>
            <p:nvPr/>
          </p:nvSpPr>
          <p:spPr>
            <a:xfrm>
              <a:off x="203098" y="4478455"/>
              <a:ext cx="3249170" cy="343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C" sz="1600" b="1" dirty="0" smtClean="0">
                  <a:solidFill>
                    <a:srgbClr val="44546A"/>
                  </a:solidFill>
                </a:rPr>
                <a:t>Envío eventual</a:t>
              </a:r>
              <a:endParaRPr lang="es-EC" sz="1600" b="1" dirty="0">
                <a:solidFill>
                  <a:srgbClr val="44546A"/>
                </a:solidFill>
              </a:endParaRPr>
            </a:p>
          </p:txBody>
        </p:sp>
        <p:sp>
          <p:nvSpPr>
            <p:cNvPr id="25" name="Rectangle 41"/>
            <p:cNvSpPr/>
            <p:nvPr/>
          </p:nvSpPr>
          <p:spPr>
            <a:xfrm>
              <a:off x="203099" y="4770538"/>
              <a:ext cx="3249170" cy="468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No tiene una fecha de corte específica.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26" name="Group 42"/>
          <p:cNvGrpSpPr/>
          <p:nvPr/>
        </p:nvGrpSpPr>
        <p:grpSpPr>
          <a:xfrm>
            <a:off x="7327137" y="4084458"/>
            <a:ext cx="3588511" cy="753362"/>
            <a:chOff x="203098" y="4478455"/>
            <a:chExt cx="3249171" cy="754358"/>
          </a:xfrm>
        </p:grpSpPr>
        <p:sp>
          <p:nvSpPr>
            <p:cNvPr id="27" name="Rectangle 43"/>
            <p:cNvSpPr/>
            <p:nvPr/>
          </p:nvSpPr>
          <p:spPr>
            <a:xfrm>
              <a:off x="203098" y="4478455"/>
              <a:ext cx="3249170" cy="585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600" b="1" dirty="0" smtClean="0">
                  <a:solidFill>
                    <a:srgbClr val="4472C4"/>
                  </a:solidFill>
                </a:rPr>
                <a:t>Activa operaciones canceladas</a:t>
              </a:r>
              <a:endParaRPr lang="es-EC" sz="1600" b="1" dirty="0">
                <a:solidFill>
                  <a:srgbClr val="4472C4"/>
                </a:solidFill>
              </a:endParaRPr>
            </a:p>
          </p:txBody>
        </p:sp>
        <p:sp>
          <p:nvSpPr>
            <p:cNvPr id="28" name="Rectangle 44"/>
            <p:cNvSpPr/>
            <p:nvPr/>
          </p:nvSpPr>
          <p:spPr>
            <a:xfrm>
              <a:off x="203099" y="4770538"/>
              <a:ext cx="3249170" cy="462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Operaciones que hayan sido canceladas hasta 3 meses atrás en la C02.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6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08239" y="251427"/>
            <a:ext cx="10426411" cy="8408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ACTIVACIÓN DE OPERACIONES </a:t>
            </a:r>
            <a:r>
              <a:rPr lang="es-MX" dirty="0" smtClean="0"/>
              <a:t>CANCELADAS - C20</a:t>
            </a:r>
            <a:endParaRPr lang="es-MX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30889" t="41239" r="34714" b="37035"/>
          <a:stretch/>
        </p:blipFill>
        <p:spPr bwMode="auto">
          <a:xfrm>
            <a:off x="2348703" y="1680695"/>
            <a:ext cx="5908426" cy="2461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Elipse 3"/>
          <p:cNvSpPr/>
          <p:nvPr/>
        </p:nvSpPr>
        <p:spPr>
          <a:xfrm>
            <a:off x="2439137" y="3666192"/>
            <a:ext cx="401934" cy="365823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32956" y="4708573"/>
            <a:ext cx="2069961" cy="125604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Fecha desde la cual se activa la operación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662298" y="2319466"/>
            <a:ext cx="2006488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solidFill>
                  <a:prstClr val="black"/>
                </a:solidFill>
              </a:rPr>
              <a:t>Campos claves de cruce estructura C01</a:t>
            </a:r>
          </a:p>
        </p:txBody>
      </p:sp>
      <p:sp>
        <p:nvSpPr>
          <p:cNvPr id="7" name="Cerrar llave 6"/>
          <p:cNvSpPr/>
          <p:nvPr/>
        </p:nvSpPr>
        <p:spPr>
          <a:xfrm>
            <a:off x="8257129" y="2113138"/>
            <a:ext cx="354875" cy="1362126"/>
          </a:xfrm>
          <a:prstGeom prst="rightBrace">
            <a:avLst>
              <a:gd name="adj1" fmla="val 8333"/>
              <a:gd name="adj2" fmla="val 48361"/>
            </a:avLst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592338" y="4677464"/>
            <a:ext cx="2069961" cy="1256044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Fecha puede ser la misma que la de corte</a:t>
            </a:r>
          </a:p>
        </p:txBody>
      </p:sp>
    </p:spTree>
    <p:extLst>
      <p:ext uri="{BB962C8B-B14F-4D97-AF65-F5344CB8AC3E}">
        <p14:creationId xmlns:p14="http://schemas.microsoft.com/office/powerpoint/2010/main" val="34252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117953"/>
            <a:ext cx="10426411" cy="99647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CONTROLES DE VALIDACIÓN – C20</a:t>
            </a:r>
            <a:endParaRPr lang="es-MX" dirty="0"/>
          </a:p>
        </p:txBody>
      </p:sp>
      <p:grpSp>
        <p:nvGrpSpPr>
          <p:cNvPr id="3" name="Group 16"/>
          <p:cNvGrpSpPr/>
          <p:nvPr/>
        </p:nvGrpSpPr>
        <p:grpSpPr>
          <a:xfrm>
            <a:off x="4634734" y="1856927"/>
            <a:ext cx="2827283" cy="2820871"/>
            <a:chOff x="5024185" y="2044103"/>
            <a:chExt cx="2155088" cy="2150200"/>
          </a:xfrm>
        </p:grpSpPr>
        <p:sp>
          <p:nvSpPr>
            <p:cNvPr id="4" name="Shape 1755"/>
            <p:cNvSpPr/>
            <p:nvPr/>
          </p:nvSpPr>
          <p:spPr>
            <a:xfrm>
              <a:off x="5024185" y="2044103"/>
              <a:ext cx="1078156" cy="1075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871" y="0"/>
                    <a:pt x="18871" y="0"/>
                    <a:pt x="18871" y="0"/>
                  </a:cubicBezTo>
                  <a:cubicBezTo>
                    <a:pt x="18871" y="4250"/>
                    <a:pt x="18871" y="4250"/>
                    <a:pt x="18871" y="4250"/>
                  </a:cubicBezTo>
                  <a:cubicBezTo>
                    <a:pt x="17652" y="4483"/>
                    <a:pt x="16374" y="4832"/>
                    <a:pt x="15271" y="5240"/>
                  </a:cubicBezTo>
                  <a:cubicBezTo>
                    <a:pt x="13123" y="1514"/>
                    <a:pt x="13123" y="1514"/>
                    <a:pt x="13123" y="1514"/>
                  </a:cubicBezTo>
                  <a:cubicBezTo>
                    <a:pt x="8419" y="4250"/>
                    <a:pt x="8419" y="4250"/>
                    <a:pt x="8419" y="4250"/>
                  </a:cubicBezTo>
                  <a:cubicBezTo>
                    <a:pt x="10568" y="7918"/>
                    <a:pt x="10568" y="7918"/>
                    <a:pt x="10568" y="7918"/>
                  </a:cubicBezTo>
                  <a:cubicBezTo>
                    <a:pt x="9639" y="8733"/>
                    <a:pt x="8710" y="9665"/>
                    <a:pt x="7955" y="10654"/>
                  </a:cubicBezTo>
                  <a:cubicBezTo>
                    <a:pt x="4239" y="8500"/>
                    <a:pt x="4239" y="8500"/>
                    <a:pt x="4239" y="8500"/>
                  </a:cubicBezTo>
                  <a:cubicBezTo>
                    <a:pt x="1626" y="13100"/>
                    <a:pt x="1626" y="13100"/>
                    <a:pt x="1626" y="13100"/>
                  </a:cubicBezTo>
                  <a:cubicBezTo>
                    <a:pt x="5284" y="15254"/>
                    <a:pt x="5284" y="15254"/>
                    <a:pt x="5284" y="15254"/>
                  </a:cubicBezTo>
                  <a:cubicBezTo>
                    <a:pt x="4761" y="16477"/>
                    <a:pt x="4529" y="17641"/>
                    <a:pt x="4297" y="18922"/>
                  </a:cubicBezTo>
                  <a:cubicBezTo>
                    <a:pt x="0" y="18922"/>
                    <a:pt x="0" y="18922"/>
                    <a:pt x="0" y="18922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2400"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5" name="Shape 1758"/>
            <p:cNvSpPr/>
            <p:nvPr/>
          </p:nvSpPr>
          <p:spPr>
            <a:xfrm>
              <a:off x="6102338" y="2044103"/>
              <a:ext cx="1076935" cy="1075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678" y="0"/>
                    <a:pt x="2678" y="0"/>
                    <a:pt x="2678" y="0"/>
                  </a:cubicBezTo>
                  <a:cubicBezTo>
                    <a:pt x="2678" y="4250"/>
                    <a:pt x="2678" y="4250"/>
                    <a:pt x="2678" y="4250"/>
                  </a:cubicBezTo>
                  <a:cubicBezTo>
                    <a:pt x="3901" y="4483"/>
                    <a:pt x="5182" y="4832"/>
                    <a:pt x="6288" y="5240"/>
                  </a:cubicBezTo>
                  <a:cubicBezTo>
                    <a:pt x="8442" y="1514"/>
                    <a:pt x="8442" y="1514"/>
                    <a:pt x="8442" y="1514"/>
                  </a:cubicBezTo>
                  <a:cubicBezTo>
                    <a:pt x="13158" y="4250"/>
                    <a:pt x="13158" y="4250"/>
                    <a:pt x="13158" y="4250"/>
                  </a:cubicBezTo>
                  <a:cubicBezTo>
                    <a:pt x="11004" y="7918"/>
                    <a:pt x="11004" y="7918"/>
                    <a:pt x="11004" y="7918"/>
                  </a:cubicBezTo>
                  <a:cubicBezTo>
                    <a:pt x="11994" y="8733"/>
                    <a:pt x="12867" y="9665"/>
                    <a:pt x="13624" y="10654"/>
                  </a:cubicBezTo>
                  <a:cubicBezTo>
                    <a:pt x="17350" y="8500"/>
                    <a:pt x="17350" y="8500"/>
                    <a:pt x="17350" y="8500"/>
                  </a:cubicBezTo>
                  <a:cubicBezTo>
                    <a:pt x="20028" y="13100"/>
                    <a:pt x="20028" y="13100"/>
                    <a:pt x="20028" y="13100"/>
                  </a:cubicBezTo>
                  <a:cubicBezTo>
                    <a:pt x="16360" y="15254"/>
                    <a:pt x="16360" y="15254"/>
                    <a:pt x="16360" y="15254"/>
                  </a:cubicBezTo>
                  <a:cubicBezTo>
                    <a:pt x="16826" y="16477"/>
                    <a:pt x="17117" y="17641"/>
                    <a:pt x="17292" y="18922"/>
                  </a:cubicBezTo>
                  <a:cubicBezTo>
                    <a:pt x="21600" y="18922"/>
                    <a:pt x="21600" y="18922"/>
                    <a:pt x="21600" y="18922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2400"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6" name="Shape 1761"/>
            <p:cNvSpPr/>
            <p:nvPr/>
          </p:nvSpPr>
          <p:spPr>
            <a:xfrm>
              <a:off x="6102338" y="3119813"/>
              <a:ext cx="1076935" cy="107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678" y="21600"/>
                    <a:pt x="2678" y="21600"/>
                    <a:pt x="2678" y="21600"/>
                  </a:cubicBezTo>
                  <a:cubicBezTo>
                    <a:pt x="2678" y="17408"/>
                    <a:pt x="2678" y="17408"/>
                    <a:pt x="2678" y="17408"/>
                  </a:cubicBezTo>
                  <a:cubicBezTo>
                    <a:pt x="3901" y="17175"/>
                    <a:pt x="5182" y="16826"/>
                    <a:pt x="6288" y="16418"/>
                  </a:cubicBezTo>
                  <a:cubicBezTo>
                    <a:pt x="8442" y="20086"/>
                    <a:pt x="8442" y="20086"/>
                    <a:pt x="8442" y="20086"/>
                  </a:cubicBezTo>
                  <a:cubicBezTo>
                    <a:pt x="13158" y="17408"/>
                    <a:pt x="13158" y="17408"/>
                    <a:pt x="13158" y="17408"/>
                  </a:cubicBezTo>
                  <a:cubicBezTo>
                    <a:pt x="11004" y="13740"/>
                    <a:pt x="11004" y="13740"/>
                    <a:pt x="11004" y="13740"/>
                  </a:cubicBezTo>
                  <a:cubicBezTo>
                    <a:pt x="11994" y="12867"/>
                    <a:pt x="12867" y="11994"/>
                    <a:pt x="13624" y="11004"/>
                  </a:cubicBezTo>
                  <a:cubicBezTo>
                    <a:pt x="17350" y="13158"/>
                    <a:pt x="17350" y="13158"/>
                    <a:pt x="17350" y="13158"/>
                  </a:cubicBezTo>
                  <a:cubicBezTo>
                    <a:pt x="20028" y="8500"/>
                    <a:pt x="20028" y="8500"/>
                    <a:pt x="20028" y="8500"/>
                  </a:cubicBezTo>
                  <a:cubicBezTo>
                    <a:pt x="16360" y="6346"/>
                    <a:pt x="16360" y="6346"/>
                    <a:pt x="16360" y="6346"/>
                  </a:cubicBezTo>
                  <a:cubicBezTo>
                    <a:pt x="16826" y="5182"/>
                    <a:pt x="17117" y="4017"/>
                    <a:pt x="17292" y="2678"/>
                  </a:cubicBezTo>
                  <a:cubicBezTo>
                    <a:pt x="21600" y="2678"/>
                    <a:pt x="21600" y="2678"/>
                    <a:pt x="21600" y="2678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2400"/>
              </a:pPr>
              <a:endParaRPr sz="2400">
                <a:solidFill>
                  <a:prstClr val="black"/>
                </a:solidFill>
              </a:endParaRPr>
            </a:p>
          </p:txBody>
        </p:sp>
        <p:sp>
          <p:nvSpPr>
            <p:cNvPr id="7" name="Shape 1764"/>
            <p:cNvSpPr/>
            <p:nvPr/>
          </p:nvSpPr>
          <p:spPr>
            <a:xfrm>
              <a:off x="5024185" y="3119813"/>
              <a:ext cx="1078156" cy="107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8871" y="21600"/>
                    <a:pt x="18871" y="21600"/>
                    <a:pt x="18871" y="21600"/>
                  </a:cubicBezTo>
                  <a:cubicBezTo>
                    <a:pt x="18871" y="17408"/>
                    <a:pt x="18871" y="17408"/>
                    <a:pt x="18871" y="17408"/>
                  </a:cubicBezTo>
                  <a:cubicBezTo>
                    <a:pt x="17652" y="17175"/>
                    <a:pt x="16374" y="16826"/>
                    <a:pt x="15271" y="16418"/>
                  </a:cubicBezTo>
                  <a:cubicBezTo>
                    <a:pt x="13123" y="20086"/>
                    <a:pt x="13123" y="20086"/>
                    <a:pt x="13123" y="20086"/>
                  </a:cubicBezTo>
                  <a:cubicBezTo>
                    <a:pt x="8419" y="17408"/>
                    <a:pt x="8419" y="17408"/>
                    <a:pt x="8419" y="17408"/>
                  </a:cubicBezTo>
                  <a:cubicBezTo>
                    <a:pt x="10568" y="13740"/>
                    <a:pt x="10568" y="13740"/>
                    <a:pt x="10568" y="13740"/>
                  </a:cubicBezTo>
                  <a:cubicBezTo>
                    <a:pt x="9639" y="12867"/>
                    <a:pt x="8710" y="11994"/>
                    <a:pt x="7955" y="11004"/>
                  </a:cubicBezTo>
                  <a:cubicBezTo>
                    <a:pt x="4239" y="13158"/>
                    <a:pt x="4239" y="13158"/>
                    <a:pt x="4239" y="13158"/>
                  </a:cubicBezTo>
                  <a:cubicBezTo>
                    <a:pt x="1626" y="8500"/>
                    <a:pt x="1626" y="8500"/>
                    <a:pt x="1626" y="8500"/>
                  </a:cubicBezTo>
                  <a:cubicBezTo>
                    <a:pt x="5284" y="6346"/>
                    <a:pt x="5284" y="6346"/>
                    <a:pt x="5284" y="6346"/>
                  </a:cubicBezTo>
                  <a:cubicBezTo>
                    <a:pt x="4761" y="5182"/>
                    <a:pt x="4529" y="4017"/>
                    <a:pt x="4297" y="2678"/>
                  </a:cubicBezTo>
                  <a:cubicBezTo>
                    <a:pt x="0" y="2678"/>
                    <a:pt x="0" y="2678"/>
                    <a:pt x="0" y="26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pPr>
                <a:defRPr sz="2400"/>
              </a:pPr>
              <a:endParaRPr sz="240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7944324" y="1856922"/>
            <a:ext cx="3123726" cy="943428"/>
            <a:chOff x="203098" y="4478455"/>
            <a:chExt cx="3249171" cy="907637"/>
          </a:xfrm>
        </p:grpSpPr>
        <p:sp>
          <p:nvSpPr>
            <p:cNvPr id="9" name="Rectangle 32"/>
            <p:cNvSpPr/>
            <p:nvPr/>
          </p:nvSpPr>
          <p:spPr>
            <a:xfrm>
              <a:off x="203098" y="4478455"/>
              <a:ext cx="3249170" cy="451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MX" sz="1600" b="1" dirty="0" smtClean="0">
                  <a:solidFill>
                    <a:srgbClr val="FFC000"/>
                  </a:solidFill>
                </a:rPr>
                <a:t>Número de trámite</a:t>
              </a:r>
              <a:endParaRPr lang="es-EC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10" name="Rectangle 33"/>
            <p:cNvSpPr/>
            <p:nvPr/>
          </p:nvSpPr>
          <p:spPr>
            <a:xfrm>
              <a:off x="203099" y="4770538"/>
              <a:ext cx="3249170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Número de solicitud otorgada por la SEPS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11" name="Group 34"/>
          <p:cNvGrpSpPr/>
          <p:nvPr/>
        </p:nvGrpSpPr>
        <p:grpSpPr>
          <a:xfrm>
            <a:off x="7944323" y="3743147"/>
            <a:ext cx="3123724" cy="1693799"/>
            <a:chOff x="203098" y="4478455"/>
            <a:chExt cx="3249170" cy="2051848"/>
          </a:xfrm>
        </p:grpSpPr>
        <p:sp>
          <p:nvSpPr>
            <p:cNvPr id="12" name="Rectangle 35"/>
            <p:cNvSpPr/>
            <p:nvPr/>
          </p:nvSpPr>
          <p:spPr>
            <a:xfrm>
              <a:off x="203098" y="4478455"/>
              <a:ext cx="3249170" cy="451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C" sz="1600" b="1" dirty="0" smtClean="0">
                  <a:solidFill>
                    <a:srgbClr val="ED7D31"/>
                  </a:solidFill>
                </a:rPr>
                <a:t>Número de operación</a:t>
              </a:r>
              <a:endParaRPr lang="es-EC" sz="1600" b="1" dirty="0">
                <a:solidFill>
                  <a:srgbClr val="ED7D31"/>
                </a:solidFill>
              </a:endParaRPr>
            </a:p>
          </p:txBody>
        </p:sp>
        <p:sp>
          <p:nvSpPr>
            <p:cNvPr id="13" name="Rectangle 36"/>
            <p:cNvSpPr/>
            <p:nvPr/>
          </p:nvSpPr>
          <p:spPr>
            <a:xfrm>
              <a:off x="203098" y="4929861"/>
              <a:ext cx="3249170" cy="1600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Número de registros en la base histórica C01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Atado al tipo e identificación reportados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Operación debe constar como cancelada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14" name="Group 37"/>
          <p:cNvGrpSpPr/>
          <p:nvPr/>
        </p:nvGrpSpPr>
        <p:grpSpPr>
          <a:xfrm>
            <a:off x="1715550" y="1266459"/>
            <a:ext cx="3256500" cy="1369553"/>
            <a:chOff x="203098" y="4478455"/>
            <a:chExt cx="3249171" cy="1130358"/>
          </a:xfrm>
        </p:grpSpPr>
        <p:sp>
          <p:nvSpPr>
            <p:cNvPr id="15" name="Rectangle 38"/>
            <p:cNvSpPr/>
            <p:nvPr/>
          </p:nvSpPr>
          <p:spPr>
            <a:xfrm>
              <a:off x="203098" y="4478455"/>
              <a:ext cx="3249170" cy="2794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C" sz="1600" b="1" dirty="0" smtClean="0">
                  <a:solidFill>
                    <a:srgbClr val="4472C4"/>
                  </a:solidFill>
                </a:rPr>
                <a:t>Fecha de corte</a:t>
              </a:r>
              <a:endParaRPr lang="es-EC" sz="1600" b="1" dirty="0">
                <a:solidFill>
                  <a:srgbClr val="4472C4"/>
                </a:solidFill>
              </a:endParaRPr>
            </a:p>
          </p:txBody>
        </p:sp>
        <p:sp>
          <p:nvSpPr>
            <p:cNvPr id="16" name="Rectangle 39"/>
            <p:cNvSpPr/>
            <p:nvPr/>
          </p:nvSpPr>
          <p:spPr>
            <a:xfrm>
              <a:off x="203099" y="4770538"/>
              <a:ext cx="3249170" cy="838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Fecha válida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Días laborales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No se puede cargar dos estructuras la misma fecha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No existen reprocesos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1504950" y="3743146"/>
            <a:ext cx="2647478" cy="1390829"/>
            <a:chOff x="203098" y="4478455"/>
            <a:chExt cx="3249171" cy="1646304"/>
          </a:xfrm>
        </p:grpSpPr>
        <p:sp>
          <p:nvSpPr>
            <p:cNvPr id="18" name="Rectangle 41"/>
            <p:cNvSpPr/>
            <p:nvPr/>
          </p:nvSpPr>
          <p:spPr>
            <a:xfrm>
              <a:off x="203098" y="4478455"/>
              <a:ext cx="3249170" cy="451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C" sz="1600" b="1" dirty="0" smtClean="0">
                  <a:solidFill>
                    <a:srgbClr val="5B9BD5"/>
                  </a:solidFill>
                </a:rPr>
                <a:t>Duplicados</a:t>
              </a:r>
              <a:endParaRPr lang="es-EC" sz="1600" b="1" dirty="0">
                <a:solidFill>
                  <a:srgbClr val="5B9BD5"/>
                </a:solidFill>
              </a:endParaRPr>
            </a:p>
          </p:txBody>
        </p:sp>
        <p:sp>
          <p:nvSpPr>
            <p:cNvPr id="19" name="Rectangle 42"/>
            <p:cNvSpPr/>
            <p:nvPr/>
          </p:nvSpPr>
          <p:spPr>
            <a:xfrm>
              <a:off x="203099" y="4770538"/>
              <a:ext cx="3249170" cy="1354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Tipo de registro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Tipo de identificación del sujeto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Identificación del sujeto</a:t>
              </a:r>
            </a:p>
            <a:p>
              <a:pPr marL="171450" indent="-171450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Número de operación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6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6096000" y="2438400"/>
            <a:ext cx="6096000" cy="198120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3200" dirty="0" smtClean="0"/>
              <a:t>OPERACIONES CONCEDIDAS </a:t>
            </a:r>
          </a:p>
          <a:p>
            <a:pPr algn="ctr"/>
            <a:r>
              <a:rPr lang="es-419" sz="3200" dirty="0" smtClean="0"/>
              <a:t>C01</a:t>
            </a:r>
            <a:endParaRPr lang="es-419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439FA0-B385-495C-AE9F-0207E766DF0C}"/>
              </a:ext>
            </a:extLst>
          </p:cNvPr>
          <p:cNvSpPr txBox="1"/>
          <p:nvPr/>
        </p:nvSpPr>
        <p:spPr>
          <a:xfrm>
            <a:off x="4800600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 smtClean="0"/>
              <a:t>2</a:t>
            </a:r>
            <a:endParaRPr lang="es-419" sz="8000" b="1" dirty="0"/>
          </a:p>
        </p:txBody>
      </p:sp>
    </p:spTree>
    <p:extLst>
      <p:ext uri="{BB962C8B-B14F-4D97-AF65-F5344CB8AC3E}">
        <p14:creationId xmlns:p14="http://schemas.microsoft.com/office/powerpoint/2010/main" val="29312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117953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FORMULARIO – C20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333" t="31728" r="18778" b="11975"/>
          <a:stretch/>
        </p:blipFill>
        <p:spPr>
          <a:xfrm>
            <a:off x="1437449" y="1137157"/>
            <a:ext cx="9450070" cy="4833078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 rot="8502283">
            <a:off x="8380302" y="1289144"/>
            <a:ext cx="589280" cy="284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 rot="10800000">
            <a:off x="5782119" y="3398513"/>
            <a:ext cx="589280" cy="310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266999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FORMULARIO – C20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111" t="31531" r="18778" b="11580"/>
          <a:stretch/>
        </p:blipFill>
        <p:spPr>
          <a:xfrm>
            <a:off x="1385570" y="1522729"/>
            <a:ext cx="9445854" cy="3820795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 rot="15294916">
            <a:off x="9389553" y="3277943"/>
            <a:ext cx="589280" cy="310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117953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FORMULARIO – C20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99" t="31926" r="35556" b="19679"/>
          <a:stretch/>
        </p:blipFill>
        <p:spPr>
          <a:xfrm>
            <a:off x="1180465" y="1373681"/>
            <a:ext cx="10073931" cy="4391660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794949" y="5139201"/>
            <a:ext cx="580530" cy="416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 rot="13375343">
            <a:off x="6073472" y="4289501"/>
            <a:ext cx="580530" cy="416183"/>
          </a:xfrm>
          <a:prstGeom prst="rightArrow">
            <a:avLst>
              <a:gd name="adj1" fmla="val 5314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794949" y="1373681"/>
            <a:ext cx="580530" cy="416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6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6096000" y="2438400"/>
            <a:ext cx="6096000" cy="198120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ACTUALIZACIÓN DE DATOS EN EL REPORTE CREDITICIO </a:t>
            </a:r>
          </a:p>
          <a:p>
            <a:pPr algn="ctr"/>
            <a:r>
              <a:rPr lang="es-MX" sz="3200" dirty="0"/>
              <a:t>C60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439FA0-B385-495C-AE9F-0207E766DF0C}"/>
              </a:ext>
            </a:extLst>
          </p:cNvPr>
          <p:cNvSpPr txBox="1"/>
          <p:nvPr/>
        </p:nvSpPr>
        <p:spPr>
          <a:xfrm>
            <a:off x="4800600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838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08239" y="251427"/>
            <a:ext cx="10426411" cy="8408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ACTUALIZACIÓN DE DATOS EN EL REPORTE CREDITICIO </a:t>
            </a:r>
            <a:r>
              <a:rPr lang="es-MX" dirty="0" smtClean="0"/>
              <a:t>- C60</a:t>
            </a:r>
            <a:endParaRPr lang="es-MX" dirty="0"/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828674" y="1152525"/>
            <a:ext cx="10334625" cy="5297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1800" b="1" dirty="0" smtClean="0"/>
              <a:t>El Código Orgánico Monetario y Financiero, cita: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800" dirty="0" smtClean="0"/>
          </a:p>
          <a:p>
            <a:r>
              <a:rPr lang="es-ES" sz="1600" dirty="0" smtClean="0"/>
              <a:t>En el inciso primero del artículo 357: </a:t>
            </a:r>
            <a:endParaRPr lang="es-EC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S" sz="1600" i="1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i="1" dirty="0" smtClean="0"/>
              <a:t>	“Art. 357.- Registro de Datos Crediticios.- El servicio de referencias crediticias será 	prestado por la Superintendencia de Bancos y por las personas jurídicas 	autorizadas por la Superintendencia de Bancos, entidad que está facultada para 	supervisar y controlar el ejercicio de sus actividades.”</a:t>
            </a:r>
            <a:endParaRPr lang="es-EC" sz="1600" dirty="0" smtClean="0"/>
          </a:p>
          <a:p>
            <a:endParaRPr lang="es-ES" sz="1600" dirty="0" smtClean="0"/>
          </a:p>
          <a:p>
            <a:r>
              <a:rPr lang="es-ES" sz="1600" dirty="0" smtClean="0"/>
              <a:t>Por su parte, el inciso primero del artículo 358 establece:   </a:t>
            </a:r>
            <a:endParaRPr lang="es-EC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S" sz="1600" i="1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600" i="1" dirty="0" smtClean="0"/>
              <a:t>	“Art. 358.- Las fuentes de información del sistema financiero reportarán 	información a través de la Superintendencia de Bancos, autoridad que 	proporcionará dicha información a las personas jurídicas autorizadas a prestar el 	servicio de referencias crediticias. Las fuentes de información correspondientes a 	otros sectores reportarán de manera directa la información de riesgo crediticio a 	las entidades autorizadas calificadas para prestar el servicio y a la 	Superintendencia de Bancos; sin perjuicio de que cumplan sus obligaciones 	legales con las Superintendencias de la Economía Popular y Solidaria, y de 	Compañías, según corresponda, en las condiciones y periodicidad que los 	organismos de control establezcan.”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10453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609599" y="2180909"/>
            <a:ext cx="10544176" cy="42389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1600" dirty="0" smtClean="0"/>
              <a:t>El inciso 4 del artículo 358 determina:</a:t>
            </a:r>
            <a:endParaRPr lang="es-EC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MX" sz="1600" i="1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1600" i="1" dirty="0" smtClean="0"/>
              <a:t>“Art. 358 La información de riesgo crediticio no tendrá una antigüedad 	mayor a 6 años contados a partir de la última fecha de vigencia de la 	operación de crédito. Los reportes de información crediticia harán referencia únicamente a las operaciones vigentes, vencidas o canceladas 	de los tres (3) últimos años anteriores de su fecha de expedición […]”.</a:t>
            </a:r>
            <a:endParaRPr lang="es-EC" sz="1600" dirty="0" smtClean="0"/>
          </a:p>
          <a:p>
            <a:pPr algn="just"/>
            <a:endParaRPr lang="es-EC" sz="1600" dirty="0"/>
          </a:p>
        </p:txBody>
      </p:sp>
      <p:sp>
        <p:nvSpPr>
          <p:cNvPr id="3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08239" y="280002"/>
            <a:ext cx="10426411" cy="8408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ACTUALIZACIÓN DE DATOS EN EL REPORTE CREDITICIO </a:t>
            </a:r>
            <a:r>
              <a:rPr lang="es-MX" dirty="0" smtClean="0"/>
              <a:t>- C60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08239" y="280002"/>
            <a:ext cx="10426411" cy="8408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ACTUALIZACIÓN DE DATOS EN EL REPORTE CREDITICIO </a:t>
            </a:r>
            <a:r>
              <a:rPr lang="es-MX" dirty="0" smtClean="0"/>
              <a:t>- C60</a:t>
            </a:r>
            <a:endParaRPr lang="es-MX" dirty="0"/>
          </a:p>
        </p:txBody>
      </p:sp>
      <p:sp>
        <p:nvSpPr>
          <p:cNvPr id="3" name="Shape 417"/>
          <p:cNvSpPr/>
          <p:nvPr/>
        </p:nvSpPr>
        <p:spPr>
          <a:xfrm>
            <a:off x="4386951" y="3888069"/>
            <a:ext cx="1625966" cy="106919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4" name="Shape 415"/>
          <p:cNvSpPr/>
          <p:nvPr/>
        </p:nvSpPr>
        <p:spPr>
          <a:xfrm>
            <a:off x="6016997" y="2148948"/>
            <a:ext cx="1310142" cy="87502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5" name="Shape 416"/>
          <p:cNvSpPr/>
          <p:nvPr/>
        </p:nvSpPr>
        <p:spPr>
          <a:xfrm flipH="1">
            <a:off x="6432254" y="3367399"/>
            <a:ext cx="894884" cy="153585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6" name="Shape 417"/>
          <p:cNvSpPr/>
          <p:nvPr/>
        </p:nvSpPr>
        <p:spPr>
          <a:xfrm flipH="1">
            <a:off x="4332944" y="2148949"/>
            <a:ext cx="1213556" cy="135543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miter lim="400000"/>
          </a:ln>
        </p:spPr>
        <p:txBody>
          <a:bodyPr lIns="0" tIns="0" rIns="0" bIns="0"/>
          <a:lstStyle/>
          <a:p>
            <a:pPr defTabSz="171416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900">
              <a:solidFill>
                <a:srgbClr val="000000"/>
              </a:solidFill>
              <a:ea typeface="Helvetica"/>
              <a:cs typeface="Helvetica"/>
              <a:sym typeface="Helvetica"/>
            </a:endParaRPr>
          </a:p>
        </p:txBody>
      </p:sp>
      <p:sp>
        <p:nvSpPr>
          <p:cNvPr id="7" name="Shape 418"/>
          <p:cNvSpPr/>
          <p:nvPr/>
        </p:nvSpPr>
        <p:spPr>
          <a:xfrm>
            <a:off x="5023506" y="1700707"/>
            <a:ext cx="1516486" cy="15168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3"/>
                  <a:pt x="7872" y="5499"/>
                  <a:pt x="10800" y="5499"/>
                </a:cubicBezTo>
                <a:cubicBezTo>
                  <a:pt x="13728" y="5499"/>
                  <a:pt x="16100" y="7873"/>
                  <a:pt x="16100" y="10800"/>
                </a:cubicBezTo>
                <a:cubicBezTo>
                  <a:pt x="16100" y="13728"/>
                  <a:pt x="13728" y="16102"/>
                  <a:pt x="10800" y="16102"/>
                </a:cubicBezTo>
                <a:cubicBezTo>
                  <a:pt x="7872" y="16102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1" y="12601"/>
                </a:cubicBezTo>
                <a:lnTo>
                  <a:pt x="1963" y="12601"/>
                </a:lnTo>
                <a:cubicBezTo>
                  <a:pt x="2448" y="12601"/>
                  <a:pt x="2966" y="12979"/>
                  <a:pt x="3113" y="13440"/>
                </a:cubicBezTo>
                <a:lnTo>
                  <a:pt x="3495" y="14370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3"/>
                  <a:pt x="2171" y="17445"/>
                  <a:pt x="2514" y="17788"/>
                </a:cubicBezTo>
                <a:lnTo>
                  <a:pt x="3813" y="19087"/>
                </a:lnTo>
                <a:cubicBezTo>
                  <a:pt x="4155" y="19429"/>
                  <a:pt x="4717" y="19429"/>
                  <a:pt x="5060" y="19087"/>
                </a:cubicBezTo>
                <a:lnTo>
                  <a:pt x="5825" y="18321"/>
                </a:lnTo>
                <a:cubicBezTo>
                  <a:pt x="6167" y="17979"/>
                  <a:pt x="6800" y="17881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0" y="19153"/>
                  <a:pt x="9000" y="19638"/>
                </a:cubicBezTo>
                <a:lnTo>
                  <a:pt x="9000" y="20720"/>
                </a:lnTo>
                <a:cubicBezTo>
                  <a:pt x="9000" y="21204"/>
                  <a:pt x="9397" y="21600"/>
                  <a:pt x="9881" y="21600"/>
                </a:cubicBezTo>
                <a:lnTo>
                  <a:pt x="11719" y="21600"/>
                </a:lnTo>
                <a:cubicBezTo>
                  <a:pt x="12203" y="21600"/>
                  <a:pt x="12600" y="21204"/>
                  <a:pt x="12600" y="20720"/>
                </a:cubicBezTo>
                <a:lnTo>
                  <a:pt x="12600" y="19638"/>
                </a:lnTo>
                <a:cubicBezTo>
                  <a:pt x="12600" y="19153"/>
                  <a:pt x="12978" y="18635"/>
                  <a:pt x="13439" y="18487"/>
                </a:cubicBezTo>
                <a:lnTo>
                  <a:pt x="14370" y="18105"/>
                </a:lnTo>
                <a:cubicBezTo>
                  <a:pt x="14801" y="17881"/>
                  <a:pt x="15432" y="17979"/>
                  <a:pt x="15775" y="18321"/>
                </a:cubicBezTo>
                <a:lnTo>
                  <a:pt x="16540" y="19087"/>
                </a:lnTo>
                <a:cubicBezTo>
                  <a:pt x="16883" y="19429"/>
                  <a:pt x="17444" y="19429"/>
                  <a:pt x="17787" y="19087"/>
                </a:cubicBezTo>
                <a:lnTo>
                  <a:pt x="19086" y="17788"/>
                </a:lnTo>
                <a:cubicBezTo>
                  <a:pt x="19429" y="17445"/>
                  <a:pt x="19429" y="16883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0" y="14800"/>
                  <a:pt x="18104" y="14370"/>
                </a:cubicBezTo>
                <a:lnTo>
                  <a:pt x="18487" y="13440"/>
                </a:lnTo>
                <a:cubicBezTo>
                  <a:pt x="18634" y="12979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7" y="8160"/>
                </a:cubicBezTo>
                <a:lnTo>
                  <a:pt x="18104" y="7230"/>
                </a:lnTo>
                <a:cubicBezTo>
                  <a:pt x="17880" y="6800"/>
                  <a:pt x="17978" y="6168"/>
                  <a:pt x="18321" y="5824"/>
                </a:cubicBezTo>
                <a:lnTo>
                  <a:pt x="19086" y="5060"/>
                </a:lnTo>
                <a:cubicBezTo>
                  <a:pt x="19429" y="4717"/>
                  <a:pt x="19429" y="4156"/>
                  <a:pt x="19086" y="3813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1" y="3719"/>
                  <a:pt x="14370" y="3495"/>
                </a:cubicBezTo>
                <a:lnTo>
                  <a:pt x="13439" y="3113"/>
                </a:lnTo>
                <a:cubicBezTo>
                  <a:pt x="12978" y="2966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7"/>
                  <a:pt x="12203" y="0"/>
                  <a:pt x="11719" y="0"/>
                </a:cubicBezTo>
                <a:lnTo>
                  <a:pt x="9881" y="0"/>
                </a:lnTo>
                <a:cubicBezTo>
                  <a:pt x="9397" y="0"/>
                  <a:pt x="9000" y="397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6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7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3" y="2514"/>
                </a:cubicBezTo>
                <a:lnTo>
                  <a:pt x="2514" y="3813"/>
                </a:lnTo>
                <a:cubicBezTo>
                  <a:pt x="2171" y="4156"/>
                  <a:pt x="2171" y="4717"/>
                  <a:pt x="2514" y="5060"/>
                </a:cubicBezTo>
                <a:lnTo>
                  <a:pt x="3279" y="5824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0"/>
                </a:lnTo>
                <a:cubicBezTo>
                  <a:pt x="2966" y="8622"/>
                  <a:pt x="2448" y="9000"/>
                  <a:pt x="1963" y="9000"/>
                </a:cubicBezTo>
                <a:lnTo>
                  <a:pt x="881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" name="Shape 421"/>
          <p:cNvSpPr/>
          <p:nvPr/>
        </p:nvSpPr>
        <p:spPr>
          <a:xfrm>
            <a:off x="6432256" y="2608919"/>
            <a:ext cx="1181918" cy="1182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" name="Shape 424"/>
          <p:cNvSpPr/>
          <p:nvPr/>
        </p:nvSpPr>
        <p:spPr>
          <a:xfrm>
            <a:off x="5195540" y="3539913"/>
            <a:ext cx="1895541" cy="18960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499"/>
                  <a:pt x="10800" y="5499"/>
                </a:cubicBezTo>
                <a:cubicBezTo>
                  <a:pt x="13727" y="5499"/>
                  <a:pt x="16101" y="7872"/>
                  <a:pt x="16101" y="10800"/>
                </a:cubicBezTo>
                <a:cubicBezTo>
                  <a:pt x="16101" y="13727"/>
                  <a:pt x="13727" y="16101"/>
                  <a:pt x="10800" y="16101"/>
                </a:cubicBezTo>
                <a:cubicBezTo>
                  <a:pt x="7872" y="16101"/>
                  <a:pt x="5499" y="13727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3"/>
                  <a:pt x="397" y="12600"/>
                  <a:pt x="882" y="12600"/>
                </a:cubicBezTo>
                <a:lnTo>
                  <a:pt x="1963" y="12600"/>
                </a:lnTo>
                <a:cubicBezTo>
                  <a:pt x="2448" y="12600"/>
                  <a:pt x="2965" y="12978"/>
                  <a:pt x="3113" y="13440"/>
                </a:cubicBezTo>
                <a:lnTo>
                  <a:pt x="3495" y="14369"/>
                </a:lnTo>
                <a:cubicBezTo>
                  <a:pt x="3719" y="14800"/>
                  <a:pt x="3622" y="15433"/>
                  <a:pt x="3279" y="15776"/>
                </a:cubicBezTo>
                <a:lnTo>
                  <a:pt x="2514" y="16541"/>
                </a:lnTo>
                <a:cubicBezTo>
                  <a:pt x="2171" y="16884"/>
                  <a:pt x="2171" y="17444"/>
                  <a:pt x="2514" y="17788"/>
                </a:cubicBezTo>
                <a:lnTo>
                  <a:pt x="3812" y="19086"/>
                </a:lnTo>
                <a:cubicBezTo>
                  <a:pt x="4155" y="19429"/>
                  <a:pt x="4717" y="19429"/>
                  <a:pt x="5060" y="19086"/>
                </a:cubicBezTo>
                <a:lnTo>
                  <a:pt x="5825" y="18321"/>
                </a:lnTo>
                <a:cubicBezTo>
                  <a:pt x="6168" y="17978"/>
                  <a:pt x="6800" y="17880"/>
                  <a:pt x="7230" y="18105"/>
                </a:cubicBezTo>
                <a:lnTo>
                  <a:pt x="8160" y="18487"/>
                </a:lnTo>
                <a:cubicBezTo>
                  <a:pt x="8622" y="18634"/>
                  <a:pt x="9000" y="19152"/>
                  <a:pt x="9000" y="19637"/>
                </a:cubicBezTo>
                <a:lnTo>
                  <a:pt x="9000" y="20719"/>
                </a:lnTo>
                <a:cubicBezTo>
                  <a:pt x="9000" y="21203"/>
                  <a:pt x="9396" y="21600"/>
                  <a:pt x="9881" y="21600"/>
                </a:cubicBezTo>
                <a:lnTo>
                  <a:pt x="11718" y="21600"/>
                </a:lnTo>
                <a:cubicBezTo>
                  <a:pt x="12203" y="21600"/>
                  <a:pt x="12600" y="21203"/>
                  <a:pt x="12600" y="20719"/>
                </a:cubicBezTo>
                <a:lnTo>
                  <a:pt x="12600" y="19637"/>
                </a:lnTo>
                <a:cubicBezTo>
                  <a:pt x="12600" y="19152"/>
                  <a:pt x="12978" y="18634"/>
                  <a:pt x="13439" y="18487"/>
                </a:cubicBezTo>
                <a:lnTo>
                  <a:pt x="14370" y="18105"/>
                </a:lnTo>
                <a:cubicBezTo>
                  <a:pt x="14800" y="17880"/>
                  <a:pt x="15432" y="17978"/>
                  <a:pt x="15775" y="18321"/>
                </a:cubicBezTo>
                <a:lnTo>
                  <a:pt x="16540" y="19086"/>
                </a:lnTo>
                <a:cubicBezTo>
                  <a:pt x="16883" y="19429"/>
                  <a:pt x="17444" y="19429"/>
                  <a:pt x="17787" y="19086"/>
                </a:cubicBezTo>
                <a:lnTo>
                  <a:pt x="19086" y="17788"/>
                </a:lnTo>
                <a:cubicBezTo>
                  <a:pt x="19429" y="17444"/>
                  <a:pt x="19429" y="16884"/>
                  <a:pt x="19086" y="16541"/>
                </a:cubicBezTo>
                <a:lnTo>
                  <a:pt x="18321" y="15776"/>
                </a:lnTo>
                <a:cubicBezTo>
                  <a:pt x="17978" y="15433"/>
                  <a:pt x="17881" y="14800"/>
                  <a:pt x="18105" y="14369"/>
                </a:cubicBezTo>
                <a:lnTo>
                  <a:pt x="18486" y="13440"/>
                </a:lnTo>
                <a:cubicBezTo>
                  <a:pt x="18634" y="12978"/>
                  <a:pt x="19152" y="12600"/>
                  <a:pt x="19637" y="12600"/>
                </a:cubicBezTo>
                <a:lnTo>
                  <a:pt x="20718" y="12600"/>
                </a:lnTo>
                <a:cubicBezTo>
                  <a:pt x="21203" y="12600"/>
                  <a:pt x="21600" y="12203"/>
                  <a:pt x="21600" y="11719"/>
                </a:cubicBezTo>
                <a:lnTo>
                  <a:pt x="21600" y="9882"/>
                </a:lnTo>
                <a:cubicBezTo>
                  <a:pt x="21600" y="9397"/>
                  <a:pt x="21203" y="9000"/>
                  <a:pt x="20718" y="9000"/>
                </a:cubicBezTo>
                <a:lnTo>
                  <a:pt x="19637" y="9000"/>
                </a:lnTo>
                <a:cubicBezTo>
                  <a:pt x="19152" y="9000"/>
                  <a:pt x="18634" y="8622"/>
                  <a:pt x="18486" y="8161"/>
                </a:cubicBezTo>
                <a:lnTo>
                  <a:pt x="18105" y="7230"/>
                </a:lnTo>
                <a:cubicBezTo>
                  <a:pt x="17881" y="6800"/>
                  <a:pt x="17978" y="6168"/>
                  <a:pt x="18321" y="5825"/>
                </a:cubicBezTo>
                <a:lnTo>
                  <a:pt x="19086" y="5059"/>
                </a:lnTo>
                <a:cubicBezTo>
                  <a:pt x="19429" y="4717"/>
                  <a:pt x="19429" y="4156"/>
                  <a:pt x="19086" y="3812"/>
                </a:cubicBezTo>
                <a:lnTo>
                  <a:pt x="17787" y="2514"/>
                </a:lnTo>
                <a:cubicBezTo>
                  <a:pt x="17444" y="2171"/>
                  <a:pt x="16883" y="2171"/>
                  <a:pt x="16540" y="2514"/>
                </a:cubicBezTo>
                <a:lnTo>
                  <a:pt x="15775" y="3279"/>
                </a:lnTo>
                <a:cubicBezTo>
                  <a:pt x="15432" y="3622"/>
                  <a:pt x="14800" y="3719"/>
                  <a:pt x="14370" y="3495"/>
                </a:cubicBezTo>
                <a:lnTo>
                  <a:pt x="13439" y="3113"/>
                </a:lnTo>
                <a:cubicBezTo>
                  <a:pt x="12978" y="2965"/>
                  <a:pt x="12600" y="2448"/>
                  <a:pt x="12600" y="1963"/>
                </a:cubicBezTo>
                <a:lnTo>
                  <a:pt x="12600" y="882"/>
                </a:lnTo>
                <a:cubicBezTo>
                  <a:pt x="12600" y="396"/>
                  <a:pt x="12203" y="0"/>
                  <a:pt x="11718" y="0"/>
                </a:cubicBezTo>
                <a:lnTo>
                  <a:pt x="9881" y="0"/>
                </a:lnTo>
                <a:cubicBezTo>
                  <a:pt x="9396" y="0"/>
                  <a:pt x="9000" y="396"/>
                  <a:pt x="9000" y="882"/>
                </a:cubicBezTo>
                <a:lnTo>
                  <a:pt x="9000" y="1963"/>
                </a:lnTo>
                <a:cubicBezTo>
                  <a:pt x="9000" y="2448"/>
                  <a:pt x="8622" y="2965"/>
                  <a:pt x="8160" y="3113"/>
                </a:cubicBezTo>
                <a:lnTo>
                  <a:pt x="7230" y="3495"/>
                </a:lnTo>
                <a:cubicBezTo>
                  <a:pt x="6800" y="3719"/>
                  <a:pt x="6168" y="3622"/>
                  <a:pt x="5825" y="3279"/>
                </a:cubicBezTo>
                <a:lnTo>
                  <a:pt x="5060" y="2514"/>
                </a:lnTo>
                <a:cubicBezTo>
                  <a:pt x="4717" y="2171"/>
                  <a:pt x="4155" y="2171"/>
                  <a:pt x="3812" y="2514"/>
                </a:cubicBezTo>
                <a:lnTo>
                  <a:pt x="2514" y="3812"/>
                </a:lnTo>
                <a:cubicBezTo>
                  <a:pt x="2171" y="4156"/>
                  <a:pt x="2171" y="4717"/>
                  <a:pt x="2514" y="5059"/>
                </a:cubicBezTo>
                <a:lnTo>
                  <a:pt x="3279" y="5825"/>
                </a:lnTo>
                <a:cubicBezTo>
                  <a:pt x="3622" y="6168"/>
                  <a:pt x="3719" y="6800"/>
                  <a:pt x="3495" y="7230"/>
                </a:cubicBezTo>
                <a:lnTo>
                  <a:pt x="3113" y="8161"/>
                </a:lnTo>
                <a:cubicBezTo>
                  <a:pt x="2965" y="8622"/>
                  <a:pt x="2448" y="9000"/>
                  <a:pt x="1963" y="9000"/>
                </a:cubicBezTo>
                <a:lnTo>
                  <a:pt x="882" y="9000"/>
                </a:lnTo>
                <a:cubicBezTo>
                  <a:pt x="397" y="9000"/>
                  <a:pt x="0" y="9397"/>
                  <a:pt x="0" y="9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0" name="Freeform 309"/>
          <p:cNvSpPr/>
          <p:nvPr/>
        </p:nvSpPr>
        <p:spPr>
          <a:xfrm>
            <a:off x="5845237" y="4237319"/>
            <a:ext cx="596147" cy="504845"/>
          </a:xfrm>
          <a:custGeom>
            <a:avLst/>
            <a:gdLst>
              <a:gd name="connsiteX0" fmla="*/ 396649 w 468766"/>
              <a:gd name="connsiteY0" fmla="*/ 324530 h 396648"/>
              <a:gd name="connsiteX1" fmla="*/ 422003 w 468766"/>
              <a:gd name="connsiteY1" fmla="*/ 335235 h 396648"/>
              <a:gd name="connsiteX2" fmla="*/ 432708 w 468766"/>
              <a:gd name="connsiteY2" fmla="*/ 360589 h 396648"/>
              <a:gd name="connsiteX3" fmla="*/ 422003 w 468766"/>
              <a:gd name="connsiteY3" fmla="*/ 385943 h 396648"/>
              <a:gd name="connsiteX4" fmla="*/ 396649 w 468766"/>
              <a:gd name="connsiteY4" fmla="*/ 396648 h 396648"/>
              <a:gd name="connsiteX5" fmla="*/ 371295 w 468766"/>
              <a:gd name="connsiteY5" fmla="*/ 385943 h 396648"/>
              <a:gd name="connsiteX6" fmla="*/ 360591 w 468766"/>
              <a:gd name="connsiteY6" fmla="*/ 360589 h 396648"/>
              <a:gd name="connsiteX7" fmla="*/ 371295 w 468766"/>
              <a:gd name="connsiteY7" fmla="*/ 335235 h 396648"/>
              <a:gd name="connsiteX8" fmla="*/ 396649 w 468766"/>
              <a:gd name="connsiteY8" fmla="*/ 324530 h 396648"/>
              <a:gd name="connsiteX9" fmla="*/ 144236 w 468766"/>
              <a:gd name="connsiteY9" fmla="*/ 324530 h 396648"/>
              <a:gd name="connsiteX10" fmla="*/ 169590 w 468766"/>
              <a:gd name="connsiteY10" fmla="*/ 335235 h 396648"/>
              <a:gd name="connsiteX11" fmla="*/ 180295 w 468766"/>
              <a:gd name="connsiteY11" fmla="*/ 360589 h 396648"/>
              <a:gd name="connsiteX12" fmla="*/ 169590 w 468766"/>
              <a:gd name="connsiteY12" fmla="*/ 385943 h 396648"/>
              <a:gd name="connsiteX13" fmla="*/ 144236 w 468766"/>
              <a:gd name="connsiteY13" fmla="*/ 396648 h 396648"/>
              <a:gd name="connsiteX14" fmla="*/ 118882 w 468766"/>
              <a:gd name="connsiteY14" fmla="*/ 385943 h 396648"/>
              <a:gd name="connsiteX15" fmla="*/ 108177 w 468766"/>
              <a:gd name="connsiteY15" fmla="*/ 360589 h 396648"/>
              <a:gd name="connsiteX16" fmla="*/ 118882 w 468766"/>
              <a:gd name="connsiteY16" fmla="*/ 335235 h 396648"/>
              <a:gd name="connsiteX17" fmla="*/ 144236 w 468766"/>
              <a:gd name="connsiteY17" fmla="*/ 324530 h 396648"/>
              <a:gd name="connsiteX18" fmla="*/ 18030 w 468766"/>
              <a:gd name="connsiteY18" fmla="*/ 0 h 396648"/>
              <a:gd name="connsiteX19" fmla="*/ 90148 w 468766"/>
              <a:gd name="connsiteY19" fmla="*/ 0 h 396648"/>
              <a:gd name="connsiteX20" fmla="*/ 98176 w 468766"/>
              <a:gd name="connsiteY20" fmla="*/ 1831 h 396648"/>
              <a:gd name="connsiteX21" fmla="*/ 103670 w 468766"/>
              <a:gd name="connsiteY21" fmla="*/ 6198 h 396648"/>
              <a:gd name="connsiteX22" fmla="*/ 107332 w 468766"/>
              <a:gd name="connsiteY22" fmla="*/ 13100 h 396648"/>
              <a:gd name="connsiteX23" fmla="*/ 109586 w 468766"/>
              <a:gd name="connsiteY23" fmla="*/ 20424 h 396648"/>
              <a:gd name="connsiteX24" fmla="*/ 111135 w 468766"/>
              <a:gd name="connsiteY24" fmla="*/ 28734 h 396648"/>
              <a:gd name="connsiteX25" fmla="*/ 112403 w 468766"/>
              <a:gd name="connsiteY25" fmla="*/ 36059 h 396648"/>
              <a:gd name="connsiteX26" fmla="*/ 450737 w 468766"/>
              <a:gd name="connsiteY26" fmla="*/ 36059 h 396648"/>
              <a:gd name="connsiteX27" fmla="*/ 463414 w 468766"/>
              <a:gd name="connsiteY27" fmla="*/ 41411 h 396648"/>
              <a:gd name="connsiteX28" fmla="*/ 468766 w 468766"/>
              <a:gd name="connsiteY28" fmla="*/ 54088 h 396648"/>
              <a:gd name="connsiteX29" fmla="*/ 468766 w 468766"/>
              <a:gd name="connsiteY29" fmla="*/ 198324 h 396648"/>
              <a:gd name="connsiteX30" fmla="*/ 464118 w 468766"/>
              <a:gd name="connsiteY30" fmla="*/ 210297 h 396648"/>
              <a:gd name="connsiteX31" fmla="*/ 452709 w 468766"/>
              <a:gd name="connsiteY31" fmla="*/ 216353 h 396648"/>
              <a:gd name="connsiteX32" fmla="*/ 158603 w 468766"/>
              <a:gd name="connsiteY32" fmla="*/ 250722 h 396648"/>
              <a:gd name="connsiteX33" fmla="*/ 162265 w 468766"/>
              <a:gd name="connsiteY33" fmla="*/ 270442 h 396648"/>
              <a:gd name="connsiteX34" fmla="*/ 155504 w 468766"/>
              <a:gd name="connsiteY34" fmla="*/ 288471 h 396648"/>
              <a:gd name="connsiteX35" fmla="*/ 414678 w 468766"/>
              <a:gd name="connsiteY35" fmla="*/ 288471 h 396648"/>
              <a:gd name="connsiteX36" fmla="*/ 427355 w 468766"/>
              <a:gd name="connsiteY36" fmla="*/ 293824 h 396648"/>
              <a:gd name="connsiteX37" fmla="*/ 432707 w 468766"/>
              <a:gd name="connsiteY37" fmla="*/ 306501 h 396648"/>
              <a:gd name="connsiteX38" fmla="*/ 427355 w 468766"/>
              <a:gd name="connsiteY38" fmla="*/ 319178 h 396648"/>
              <a:gd name="connsiteX39" fmla="*/ 414678 w 468766"/>
              <a:gd name="connsiteY39" fmla="*/ 324530 h 396648"/>
              <a:gd name="connsiteX40" fmla="*/ 396649 w 468766"/>
              <a:gd name="connsiteY40" fmla="*/ 324530 h 396648"/>
              <a:gd name="connsiteX41" fmla="*/ 396648 w 468766"/>
              <a:gd name="connsiteY41" fmla="*/ 324530 h 396648"/>
              <a:gd name="connsiteX42" fmla="*/ 144236 w 468766"/>
              <a:gd name="connsiteY42" fmla="*/ 324530 h 396648"/>
              <a:gd name="connsiteX43" fmla="*/ 126206 w 468766"/>
              <a:gd name="connsiteY43" fmla="*/ 324530 h 396648"/>
              <a:gd name="connsiteX44" fmla="*/ 113530 w 468766"/>
              <a:gd name="connsiteY44" fmla="*/ 319178 h 396648"/>
              <a:gd name="connsiteX45" fmla="*/ 108177 w 468766"/>
              <a:gd name="connsiteY45" fmla="*/ 306501 h 396648"/>
              <a:gd name="connsiteX46" fmla="*/ 110431 w 468766"/>
              <a:gd name="connsiteY46" fmla="*/ 297627 h 396648"/>
              <a:gd name="connsiteX47" fmla="*/ 114938 w 468766"/>
              <a:gd name="connsiteY47" fmla="*/ 287485 h 396648"/>
              <a:gd name="connsiteX48" fmla="*/ 120995 w 468766"/>
              <a:gd name="connsiteY48" fmla="*/ 276217 h 396648"/>
              <a:gd name="connsiteX49" fmla="*/ 125361 w 468766"/>
              <a:gd name="connsiteY49" fmla="*/ 267907 h 396648"/>
              <a:gd name="connsiteX50" fmla="*/ 75499 w 468766"/>
              <a:gd name="connsiteY50" fmla="*/ 36059 h 396648"/>
              <a:gd name="connsiteX51" fmla="*/ 18030 w 468766"/>
              <a:gd name="connsiteY51" fmla="*/ 36059 h 396648"/>
              <a:gd name="connsiteX52" fmla="*/ 5353 w 468766"/>
              <a:gd name="connsiteY52" fmla="*/ 30706 h 396648"/>
              <a:gd name="connsiteX53" fmla="*/ 0 w 468766"/>
              <a:gd name="connsiteY53" fmla="*/ 18030 h 396648"/>
              <a:gd name="connsiteX54" fmla="*/ 5353 w 468766"/>
              <a:gd name="connsiteY54" fmla="*/ 5352 h 396648"/>
              <a:gd name="connsiteX55" fmla="*/ 18030 w 468766"/>
              <a:gd name="connsiteY55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68766" h="396648">
                <a:moveTo>
                  <a:pt x="396649" y="324530"/>
                </a:moveTo>
                <a:cubicBezTo>
                  <a:pt x="406415" y="324530"/>
                  <a:pt x="414867" y="328099"/>
                  <a:pt x="422003" y="335235"/>
                </a:cubicBezTo>
                <a:cubicBezTo>
                  <a:pt x="429140" y="342372"/>
                  <a:pt x="432708" y="350823"/>
                  <a:pt x="432708" y="360589"/>
                </a:cubicBezTo>
                <a:cubicBezTo>
                  <a:pt x="432708" y="370355"/>
                  <a:pt x="429140" y="378806"/>
                  <a:pt x="422003" y="385943"/>
                </a:cubicBezTo>
                <a:cubicBezTo>
                  <a:pt x="414867" y="393080"/>
                  <a:pt x="406415" y="396648"/>
                  <a:pt x="396649" y="396648"/>
                </a:cubicBezTo>
                <a:cubicBezTo>
                  <a:pt x="386884" y="396648"/>
                  <a:pt x="378432" y="393080"/>
                  <a:pt x="371295" y="385943"/>
                </a:cubicBezTo>
                <a:cubicBezTo>
                  <a:pt x="364159" y="378806"/>
                  <a:pt x="360591" y="370355"/>
                  <a:pt x="360591" y="360589"/>
                </a:cubicBezTo>
                <a:cubicBezTo>
                  <a:pt x="360591" y="350823"/>
                  <a:pt x="364159" y="342372"/>
                  <a:pt x="371295" y="335235"/>
                </a:cubicBezTo>
                <a:cubicBezTo>
                  <a:pt x="378432" y="328099"/>
                  <a:pt x="386884" y="324530"/>
                  <a:pt x="396649" y="324530"/>
                </a:cubicBezTo>
                <a:close/>
                <a:moveTo>
                  <a:pt x="144236" y="324530"/>
                </a:moveTo>
                <a:cubicBezTo>
                  <a:pt x="154002" y="324530"/>
                  <a:pt x="162453" y="328099"/>
                  <a:pt x="169590" y="335235"/>
                </a:cubicBezTo>
                <a:cubicBezTo>
                  <a:pt x="176727" y="342372"/>
                  <a:pt x="180295" y="350823"/>
                  <a:pt x="180295" y="360589"/>
                </a:cubicBezTo>
                <a:cubicBezTo>
                  <a:pt x="180295" y="370355"/>
                  <a:pt x="176727" y="378806"/>
                  <a:pt x="169590" y="385943"/>
                </a:cubicBezTo>
                <a:cubicBezTo>
                  <a:pt x="162453" y="393080"/>
                  <a:pt x="154002" y="396648"/>
                  <a:pt x="144236" y="396648"/>
                </a:cubicBezTo>
                <a:cubicBezTo>
                  <a:pt x="134470" y="396648"/>
                  <a:pt x="126019" y="393080"/>
                  <a:pt x="118882" y="385943"/>
                </a:cubicBezTo>
                <a:cubicBezTo>
                  <a:pt x="111745" y="378806"/>
                  <a:pt x="108177" y="370355"/>
                  <a:pt x="108177" y="360589"/>
                </a:cubicBezTo>
                <a:cubicBezTo>
                  <a:pt x="108177" y="350823"/>
                  <a:pt x="111745" y="342372"/>
                  <a:pt x="118882" y="335235"/>
                </a:cubicBezTo>
                <a:cubicBezTo>
                  <a:pt x="126019" y="328099"/>
                  <a:pt x="134470" y="324530"/>
                  <a:pt x="144236" y="324530"/>
                </a:cubicBezTo>
                <a:close/>
                <a:moveTo>
                  <a:pt x="18030" y="0"/>
                </a:moveTo>
                <a:lnTo>
                  <a:pt x="90148" y="0"/>
                </a:lnTo>
                <a:cubicBezTo>
                  <a:pt x="93153" y="0"/>
                  <a:pt x="95829" y="610"/>
                  <a:pt x="98176" y="1831"/>
                </a:cubicBezTo>
                <a:cubicBezTo>
                  <a:pt x="100524" y="3052"/>
                  <a:pt x="102355" y="4507"/>
                  <a:pt x="103670" y="6198"/>
                </a:cubicBezTo>
                <a:cubicBezTo>
                  <a:pt x="104984" y="7888"/>
                  <a:pt x="106205" y="10189"/>
                  <a:pt x="107332" y="13100"/>
                </a:cubicBezTo>
                <a:cubicBezTo>
                  <a:pt x="108459" y="16010"/>
                  <a:pt x="109210" y="18452"/>
                  <a:pt x="109586" y="20424"/>
                </a:cubicBezTo>
                <a:cubicBezTo>
                  <a:pt x="109961" y="22396"/>
                  <a:pt x="110478" y="25166"/>
                  <a:pt x="111135" y="28734"/>
                </a:cubicBezTo>
                <a:cubicBezTo>
                  <a:pt x="111792" y="32303"/>
                  <a:pt x="112215" y="34744"/>
                  <a:pt x="112403" y="36059"/>
                </a:cubicBezTo>
                <a:lnTo>
                  <a:pt x="450737" y="36059"/>
                </a:lnTo>
                <a:cubicBezTo>
                  <a:pt x="455620" y="36059"/>
                  <a:pt x="459845" y="37843"/>
                  <a:pt x="463414" y="41411"/>
                </a:cubicBezTo>
                <a:cubicBezTo>
                  <a:pt x="466982" y="44980"/>
                  <a:pt x="468766" y="49205"/>
                  <a:pt x="468766" y="54088"/>
                </a:cubicBezTo>
                <a:lnTo>
                  <a:pt x="468766" y="198324"/>
                </a:lnTo>
                <a:cubicBezTo>
                  <a:pt x="468766" y="202831"/>
                  <a:pt x="467217" y="206822"/>
                  <a:pt x="464118" y="210297"/>
                </a:cubicBezTo>
                <a:cubicBezTo>
                  <a:pt x="461019" y="213771"/>
                  <a:pt x="457216" y="215790"/>
                  <a:pt x="452709" y="216353"/>
                </a:cubicBezTo>
                <a:lnTo>
                  <a:pt x="158603" y="250722"/>
                </a:lnTo>
                <a:cubicBezTo>
                  <a:pt x="161045" y="261991"/>
                  <a:pt x="162265" y="268564"/>
                  <a:pt x="162265" y="270442"/>
                </a:cubicBezTo>
                <a:cubicBezTo>
                  <a:pt x="162265" y="273447"/>
                  <a:pt x="160012" y="279457"/>
                  <a:pt x="155504" y="288471"/>
                </a:cubicBezTo>
                <a:lnTo>
                  <a:pt x="414678" y="288471"/>
                </a:lnTo>
                <a:cubicBezTo>
                  <a:pt x="419561" y="288471"/>
                  <a:pt x="423787" y="290255"/>
                  <a:pt x="427355" y="293824"/>
                </a:cubicBezTo>
                <a:cubicBezTo>
                  <a:pt x="430923" y="297392"/>
                  <a:pt x="432707" y="301618"/>
                  <a:pt x="432707" y="306501"/>
                </a:cubicBezTo>
                <a:cubicBezTo>
                  <a:pt x="432707" y="311384"/>
                  <a:pt x="430923" y="315609"/>
                  <a:pt x="427355" y="319178"/>
                </a:cubicBezTo>
                <a:cubicBezTo>
                  <a:pt x="423787" y="322746"/>
                  <a:pt x="419561" y="324530"/>
                  <a:pt x="414678" y="324530"/>
                </a:cubicBezTo>
                <a:lnTo>
                  <a:pt x="396649" y="324530"/>
                </a:lnTo>
                <a:lnTo>
                  <a:pt x="396648" y="324530"/>
                </a:lnTo>
                <a:lnTo>
                  <a:pt x="144236" y="324530"/>
                </a:lnTo>
                <a:lnTo>
                  <a:pt x="126206" y="324530"/>
                </a:lnTo>
                <a:cubicBezTo>
                  <a:pt x="121324" y="324530"/>
                  <a:pt x="117098" y="322746"/>
                  <a:pt x="113530" y="319178"/>
                </a:cubicBezTo>
                <a:cubicBezTo>
                  <a:pt x="109961" y="315609"/>
                  <a:pt x="108177" y="311384"/>
                  <a:pt x="108177" y="306501"/>
                </a:cubicBezTo>
                <a:cubicBezTo>
                  <a:pt x="108177" y="304435"/>
                  <a:pt x="108928" y="301477"/>
                  <a:pt x="110431" y="297627"/>
                </a:cubicBezTo>
                <a:cubicBezTo>
                  <a:pt x="111933" y="293777"/>
                  <a:pt x="113436" y="290397"/>
                  <a:pt x="114938" y="287485"/>
                </a:cubicBezTo>
                <a:cubicBezTo>
                  <a:pt x="116440" y="284574"/>
                  <a:pt x="118459" y="280818"/>
                  <a:pt x="120995" y="276217"/>
                </a:cubicBezTo>
                <a:cubicBezTo>
                  <a:pt x="123530" y="271616"/>
                  <a:pt x="124986" y="268846"/>
                  <a:pt x="125361" y="267907"/>
                </a:cubicBezTo>
                <a:lnTo>
                  <a:pt x="75499" y="36059"/>
                </a:lnTo>
                <a:lnTo>
                  <a:pt x="18030" y="36059"/>
                </a:lnTo>
                <a:cubicBezTo>
                  <a:pt x="13147" y="36059"/>
                  <a:pt x="8921" y="34275"/>
                  <a:pt x="5353" y="30706"/>
                </a:cubicBezTo>
                <a:cubicBezTo>
                  <a:pt x="1784" y="27138"/>
                  <a:pt x="0" y="22912"/>
                  <a:pt x="0" y="18030"/>
                </a:cubicBezTo>
                <a:cubicBezTo>
                  <a:pt x="0" y="13146"/>
                  <a:pt x="1784" y="8921"/>
                  <a:pt x="5353" y="5352"/>
                </a:cubicBezTo>
                <a:cubicBezTo>
                  <a:pt x="8921" y="1784"/>
                  <a:pt x="13147" y="0"/>
                  <a:pt x="180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1" name="Freeform 425"/>
          <p:cNvSpPr/>
          <p:nvPr/>
        </p:nvSpPr>
        <p:spPr>
          <a:xfrm>
            <a:off x="6832214" y="3023974"/>
            <a:ext cx="381999" cy="356825"/>
          </a:xfrm>
          <a:custGeom>
            <a:avLst/>
            <a:gdLst>
              <a:gd name="connsiteX0" fmla="*/ 169590 w 540885"/>
              <a:gd name="connsiteY0" fmla="*/ 270443 h 504826"/>
              <a:gd name="connsiteX1" fmla="*/ 181704 w 540885"/>
              <a:gd name="connsiteY1" fmla="*/ 276500 h 504826"/>
              <a:gd name="connsiteX2" fmla="*/ 202269 w 540885"/>
              <a:gd name="connsiteY2" fmla="*/ 290022 h 504826"/>
              <a:gd name="connsiteX3" fmla="*/ 232412 w 540885"/>
              <a:gd name="connsiteY3" fmla="*/ 303544 h 504826"/>
              <a:gd name="connsiteX4" fmla="*/ 270443 w 540885"/>
              <a:gd name="connsiteY4" fmla="*/ 309601 h 504826"/>
              <a:gd name="connsiteX5" fmla="*/ 308473 w 540885"/>
              <a:gd name="connsiteY5" fmla="*/ 303544 h 504826"/>
              <a:gd name="connsiteX6" fmla="*/ 338617 w 540885"/>
              <a:gd name="connsiteY6" fmla="*/ 290022 h 504826"/>
              <a:gd name="connsiteX7" fmla="*/ 359181 w 540885"/>
              <a:gd name="connsiteY7" fmla="*/ 276500 h 504826"/>
              <a:gd name="connsiteX8" fmla="*/ 371295 w 540885"/>
              <a:gd name="connsiteY8" fmla="*/ 270443 h 504826"/>
              <a:gd name="connsiteX9" fmla="*/ 402705 w 540885"/>
              <a:gd name="connsiteY9" fmla="*/ 276077 h 504826"/>
              <a:gd name="connsiteX10" fmla="*/ 426792 w 540885"/>
              <a:gd name="connsiteY10" fmla="*/ 291149 h 504826"/>
              <a:gd name="connsiteX11" fmla="*/ 444258 w 540885"/>
              <a:gd name="connsiteY11" fmla="*/ 313967 h 504826"/>
              <a:gd name="connsiteX12" fmla="*/ 456371 w 540885"/>
              <a:gd name="connsiteY12" fmla="*/ 341434 h 504826"/>
              <a:gd name="connsiteX13" fmla="*/ 463837 w 540885"/>
              <a:gd name="connsiteY13" fmla="*/ 372000 h 504826"/>
              <a:gd name="connsiteX14" fmla="*/ 467781 w 540885"/>
              <a:gd name="connsiteY14" fmla="*/ 402706 h 504826"/>
              <a:gd name="connsiteX15" fmla="*/ 468767 w 540885"/>
              <a:gd name="connsiteY15" fmla="*/ 431863 h 504826"/>
              <a:gd name="connsiteX16" fmla="*/ 448202 w 540885"/>
              <a:gd name="connsiteY16" fmla="*/ 485247 h 504826"/>
              <a:gd name="connsiteX17" fmla="*/ 393550 w 540885"/>
              <a:gd name="connsiteY17" fmla="*/ 504826 h 504826"/>
              <a:gd name="connsiteX18" fmla="*/ 147335 w 540885"/>
              <a:gd name="connsiteY18" fmla="*/ 504826 h 504826"/>
              <a:gd name="connsiteX19" fmla="*/ 92683 w 540885"/>
              <a:gd name="connsiteY19" fmla="*/ 485247 h 504826"/>
              <a:gd name="connsiteX20" fmla="*/ 72118 w 540885"/>
              <a:gd name="connsiteY20" fmla="*/ 431863 h 504826"/>
              <a:gd name="connsiteX21" fmla="*/ 73104 w 540885"/>
              <a:gd name="connsiteY21" fmla="*/ 402706 h 504826"/>
              <a:gd name="connsiteX22" fmla="*/ 77049 w 540885"/>
              <a:gd name="connsiteY22" fmla="*/ 372000 h 504826"/>
              <a:gd name="connsiteX23" fmla="*/ 84514 w 540885"/>
              <a:gd name="connsiteY23" fmla="*/ 341434 h 504826"/>
              <a:gd name="connsiteX24" fmla="*/ 96628 w 540885"/>
              <a:gd name="connsiteY24" fmla="*/ 313967 h 504826"/>
              <a:gd name="connsiteX25" fmla="*/ 114093 w 540885"/>
              <a:gd name="connsiteY25" fmla="*/ 291149 h 504826"/>
              <a:gd name="connsiteX26" fmla="*/ 138180 w 540885"/>
              <a:gd name="connsiteY26" fmla="*/ 276077 h 504826"/>
              <a:gd name="connsiteX27" fmla="*/ 169590 w 540885"/>
              <a:gd name="connsiteY27" fmla="*/ 270443 h 504826"/>
              <a:gd name="connsiteX28" fmla="*/ 505953 w 540885"/>
              <a:gd name="connsiteY28" fmla="*/ 144237 h 504826"/>
              <a:gd name="connsiteX29" fmla="*/ 540885 w 540885"/>
              <a:gd name="connsiteY29" fmla="*/ 243680 h 504826"/>
              <a:gd name="connsiteX30" fmla="*/ 525109 w 540885"/>
              <a:gd name="connsiteY30" fmla="*/ 277063 h 504826"/>
              <a:gd name="connsiteX31" fmla="*/ 486233 w 540885"/>
              <a:gd name="connsiteY31" fmla="*/ 288472 h 504826"/>
              <a:gd name="connsiteX32" fmla="*/ 448484 w 540885"/>
              <a:gd name="connsiteY32" fmla="*/ 288472 h 504826"/>
              <a:gd name="connsiteX33" fmla="*/ 373830 w 540885"/>
              <a:gd name="connsiteY33" fmla="*/ 252413 h 504826"/>
              <a:gd name="connsiteX34" fmla="*/ 396649 w 540885"/>
              <a:gd name="connsiteY34" fmla="*/ 180296 h 504826"/>
              <a:gd name="connsiteX35" fmla="*/ 395240 w 540885"/>
              <a:gd name="connsiteY35" fmla="*/ 161703 h 504826"/>
              <a:gd name="connsiteX36" fmla="*/ 432708 w 540885"/>
              <a:gd name="connsiteY36" fmla="*/ 168182 h 504826"/>
              <a:gd name="connsiteX37" fmla="*/ 466231 w 540885"/>
              <a:gd name="connsiteY37" fmla="*/ 162125 h 504826"/>
              <a:gd name="connsiteX38" fmla="*/ 493698 w 540885"/>
              <a:gd name="connsiteY38" fmla="*/ 150153 h 504826"/>
              <a:gd name="connsiteX39" fmla="*/ 505953 w 540885"/>
              <a:gd name="connsiteY39" fmla="*/ 144237 h 504826"/>
              <a:gd name="connsiteX40" fmla="*/ 34932 w 540885"/>
              <a:gd name="connsiteY40" fmla="*/ 144237 h 504826"/>
              <a:gd name="connsiteX41" fmla="*/ 47187 w 540885"/>
              <a:gd name="connsiteY41" fmla="*/ 150153 h 504826"/>
              <a:gd name="connsiteX42" fmla="*/ 74653 w 540885"/>
              <a:gd name="connsiteY42" fmla="*/ 162125 h 504826"/>
              <a:gd name="connsiteX43" fmla="*/ 108176 w 540885"/>
              <a:gd name="connsiteY43" fmla="*/ 168182 h 504826"/>
              <a:gd name="connsiteX44" fmla="*/ 145644 w 540885"/>
              <a:gd name="connsiteY44" fmla="*/ 161703 h 504826"/>
              <a:gd name="connsiteX45" fmla="*/ 144235 w 540885"/>
              <a:gd name="connsiteY45" fmla="*/ 180296 h 504826"/>
              <a:gd name="connsiteX46" fmla="*/ 167054 w 540885"/>
              <a:gd name="connsiteY46" fmla="*/ 252413 h 504826"/>
              <a:gd name="connsiteX47" fmla="*/ 92401 w 540885"/>
              <a:gd name="connsiteY47" fmla="*/ 288472 h 504826"/>
              <a:gd name="connsiteX48" fmla="*/ 54652 w 540885"/>
              <a:gd name="connsiteY48" fmla="*/ 288472 h 504826"/>
              <a:gd name="connsiteX49" fmla="*/ 15776 w 540885"/>
              <a:gd name="connsiteY49" fmla="*/ 277063 h 504826"/>
              <a:gd name="connsiteX50" fmla="*/ 0 w 540885"/>
              <a:gd name="connsiteY50" fmla="*/ 243680 h 504826"/>
              <a:gd name="connsiteX51" fmla="*/ 34932 w 540885"/>
              <a:gd name="connsiteY51" fmla="*/ 144237 h 504826"/>
              <a:gd name="connsiteX52" fmla="*/ 270442 w 540885"/>
              <a:gd name="connsiteY52" fmla="*/ 72119 h 504826"/>
              <a:gd name="connsiteX53" fmla="*/ 346926 w 540885"/>
              <a:gd name="connsiteY53" fmla="*/ 103811 h 504826"/>
              <a:gd name="connsiteX54" fmla="*/ 378619 w 540885"/>
              <a:gd name="connsiteY54" fmla="*/ 180296 h 504826"/>
              <a:gd name="connsiteX55" fmla="*/ 346926 w 540885"/>
              <a:gd name="connsiteY55" fmla="*/ 256780 h 504826"/>
              <a:gd name="connsiteX56" fmla="*/ 270442 w 540885"/>
              <a:gd name="connsiteY56" fmla="*/ 288472 h 504826"/>
              <a:gd name="connsiteX57" fmla="*/ 193957 w 540885"/>
              <a:gd name="connsiteY57" fmla="*/ 256780 h 504826"/>
              <a:gd name="connsiteX58" fmla="*/ 162265 w 540885"/>
              <a:gd name="connsiteY58" fmla="*/ 180296 h 504826"/>
              <a:gd name="connsiteX59" fmla="*/ 193957 w 540885"/>
              <a:gd name="connsiteY59" fmla="*/ 103811 h 504826"/>
              <a:gd name="connsiteX60" fmla="*/ 270442 w 540885"/>
              <a:gd name="connsiteY60" fmla="*/ 72119 h 504826"/>
              <a:gd name="connsiteX61" fmla="*/ 432707 w 540885"/>
              <a:gd name="connsiteY61" fmla="*/ 0 h 504826"/>
              <a:gd name="connsiteX62" fmla="*/ 483697 w 540885"/>
              <a:gd name="connsiteY62" fmla="*/ 21128 h 504826"/>
              <a:gd name="connsiteX63" fmla="*/ 504825 w 540885"/>
              <a:gd name="connsiteY63" fmla="*/ 72118 h 504826"/>
              <a:gd name="connsiteX64" fmla="*/ 483697 w 540885"/>
              <a:gd name="connsiteY64" fmla="*/ 123108 h 504826"/>
              <a:gd name="connsiteX65" fmla="*/ 432707 w 540885"/>
              <a:gd name="connsiteY65" fmla="*/ 144236 h 504826"/>
              <a:gd name="connsiteX66" fmla="*/ 381717 w 540885"/>
              <a:gd name="connsiteY66" fmla="*/ 123108 h 504826"/>
              <a:gd name="connsiteX67" fmla="*/ 360589 w 540885"/>
              <a:gd name="connsiteY67" fmla="*/ 72118 h 504826"/>
              <a:gd name="connsiteX68" fmla="*/ 381717 w 540885"/>
              <a:gd name="connsiteY68" fmla="*/ 21128 h 504826"/>
              <a:gd name="connsiteX69" fmla="*/ 432707 w 540885"/>
              <a:gd name="connsiteY69" fmla="*/ 0 h 504826"/>
              <a:gd name="connsiteX70" fmla="*/ 108176 w 540885"/>
              <a:gd name="connsiteY70" fmla="*/ 0 h 504826"/>
              <a:gd name="connsiteX71" fmla="*/ 159167 w 540885"/>
              <a:gd name="connsiteY71" fmla="*/ 21128 h 504826"/>
              <a:gd name="connsiteX72" fmla="*/ 180295 w 540885"/>
              <a:gd name="connsiteY72" fmla="*/ 72118 h 504826"/>
              <a:gd name="connsiteX73" fmla="*/ 159167 w 540885"/>
              <a:gd name="connsiteY73" fmla="*/ 123108 h 504826"/>
              <a:gd name="connsiteX74" fmla="*/ 108176 w 540885"/>
              <a:gd name="connsiteY74" fmla="*/ 144236 h 504826"/>
              <a:gd name="connsiteX75" fmla="*/ 57187 w 540885"/>
              <a:gd name="connsiteY75" fmla="*/ 123108 h 504826"/>
              <a:gd name="connsiteX76" fmla="*/ 36059 w 540885"/>
              <a:gd name="connsiteY76" fmla="*/ 72118 h 504826"/>
              <a:gd name="connsiteX77" fmla="*/ 57187 w 540885"/>
              <a:gd name="connsiteY77" fmla="*/ 21128 h 504826"/>
              <a:gd name="connsiteX78" fmla="*/ 108176 w 540885"/>
              <a:gd name="connsiteY78" fmla="*/ 0 h 504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40885" h="504826">
                <a:moveTo>
                  <a:pt x="169590" y="270443"/>
                </a:moveTo>
                <a:cubicBezTo>
                  <a:pt x="171469" y="270443"/>
                  <a:pt x="175506" y="272462"/>
                  <a:pt x="181704" y="276500"/>
                </a:cubicBezTo>
                <a:cubicBezTo>
                  <a:pt x="187902" y="280538"/>
                  <a:pt x="194757" y="285045"/>
                  <a:pt x="202269" y="290022"/>
                </a:cubicBezTo>
                <a:cubicBezTo>
                  <a:pt x="209781" y="294999"/>
                  <a:pt x="219829" y="299506"/>
                  <a:pt x="232412" y="303544"/>
                </a:cubicBezTo>
                <a:cubicBezTo>
                  <a:pt x="244995" y="307582"/>
                  <a:pt x="257673" y="309601"/>
                  <a:pt x="270443" y="309601"/>
                </a:cubicBezTo>
                <a:cubicBezTo>
                  <a:pt x="283214" y="309601"/>
                  <a:pt x="295891" y="307582"/>
                  <a:pt x="308473" y="303544"/>
                </a:cubicBezTo>
                <a:cubicBezTo>
                  <a:pt x="321057" y="299506"/>
                  <a:pt x="331105" y="294999"/>
                  <a:pt x="338617" y="290022"/>
                </a:cubicBezTo>
                <a:cubicBezTo>
                  <a:pt x="346129" y="285045"/>
                  <a:pt x="352983" y="280538"/>
                  <a:pt x="359181" y="276500"/>
                </a:cubicBezTo>
                <a:cubicBezTo>
                  <a:pt x="365379" y="272462"/>
                  <a:pt x="369418" y="270443"/>
                  <a:pt x="371295" y="270443"/>
                </a:cubicBezTo>
                <a:cubicBezTo>
                  <a:pt x="382751" y="270443"/>
                  <a:pt x="393222" y="272321"/>
                  <a:pt x="402705" y="276077"/>
                </a:cubicBezTo>
                <a:cubicBezTo>
                  <a:pt x="412191" y="279833"/>
                  <a:pt x="420218" y="284857"/>
                  <a:pt x="426792" y="291149"/>
                </a:cubicBezTo>
                <a:cubicBezTo>
                  <a:pt x="433365" y="297440"/>
                  <a:pt x="439187" y="305046"/>
                  <a:pt x="444258" y="313967"/>
                </a:cubicBezTo>
                <a:cubicBezTo>
                  <a:pt x="449329" y="322888"/>
                  <a:pt x="453367" y="332044"/>
                  <a:pt x="456371" y="341434"/>
                </a:cubicBezTo>
                <a:cubicBezTo>
                  <a:pt x="459376" y="350824"/>
                  <a:pt x="461865" y="361013"/>
                  <a:pt x="463837" y="372000"/>
                </a:cubicBezTo>
                <a:cubicBezTo>
                  <a:pt x="465809" y="382986"/>
                  <a:pt x="467124" y="393222"/>
                  <a:pt x="467781" y="402706"/>
                </a:cubicBezTo>
                <a:cubicBezTo>
                  <a:pt x="468438" y="412190"/>
                  <a:pt x="468767" y="421909"/>
                  <a:pt x="468767" y="431863"/>
                </a:cubicBezTo>
                <a:cubicBezTo>
                  <a:pt x="468767" y="454400"/>
                  <a:pt x="461912" y="472195"/>
                  <a:pt x="448202" y="485247"/>
                </a:cubicBezTo>
                <a:cubicBezTo>
                  <a:pt x="434492" y="498300"/>
                  <a:pt x="416275" y="504826"/>
                  <a:pt x="393550" y="504826"/>
                </a:cubicBezTo>
                <a:lnTo>
                  <a:pt x="147335" y="504826"/>
                </a:lnTo>
                <a:cubicBezTo>
                  <a:pt x="124611" y="504826"/>
                  <a:pt x="106393" y="498300"/>
                  <a:pt x="92683" y="485247"/>
                </a:cubicBezTo>
                <a:cubicBezTo>
                  <a:pt x="78974" y="472195"/>
                  <a:pt x="72118" y="454400"/>
                  <a:pt x="72118" y="431863"/>
                </a:cubicBezTo>
                <a:cubicBezTo>
                  <a:pt x="72118" y="421909"/>
                  <a:pt x="72447" y="412190"/>
                  <a:pt x="73104" y="402706"/>
                </a:cubicBezTo>
                <a:cubicBezTo>
                  <a:pt x="73761" y="393222"/>
                  <a:pt x="75077" y="382986"/>
                  <a:pt x="77049" y="372000"/>
                </a:cubicBezTo>
                <a:cubicBezTo>
                  <a:pt x="79021" y="361013"/>
                  <a:pt x="81510" y="350824"/>
                  <a:pt x="84514" y="341434"/>
                </a:cubicBezTo>
                <a:cubicBezTo>
                  <a:pt x="87519" y="332044"/>
                  <a:pt x="91556" y="322888"/>
                  <a:pt x="96628" y="313967"/>
                </a:cubicBezTo>
                <a:cubicBezTo>
                  <a:pt x="101698" y="305046"/>
                  <a:pt x="107521" y="297440"/>
                  <a:pt x="114093" y="291149"/>
                </a:cubicBezTo>
                <a:cubicBezTo>
                  <a:pt x="120667" y="284857"/>
                  <a:pt x="128696" y="279833"/>
                  <a:pt x="138180" y="276077"/>
                </a:cubicBezTo>
                <a:cubicBezTo>
                  <a:pt x="147664" y="272321"/>
                  <a:pt x="158135" y="270443"/>
                  <a:pt x="169590" y="270443"/>
                </a:cubicBezTo>
                <a:close/>
                <a:moveTo>
                  <a:pt x="505953" y="144237"/>
                </a:moveTo>
                <a:cubicBezTo>
                  <a:pt x="529241" y="144237"/>
                  <a:pt x="540885" y="177385"/>
                  <a:pt x="540885" y="243680"/>
                </a:cubicBezTo>
                <a:cubicBezTo>
                  <a:pt x="540885" y="258329"/>
                  <a:pt x="535626" y="269457"/>
                  <a:pt x="525109" y="277063"/>
                </a:cubicBezTo>
                <a:cubicBezTo>
                  <a:pt x="514592" y="284669"/>
                  <a:pt x="501634" y="288472"/>
                  <a:pt x="486233" y="288472"/>
                </a:cubicBezTo>
                <a:lnTo>
                  <a:pt x="448484" y="288472"/>
                </a:lnTo>
                <a:cubicBezTo>
                  <a:pt x="429140" y="265372"/>
                  <a:pt x="404256" y="253353"/>
                  <a:pt x="373830" y="252413"/>
                </a:cubicBezTo>
                <a:cubicBezTo>
                  <a:pt x="389043" y="230440"/>
                  <a:pt x="396649" y="206401"/>
                  <a:pt x="396649" y="180296"/>
                </a:cubicBezTo>
                <a:cubicBezTo>
                  <a:pt x="396649" y="174849"/>
                  <a:pt x="396179" y="168652"/>
                  <a:pt x="395240" y="161703"/>
                </a:cubicBezTo>
                <a:cubicBezTo>
                  <a:pt x="407636" y="166022"/>
                  <a:pt x="420125" y="168182"/>
                  <a:pt x="432708" y="168182"/>
                </a:cubicBezTo>
                <a:cubicBezTo>
                  <a:pt x="443789" y="168182"/>
                  <a:pt x="454964" y="166163"/>
                  <a:pt x="466231" y="162125"/>
                </a:cubicBezTo>
                <a:cubicBezTo>
                  <a:pt x="477500" y="158087"/>
                  <a:pt x="486655" y="154097"/>
                  <a:pt x="493698" y="150153"/>
                </a:cubicBezTo>
                <a:cubicBezTo>
                  <a:pt x="500742" y="146209"/>
                  <a:pt x="504826" y="144237"/>
                  <a:pt x="505953" y="144237"/>
                </a:cubicBezTo>
                <a:close/>
                <a:moveTo>
                  <a:pt x="34932" y="144237"/>
                </a:moveTo>
                <a:cubicBezTo>
                  <a:pt x="36059" y="144237"/>
                  <a:pt x="40144" y="146209"/>
                  <a:pt x="47187" y="150153"/>
                </a:cubicBezTo>
                <a:cubicBezTo>
                  <a:pt x="54229" y="154097"/>
                  <a:pt x="63384" y="158087"/>
                  <a:pt x="74653" y="162125"/>
                </a:cubicBezTo>
                <a:cubicBezTo>
                  <a:pt x="85921" y="166163"/>
                  <a:pt x="97096" y="168182"/>
                  <a:pt x="108176" y="168182"/>
                </a:cubicBezTo>
                <a:cubicBezTo>
                  <a:pt x="120760" y="168182"/>
                  <a:pt x="133249" y="166022"/>
                  <a:pt x="145644" y="161703"/>
                </a:cubicBezTo>
                <a:cubicBezTo>
                  <a:pt x="144705" y="168652"/>
                  <a:pt x="144235" y="174849"/>
                  <a:pt x="144235" y="180296"/>
                </a:cubicBezTo>
                <a:cubicBezTo>
                  <a:pt x="144235" y="206401"/>
                  <a:pt x="151841" y="230440"/>
                  <a:pt x="167054" y="252413"/>
                </a:cubicBezTo>
                <a:cubicBezTo>
                  <a:pt x="136630" y="253353"/>
                  <a:pt x="111745" y="265372"/>
                  <a:pt x="92401" y="288472"/>
                </a:cubicBezTo>
                <a:lnTo>
                  <a:pt x="54652" y="288472"/>
                </a:lnTo>
                <a:cubicBezTo>
                  <a:pt x="39251" y="288472"/>
                  <a:pt x="26293" y="284669"/>
                  <a:pt x="15776" y="277063"/>
                </a:cubicBezTo>
                <a:cubicBezTo>
                  <a:pt x="5259" y="269457"/>
                  <a:pt x="0" y="258329"/>
                  <a:pt x="0" y="243680"/>
                </a:cubicBezTo>
                <a:cubicBezTo>
                  <a:pt x="0" y="177385"/>
                  <a:pt x="11644" y="144237"/>
                  <a:pt x="34932" y="144237"/>
                </a:cubicBezTo>
                <a:close/>
                <a:moveTo>
                  <a:pt x="270442" y="72119"/>
                </a:moveTo>
                <a:cubicBezTo>
                  <a:pt x="300303" y="72119"/>
                  <a:pt x="325799" y="82683"/>
                  <a:pt x="346926" y="103811"/>
                </a:cubicBezTo>
                <a:cubicBezTo>
                  <a:pt x="368054" y="124940"/>
                  <a:pt x="378619" y="150434"/>
                  <a:pt x="378619" y="180296"/>
                </a:cubicBezTo>
                <a:cubicBezTo>
                  <a:pt x="378619" y="210157"/>
                  <a:pt x="368054" y="235652"/>
                  <a:pt x="346926" y="256780"/>
                </a:cubicBezTo>
                <a:cubicBezTo>
                  <a:pt x="325799" y="277908"/>
                  <a:pt x="300303" y="288472"/>
                  <a:pt x="270442" y="288472"/>
                </a:cubicBezTo>
                <a:cubicBezTo>
                  <a:pt x="240580" y="288472"/>
                  <a:pt x="215085" y="277908"/>
                  <a:pt x="193957" y="256780"/>
                </a:cubicBezTo>
                <a:cubicBezTo>
                  <a:pt x="172829" y="235652"/>
                  <a:pt x="162265" y="210157"/>
                  <a:pt x="162265" y="180296"/>
                </a:cubicBezTo>
                <a:cubicBezTo>
                  <a:pt x="162265" y="150434"/>
                  <a:pt x="172829" y="124940"/>
                  <a:pt x="193957" y="103811"/>
                </a:cubicBezTo>
                <a:cubicBezTo>
                  <a:pt x="215085" y="82683"/>
                  <a:pt x="240580" y="72119"/>
                  <a:pt x="270442" y="72119"/>
                </a:cubicBezTo>
                <a:close/>
                <a:moveTo>
                  <a:pt x="432707" y="0"/>
                </a:moveTo>
                <a:cubicBezTo>
                  <a:pt x="452615" y="0"/>
                  <a:pt x="469611" y="7043"/>
                  <a:pt x="483697" y="21128"/>
                </a:cubicBezTo>
                <a:cubicBezTo>
                  <a:pt x="497783" y="35214"/>
                  <a:pt x="504825" y="52210"/>
                  <a:pt x="504825" y="72118"/>
                </a:cubicBezTo>
                <a:cubicBezTo>
                  <a:pt x="504825" y="92025"/>
                  <a:pt x="497783" y="109022"/>
                  <a:pt x="483697" y="123108"/>
                </a:cubicBezTo>
                <a:cubicBezTo>
                  <a:pt x="469611" y="137193"/>
                  <a:pt x="452615" y="144236"/>
                  <a:pt x="432707" y="144236"/>
                </a:cubicBezTo>
                <a:cubicBezTo>
                  <a:pt x="412800" y="144236"/>
                  <a:pt x="395803" y="137193"/>
                  <a:pt x="381717" y="123108"/>
                </a:cubicBezTo>
                <a:cubicBezTo>
                  <a:pt x="367632" y="109022"/>
                  <a:pt x="360589" y="92025"/>
                  <a:pt x="360589" y="72118"/>
                </a:cubicBezTo>
                <a:cubicBezTo>
                  <a:pt x="360589" y="52210"/>
                  <a:pt x="367632" y="35214"/>
                  <a:pt x="381717" y="21128"/>
                </a:cubicBezTo>
                <a:cubicBezTo>
                  <a:pt x="395803" y="7043"/>
                  <a:pt x="412800" y="0"/>
                  <a:pt x="432707" y="0"/>
                </a:cubicBezTo>
                <a:close/>
                <a:moveTo>
                  <a:pt x="108176" y="0"/>
                </a:moveTo>
                <a:cubicBezTo>
                  <a:pt x="128085" y="0"/>
                  <a:pt x="145080" y="7043"/>
                  <a:pt x="159167" y="21128"/>
                </a:cubicBezTo>
                <a:cubicBezTo>
                  <a:pt x="173252" y="35214"/>
                  <a:pt x="180295" y="52210"/>
                  <a:pt x="180295" y="72118"/>
                </a:cubicBezTo>
                <a:cubicBezTo>
                  <a:pt x="180295" y="92025"/>
                  <a:pt x="173252" y="109022"/>
                  <a:pt x="159167" y="123108"/>
                </a:cubicBezTo>
                <a:cubicBezTo>
                  <a:pt x="145080" y="137193"/>
                  <a:pt x="128085" y="144236"/>
                  <a:pt x="108176" y="144236"/>
                </a:cubicBezTo>
                <a:cubicBezTo>
                  <a:pt x="88270" y="144236"/>
                  <a:pt x="71272" y="137193"/>
                  <a:pt x="57187" y="123108"/>
                </a:cubicBezTo>
                <a:cubicBezTo>
                  <a:pt x="43102" y="109022"/>
                  <a:pt x="36059" y="92025"/>
                  <a:pt x="36059" y="72118"/>
                </a:cubicBezTo>
                <a:cubicBezTo>
                  <a:pt x="36059" y="52210"/>
                  <a:pt x="43102" y="35214"/>
                  <a:pt x="57187" y="21128"/>
                </a:cubicBezTo>
                <a:cubicBezTo>
                  <a:pt x="71272" y="7043"/>
                  <a:pt x="88270" y="0"/>
                  <a:pt x="108176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2" name="Freeform 457"/>
          <p:cNvSpPr/>
          <p:nvPr/>
        </p:nvSpPr>
        <p:spPr>
          <a:xfrm>
            <a:off x="5614085" y="2207412"/>
            <a:ext cx="335328" cy="503403"/>
          </a:xfrm>
          <a:custGeom>
            <a:avLst/>
            <a:gdLst>
              <a:gd name="connsiteX0" fmla="*/ 108177 w 216354"/>
              <a:gd name="connsiteY0" fmla="*/ 60848 h 324530"/>
              <a:gd name="connsiteX1" fmla="*/ 129199 w 216354"/>
              <a:gd name="connsiteY1" fmla="*/ 64229 h 324530"/>
              <a:gd name="connsiteX2" fmla="*/ 147581 w 216354"/>
              <a:gd name="connsiteY2" fmla="*/ 75638 h 324530"/>
              <a:gd name="connsiteX3" fmla="*/ 155504 w 216354"/>
              <a:gd name="connsiteY3" fmla="*/ 94654 h 324530"/>
              <a:gd name="connsiteX4" fmla="*/ 153497 w 216354"/>
              <a:gd name="connsiteY4" fmla="*/ 99408 h 324530"/>
              <a:gd name="connsiteX5" fmla="*/ 148744 w 216354"/>
              <a:gd name="connsiteY5" fmla="*/ 101415 h 324530"/>
              <a:gd name="connsiteX6" fmla="*/ 143989 w 216354"/>
              <a:gd name="connsiteY6" fmla="*/ 99408 h 324530"/>
              <a:gd name="connsiteX7" fmla="*/ 141982 w 216354"/>
              <a:gd name="connsiteY7" fmla="*/ 94654 h 324530"/>
              <a:gd name="connsiteX8" fmla="*/ 130573 w 216354"/>
              <a:gd name="connsiteY8" fmla="*/ 79653 h 324530"/>
              <a:gd name="connsiteX9" fmla="*/ 108177 w 216354"/>
              <a:gd name="connsiteY9" fmla="*/ 74371 h 324530"/>
              <a:gd name="connsiteX10" fmla="*/ 103422 w 216354"/>
              <a:gd name="connsiteY10" fmla="*/ 72364 h 324530"/>
              <a:gd name="connsiteX11" fmla="*/ 101415 w 216354"/>
              <a:gd name="connsiteY11" fmla="*/ 67610 h 324530"/>
              <a:gd name="connsiteX12" fmla="*/ 103422 w 216354"/>
              <a:gd name="connsiteY12" fmla="*/ 62856 h 324530"/>
              <a:gd name="connsiteX13" fmla="*/ 108177 w 216354"/>
              <a:gd name="connsiteY13" fmla="*/ 60848 h 324530"/>
              <a:gd name="connsiteX14" fmla="*/ 108177 w 216354"/>
              <a:gd name="connsiteY14" fmla="*/ 27044 h 324530"/>
              <a:gd name="connsiteX15" fmla="*/ 79337 w 216354"/>
              <a:gd name="connsiteY15" fmla="*/ 31797 h 324530"/>
              <a:gd name="connsiteX16" fmla="*/ 53349 w 216354"/>
              <a:gd name="connsiteY16" fmla="*/ 44897 h 324530"/>
              <a:gd name="connsiteX17" fmla="*/ 34333 w 216354"/>
              <a:gd name="connsiteY17" fmla="*/ 66343 h 324530"/>
              <a:gd name="connsiteX18" fmla="*/ 27044 w 216354"/>
              <a:gd name="connsiteY18" fmla="*/ 94655 h 324530"/>
              <a:gd name="connsiteX19" fmla="*/ 41411 w 216354"/>
              <a:gd name="connsiteY19" fmla="*/ 132686 h 324530"/>
              <a:gd name="connsiteX20" fmla="*/ 47856 w 216354"/>
              <a:gd name="connsiteY20" fmla="*/ 139658 h 324530"/>
              <a:gd name="connsiteX21" fmla="*/ 54300 w 216354"/>
              <a:gd name="connsiteY21" fmla="*/ 146630 h 324530"/>
              <a:gd name="connsiteX22" fmla="*/ 84091 w 216354"/>
              <a:gd name="connsiteY22" fmla="*/ 209593 h 324530"/>
              <a:gd name="connsiteX23" fmla="*/ 132263 w 216354"/>
              <a:gd name="connsiteY23" fmla="*/ 209593 h 324530"/>
              <a:gd name="connsiteX24" fmla="*/ 162054 w 216354"/>
              <a:gd name="connsiteY24" fmla="*/ 146630 h 324530"/>
              <a:gd name="connsiteX25" fmla="*/ 168498 w 216354"/>
              <a:gd name="connsiteY25" fmla="*/ 139658 h 324530"/>
              <a:gd name="connsiteX26" fmla="*/ 174943 w 216354"/>
              <a:gd name="connsiteY26" fmla="*/ 132686 h 324530"/>
              <a:gd name="connsiteX27" fmla="*/ 189310 w 216354"/>
              <a:gd name="connsiteY27" fmla="*/ 94655 h 324530"/>
              <a:gd name="connsiteX28" fmla="*/ 182021 w 216354"/>
              <a:gd name="connsiteY28" fmla="*/ 66343 h 324530"/>
              <a:gd name="connsiteX29" fmla="*/ 163005 w 216354"/>
              <a:gd name="connsiteY29" fmla="*/ 44897 h 324530"/>
              <a:gd name="connsiteX30" fmla="*/ 137017 w 216354"/>
              <a:gd name="connsiteY30" fmla="*/ 31797 h 324530"/>
              <a:gd name="connsiteX31" fmla="*/ 108177 w 216354"/>
              <a:gd name="connsiteY31" fmla="*/ 27044 h 324530"/>
              <a:gd name="connsiteX32" fmla="*/ 108177 w 216354"/>
              <a:gd name="connsiteY32" fmla="*/ 0 h 324530"/>
              <a:gd name="connsiteX33" fmla="*/ 147581 w 216354"/>
              <a:gd name="connsiteY33" fmla="*/ 6866 h 324530"/>
              <a:gd name="connsiteX34" fmla="*/ 182231 w 216354"/>
              <a:gd name="connsiteY34" fmla="*/ 25671 h 324530"/>
              <a:gd name="connsiteX35" fmla="*/ 206952 w 216354"/>
              <a:gd name="connsiteY35" fmla="*/ 55672 h 324530"/>
              <a:gd name="connsiteX36" fmla="*/ 216354 w 216354"/>
              <a:gd name="connsiteY36" fmla="*/ 94655 h 324530"/>
              <a:gd name="connsiteX37" fmla="*/ 194592 w 216354"/>
              <a:gd name="connsiteY37" fmla="*/ 151279 h 324530"/>
              <a:gd name="connsiteX38" fmla="*/ 178851 w 216354"/>
              <a:gd name="connsiteY38" fmla="*/ 169660 h 324530"/>
              <a:gd name="connsiteX39" fmla="*/ 166280 w 216354"/>
              <a:gd name="connsiteY39" fmla="*/ 189838 h 324530"/>
              <a:gd name="connsiteX40" fmla="*/ 159096 w 216354"/>
              <a:gd name="connsiteY40" fmla="*/ 212551 h 324530"/>
              <a:gd name="connsiteX41" fmla="*/ 169027 w 216354"/>
              <a:gd name="connsiteY41" fmla="*/ 229876 h 324530"/>
              <a:gd name="connsiteX42" fmla="*/ 163745 w 216354"/>
              <a:gd name="connsiteY42" fmla="*/ 243398 h 324530"/>
              <a:gd name="connsiteX43" fmla="*/ 169027 w 216354"/>
              <a:gd name="connsiteY43" fmla="*/ 256920 h 324530"/>
              <a:gd name="connsiteX44" fmla="*/ 159519 w 216354"/>
              <a:gd name="connsiteY44" fmla="*/ 274034 h 324530"/>
              <a:gd name="connsiteX45" fmla="*/ 162266 w 216354"/>
              <a:gd name="connsiteY45" fmla="*/ 283964 h 324530"/>
              <a:gd name="connsiteX46" fmla="*/ 155610 w 216354"/>
              <a:gd name="connsiteY46" fmla="*/ 298965 h 324530"/>
              <a:gd name="connsiteX47" fmla="*/ 139235 w 216354"/>
              <a:gd name="connsiteY47" fmla="*/ 304247 h 324530"/>
              <a:gd name="connsiteX48" fmla="*/ 126559 w 216354"/>
              <a:gd name="connsiteY48" fmla="*/ 319037 h 324530"/>
              <a:gd name="connsiteX49" fmla="*/ 108177 w 216354"/>
              <a:gd name="connsiteY49" fmla="*/ 324530 h 324530"/>
              <a:gd name="connsiteX50" fmla="*/ 89795 w 216354"/>
              <a:gd name="connsiteY50" fmla="*/ 319037 h 324530"/>
              <a:gd name="connsiteX51" fmla="*/ 77119 w 216354"/>
              <a:gd name="connsiteY51" fmla="*/ 304247 h 324530"/>
              <a:gd name="connsiteX52" fmla="*/ 60744 w 216354"/>
              <a:gd name="connsiteY52" fmla="*/ 298965 h 324530"/>
              <a:gd name="connsiteX53" fmla="*/ 54088 w 216354"/>
              <a:gd name="connsiteY53" fmla="*/ 283964 h 324530"/>
              <a:gd name="connsiteX54" fmla="*/ 56835 w 216354"/>
              <a:gd name="connsiteY54" fmla="*/ 274034 h 324530"/>
              <a:gd name="connsiteX55" fmla="*/ 47327 w 216354"/>
              <a:gd name="connsiteY55" fmla="*/ 256920 h 324530"/>
              <a:gd name="connsiteX56" fmla="*/ 52609 w 216354"/>
              <a:gd name="connsiteY56" fmla="*/ 243398 h 324530"/>
              <a:gd name="connsiteX57" fmla="*/ 47327 w 216354"/>
              <a:gd name="connsiteY57" fmla="*/ 229876 h 324530"/>
              <a:gd name="connsiteX58" fmla="*/ 57258 w 216354"/>
              <a:gd name="connsiteY58" fmla="*/ 212551 h 324530"/>
              <a:gd name="connsiteX59" fmla="*/ 50074 w 216354"/>
              <a:gd name="connsiteY59" fmla="*/ 189838 h 324530"/>
              <a:gd name="connsiteX60" fmla="*/ 37503 w 216354"/>
              <a:gd name="connsiteY60" fmla="*/ 169660 h 324530"/>
              <a:gd name="connsiteX61" fmla="*/ 21762 w 216354"/>
              <a:gd name="connsiteY61" fmla="*/ 151279 h 324530"/>
              <a:gd name="connsiteX62" fmla="*/ 0 w 216354"/>
              <a:gd name="connsiteY62" fmla="*/ 94655 h 324530"/>
              <a:gd name="connsiteX63" fmla="*/ 9402 w 216354"/>
              <a:gd name="connsiteY63" fmla="*/ 55672 h 324530"/>
              <a:gd name="connsiteX64" fmla="*/ 34123 w 216354"/>
              <a:gd name="connsiteY64" fmla="*/ 25671 h 324530"/>
              <a:gd name="connsiteX65" fmla="*/ 68773 w 216354"/>
              <a:gd name="connsiteY65" fmla="*/ 6866 h 324530"/>
              <a:gd name="connsiteX66" fmla="*/ 108177 w 216354"/>
              <a:gd name="connsiteY66" fmla="*/ 0 h 324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16354" h="324530">
                <a:moveTo>
                  <a:pt x="108177" y="60848"/>
                </a:moveTo>
                <a:cubicBezTo>
                  <a:pt x="115219" y="60848"/>
                  <a:pt x="122227" y="61976"/>
                  <a:pt x="129199" y="64229"/>
                </a:cubicBezTo>
                <a:cubicBezTo>
                  <a:pt x="136172" y="66483"/>
                  <a:pt x="142299" y="70286"/>
                  <a:pt x="147581" y="75638"/>
                </a:cubicBezTo>
                <a:cubicBezTo>
                  <a:pt x="152863" y="80991"/>
                  <a:pt x="155504" y="87329"/>
                  <a:pt x="155504" y="94654"/>
                </a:cubicBezTo>
                <a:cubicBezTo>
                  <a:pt x="155504" y="96485"/>
                  <a:pt x="154835" y="98069"/>
                  <a:pt x="153497" y="99408"/>
                </a:cubicBezTo>
                <a:cubicBezTo>
                  <a:pt x="152158" y="100746"/>
                  <a:pt x="150574" y="101415"/>
                  <a:pt x="148744" y="101415"/>
                </a:cubicBezTo>
                <a:cubicBezTo>
                  <a:pt x="146911" y="101415"/>
                  <a:pt x="145327" y="100746"/>
                  <a:pt x="143989" y="99408"/>
                </a:cubicBezTo>
                <a:cubicBezTo>
                  <a:pt x="142651" y="98069"/>
                  <a:pt x="141982" y="96485"/>
                  <a:pt x="141982" y="94654"/>
                </a:cubicBezTo>
                <a:cubicBezTo>
                  <a:pt x="141982" y="88175"/>
                  <a:pt x="138179" y="83174"/>
                  <a:pt x="130573" y="79653"/>
                </a:cubicBezTo>
                <a:cubicBezTo>
                  <a:pt x="122967" y="76132"/>
                  <a:pt x="115501" y="74371"/>
                  <a:pt x="108177" y="74371"/>
                </a:cubicBezTo>
                <a:cubicBezTo>
                  <a:pt x="106345" y="74371"/>
                  <a:pt x="104760" y="73702"/>
                  <a:pt x="103422" y="72364"/>
                </a:cubicBezTo>
                <a:cubicBezTo>
                  <a:pt x="102084" y="71026"/>
                  <a:pt x="101415" y="69441"/>
                  <a:pt x="101415" y="67610"/>
                </a:cubicBezTo>
                <a:cubicBezTo>
                  <a:pt x="101415" y="65779"/>
                  <a:pt x="102084" y="64194"/>
                  <a:pt x="103422" y="62856"/>
                </a:cubicBezTo>
                <a:cubicBezTo>
                  <a:pt x="104760" y="61517"/>
                  <a:pt x="106345" y="60848"/>
                  <a:pt x="108177" y="60848"/>
                </a:cubicBezTo>
                <a:close/>
                <a:moveTo>
                  <a:pt x="108177" y="27044"/>
                </a:moveTo>
                <a:cubicBezTo>
                  <a:pt x="98458" y="27044"/>
                  <a:pt x="88845" y="28629"/>
                  <a:pt x="79337" y="31797"/>
                </a:cubicBezTo>
                <a:cubicBezTo>
                  <a:pt x="69829" y="34967"/>
                  <a:pt x="61167" y="39333"/>
                  <a:pt x="53349" y="44897"/>
                </a:cubicBezTo>
                <a:cubicBezTo>
                  <a:pt x="45532" y="50461"/>
                  <a:pt x="39193" y="57609"/>
                  <a:pt x="34333" y="66343"/>
                </a:cubicBezTo>
                <a:cubicBezTo>
                  <a:pt x="29474" y="75076"/>
                  <a:pt x="27044" y="84513"/>
                  <a:pt x="27044" y="94655"/>
                </a:cubicBezTo>
                <a:cubicBezTo>
                  <a:pt x="27044" y="108881"/>
                  <a:pt x="31834" y="121558"/>
                  <a:pt x="41411" y="132686"/>
                </a:cubicBezTo>
                <a:cubicBezTo>
                  <a:pt x="42820" y="134235"/>
                  <a:pt x="44968" y="136559"/>
                  <a:pt x="47856" y="139658"/>
                </a:cubicBezTo>
                <a:cubicBezTo>
                  <a:pt x="50743" y="142757"/>
                  <a:pt x="52891" y="145081"/>
                  <a:pt x="54300" y="146630"/>
                </a:cubicBezTo>
                <a:cubicBezTo>
                  <a:pt x="72329" y="168181"/>
                  <a:pt x="82259" y="189169"/>
                  <a:pt x="84091" y="209593"/>
                </a:cubicBezTo>
                <a:lnTo>
                  <a:pt x="132263" y="209593"/>
                </a:lnTo>
                <a:cubicBezTo>
                  <a:pt x="134094" y="189169"/>
                  <a:pt x="144024" y="168181"/>
                  <a:pt x="162054" y="146630"/>
                </a:cubicBezTo>
                <a:cubicBezTo>
                  <a:pt x="163463" y="145081"/>
                  <a:pt x="165611" y="142757"/>
                  <a:pt x="168498" y="139658"/>
                </a:cubicBezTo>
                <a:cubicBezTo>
                  <a:pt x="171386" y="136559"/>
                  <a:pt x="173534" y="134235"/>
                  <a:pt x="174943" y="132686"/>
                </a:cubicBezTo>
                <a:cubicBezTo>
                  <a:pt x="184520" y="121558"/>
                  <a:pt x="189310" y="108881"/>
                  <a:pt x="189310" y="94655"/>
                </a:cubicBezTo>
                <a:cubicBezTo>
                  <a:pt x="189310" y="84513"/>
                  <a:pt x="186880" y="75076"/>
                  <a:pt x="182021" y="66343"/>
                </a:cubicBezTo>
                <a:cubicBezTo>
                  <a:pt x="177161" y="57609"/>
                  <a:pt x="170822" y="50461"/>
                  <a:pt x="163005" y="44897"/>
                </a:cubicBezTo>
                <a:cubicBezTo>
                  <a:pt x="155187" y="39333"/>
                  <a:pt x="146525" y="34967"/>
                  <a:pt x="137017" y="31797"/>
                </a:cubicBezTo>
                <a:cubicBezTo>
                  <a:pt x="127509" y="28629"/>
                  <a:pt x="117896" y="27044"/>
                  <a:pt x="108177" y="27044"/>
                </a:cubicBezTo>
                <a:close/>
                <a:moveTo>
                  <a:pt x="108177" y="0"/>
                </a:moveTo>
                <a:cubicBezTo>
                  <a:pt x="121558" y="0"/>
                  <a:pt x="134693" y="2289"/>
                  <a:pt x="147581" y="6866"/>
                </a:cubicBezTo>
                <a:cubicBezTo>
                  <a:pt x="160469" y="11444"/>
                  <a:pt x="172019" y="17712"/>
                  <a:pt x="182231" y="25671"/>
                </a:cubicBezTo>
                <a:cubicBezTo>
                  <a:pt x="192443" y="33629"/>
                  <a:pt x="200684" y="43629"/>
                  <a:pt x="206952" y="55672"/>
                </a:cubicBezTo>
                <a:cubicBezTo>
                  <a:pt x="213220" y="67716"/>
                  <a:pt x="216354" y="80710"/>
                  <a:pt x="216354" y="94655"/>
                </a:cubicBezTo>
                <a:cubicBezTo>
                  <a:pt x="216354" y="116487"/>
                  <a:pt x="209099" y="135362"/>
                  <a:pt x="194592" y="151279"/>
                </a:cubicBezTo>
                <a:cubicBezTo>
                  <a:pt x="188253" y="158180"/>
                  <a:pt x="183006" y="164308"/>
                  <a:pt x="178851" y="169660"/>
                </a:cubicBezTo>
                <a:cubicBezTo>
                  <a:pt x="174696" y="175013"/>
                  <a:pt x="170506" y="181739"/>
                  <a:pt x="166280" y="189838"/>
                </a:cubicBezTo>
                <a:cubicBezTo>
                  <a:pt x="162054" y="197937"/>
                  <a:pt x="159659" y="205508"/>
                  <a:pt x="159096" y="212551"/>
                </a:cubicBezTo>
                <a:cubicBezTo>
                  <a:pt x="165716" y="216494"/>
                  <a:pt x="169027" y="222269"/>
                  <a:pt x="169027" y="229876"/>
                </a:cubicBezTo>
                <a:cubicBezTo>
                  <a:pt x="169027" y="235088"/>
                  <a:pt x="167266" y="239594"/>
                  <a:pt x="163745" y="243398"/>
                </a:cubicBezTo>
                <a:cubicBezTo>
                  <a:pt x="167266" y="247201"/>
                  <a:pt x="169027" y="251708"/>
                  <a:pt x="169027" y="256920"/>
                </a:cubicBezTo>
                <a:cubicBezTo>
                  <a:pt x="169027" y="264245"/>
                  <a:pt x="165857" y="269949"/>
                  <a:pt x="159519" y="274034"/>
                </a:cubicBezTo>
                <a:cubicBezTo>
                  <a:pt x="161350" y="277274"/>
                  <a:pt x="162266" y="280583"/>
                  <a:pt x="162266" y="283964"/>
                </a:cubicBezTo>
                <a:cubicBezTo>
                  <a:pt x="162266" y="290444"/>
                  <a:pt x="160047" y="295444"/>
                  <a:pt x="155610" y="298965"/>
                </a:cubicBezTo>
                <a:cubicBezTo>
                  <a:pt x="151173" y="302486"/>
                  <a:pt x="145715" y="304247"/>
                  <a:pt x="139235" y="304247"/>
                </a:cubicBezTo>
                <a:cubicBezTo>
                  <a:pt x="136418" y="310444"/>
                  <a:pt x="132193" y="315374"/>
                  <a:pt x="126559" y="319037"/>
                </a:cubicBezTo>
                <a:cubicBezTo>
                  <a:pt x="120924" y="322699"/>
                  <a:pt x="114797" y="324530"/>
                  <a:pt x="108177" y="324530"/>
                </a:cubicBezTo>
                <a:cubicBezTo>
                  <a:pt x="101557" y="324530"/>
                  <a:pt x="95429" y="322699"/>
                  <a:pt x="89795" y="319037"/>
                </a:cubicBezTo>
                <a:cubicBezTo>
                  <a:pt x="84161" y="315374"/>
                  <a:pt x="79935" y="310444"/>
                  <a:pt x="77119" y="304247"/>
                </a:cubicBezTo>
                <a:cubicBezTo>
                  <a:pt x="70639" y="304247"/>
                  <a:pt x="65181" y="302486"/>
                  <a:pt x="60744" y="298965"/>
                </a:cubicBezTo>
                <a:cubicBezTo>
                  <a:pt x="56307" y="295444"/>
                  <a:pt x="54088" y="290444"/>
                  <a:pt x="54088" y="283964"/>
                </a:cubicBezTo>
                <a:cubicBezTo>
                  <a:pt x="54088" y="280583"/>
                  <a:pt x="55004" y="277274"/>
                  <a:pt x="56835" y="274034"/>
                </a:cubicBezTo>
                <a:cubicBezTo>
                  <a:pt x="50497" y="269949"/>
                  <a:pt x="47327" y="264245"/>
                  <a:pt x="47327" y="256920"/>
                </a:cubicBezTo>
                <a:cubicBezTo>
                  <a:pt x="47327" y="251708"/>
                  <a:pt x="49088" y="247201"/>
                  <a:pt x="52609" y="243398"/>
                </a:cubicBezTo>
                <a:cubicBezTo>
                  <a:pt x="49088" y="239594"/>
                  <a:pt x="47327" y="235088"/>
                  <a:pt x="47327" y="229876"/>
                </a:cubicBezTo>
                <a:cubicBezTo>
                  <a:pt x="47327" y="222269"/>
                  <a:pt x="50638" y="216494"/>
                  <a:pt x="57258" y="212551"/>
                </a:cubicBezTo>
                <a:cubicBezTo>
                  <a:pt x="56694" y="205508"/>
                  <a:pt x="54300" y="197937"/>
                  <a:pt x="50074" y="189838"/>
                </a:cubicBezTo>
                <a:cubicBezTo>
                  <a:pt x="45848" y="181739"/>
                  <a:pt x="41658" y="175013"/>
                  <a:pt x="37503" y="169660"/>
                </a:cubicBezTo>
                <a:cubicBezTo>
                  <a:pt x="33347" y="164308"/>
                  <a:pt x="28100" y="158180"/>
                  <a:pt x="21762" y="151279"/>
                </a:cubicBezTo>
                <a:cubicBezTo>
                  <a:pt x="7254" y="135362"/>
                  <a:pt x="0" y="116487"/>
                  <a:pt x="0" y="94655"/>
                </a:cubicBezTo>
                <a:cubicBezTo>
                  <a:pt x="0" y="80710"/>
                  <a:pt x="3134" y="67716"/>
                  <a:pt x="9402" y="55672"/>
                </a:cubicBezTo>
                <a:cubicBezTo>
                  <a:pt x="15670" y="43629"/>
                  <a:pt x="23910" y="33629"/>
                  <a:pt x="34123" y="25671"/>
                </a:cubicBezTo>
                <a:cubicBezTo>
                  <a:pt x="44334" y="17712"/>
                  <a:pt x="55885" y="11444"/>
                  <a:pt x="68773" y="6866"/>
                </a:cubicBezTo>
                <a:cubicBezTo>
                  <a:pt x="81661" y="2289"/>
                  <a:pt x="94795" y="0"/>
                  <a:pt x="1081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3" name="Shape 421"/>
          <p:cNvSpPr/>
          <p:nvPr/>
        </p:nvSpPr>
        <p:spPr>
          <a:xfrm>
            <a:off x="3971012" y="2905741"/>
            <a:ext cx="1454888" cy="1455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99" y="10800"/>
                </a:moveTo>
                <a:cubicBezTo>
                  <a:pt x="5499" y="7872"/>
                  <a:pt x="7872" y="5500"/>
                  <a:pt x="10800" y="5500"/>
                </a:cubicBezTo>
                <a:cubicBezTo>
                  <a:pt x="13728" y="5500"/>
                  <a:pt x="16101" y="7872"/>
                  <a:pt x="16101" y="10800"/>
                </a:cubicBezTo>
                <a:cubicBezTo>
                  <a:pt x="16101" y="13728"/>
                  <a:pt x="13728" y="16101"/>
                  <a:pt x="10800" y="16101"/>
                </a:cubicBezTo>
                <a:cubicBezTo>
                  <a:pt x="7872" y="16101"/>
                  <a:pt x="5499" y="13728"/>
                  <a:pt x="5499" y="10800"/>
                </a:cubicBezTo>
                <a:close/>
                <a:moveTo>
                  <a:pt x="0" y="9882"/>
                </a:moveTo>
                <a:lnTo>
                  <a:pt x="0" y="11719"/>
                </a:lnTo>
                <a:cubicBezTo>
                  <a:pt x="0" y="12204"/>
                  <a:pt x="397" y="12601"/>
                  <a:pt x="882" y="12601"/>
                </a:cubicBezTo>
                <a:lnTo>
                  <a:pt x="1963" y="12601"/>
                </a:lnTo>
                <a:cubicBezTo>
                  <a:pt x="2448" y="12601"/>
                  <a:pt x="2965" y="12978"/>
                  <a:pt x="3113" y="13439"/>
                </a:cubicBezTo>
                <a:lnTo>
                  <a:pt x="3495" y="14371"/>
                </a:lnTo>
                <a:cubicBezTo>
                  <a:pt x="3719" y="14800"/>
                  <a:pt x="3621" y="15433"/>
                  <a:pt x="3279" y="15776"/>
                </a:cubicBezTo>
                <a:lnTo>
                  <a:pt x="2514" y="16541"/>
                </a:lnTo>
                <a:cubicBezTo>
                  <a:pt x="2170" y="16884"/>
                  <a:pt x="2170" y="17444"/>
                  <a:pt x="2514" y="17787"/>
                </a:cubicBezTo>
                <a:lnTo>
                  <a:pt x="3812" y="19087"/>
                </a:lnTo>
                <a:cubicBezTo>
                  <a:pt x="4156" y="19430"/>
                  <a:pt x="4716" y="19430"/>
                  <a:pt x="5059" y="19087"/>
                </a:cubicBezTo>
                <a:lnTo>
                  <a:pt x="5824" y="18321"/>
                </a:lnTo>
                <a:cubicBezTo>
                  <a:pt x="6167" y="17979"/>
                  <a:pt x="6800" y="17882"/>
                  <a:pt x="7230" y="18105"/>
                </a:cubicBezTo>
                <a:lnTo>
                  <a:pt x="8160" y="18487"/>
                </a:lnTo>
                <a:cubicBezTo>
                  <a:pt x="8622" y="18635"/>
                  <a:pt x="9001" y="19152"/>
                  <a:pt x="9001" y="19637"/>
                </a:cubicBezTo>
                <a:lnTo>
                  <a:pt x="9001" y="20718"/>
                </a:lnTo>
                <a:cubicBezTo>
                  <a:pt x="9001" y="21203"/>
                  <a:pt x="9398" y="21600"/>
                  <a:pt x="9882" y="21600"/>
                </a:cubicBezTo>
                <a:lnTo>
                  <a:pt x="11718" y="21600"/>
                </a:lnTo>
                <a:cubicBezTo>
                  <a:pt x="12204" y="21600"/>
                  <a:pt x="12601" y="21203"/>
                  <a:pt x="12601" y="20718"/>
                </a:cubicBezTo>
                <a:lnTo>
                  <a:pt x="12601" y="19637"/>
                </a:lnTo>
                <a:cubicBezTo>
                  <a:pt x="12601" y="19152"/>
                  <a:pt x="12978" y="18635"/>
                  <a:pt x="13440" y="18487"/>
                </a:cubicBezTo>
                <a:lnTo>
                  <a:pt x="14370" y="18105"/>
                </a:lnTo>
                <a:cubicBezTo>
                  <a:pt x="14800" y="17882"/>
                  <a:pt x="15433" y="17979"/>
                  <a:pt x="15775" y="18321"/>
                </a:cubicBezTo>
                <a:lnTo>
                  <a:pt x="16541" y="19087"/>
                </a:lnTo>
                <a:cubicBezTo>
                  <a:pt x="16884" y="19430"/>
                  <a:pt x="17444" y="19430"/>
                  <a:pt x="17788" y="19087"/>
                </a:cubicBezTo>
                <a:lnTo>
                  <a:pt x="19087" y="17787"/>
                </a:lnTo>
                <a:cubicBezTo>
                  <a:pt x="19430" y="17444"/>
                  <a:pt x="19430" y="16884"/>
                  <a:pt x="19087" y="16541"/>
                </a:cubicBezTo>
                <a:lnTo>
                  <a:pt x="18321" y="15776"/>
                </a:lnTo>
                <a:cubicBezTo>
                  <a:pt x="17979" y="15433"/>
                  <a:pt x="17882" y="14801"/>
                  <a:pt x="18105" y="14371"/>
                </a:cubicBezTo>
                <a:lnTo>
                  <a:pt x="18487" y="13439"/>
                </a:lnTo>
                <a:cubicBezTo>
                  <a:pt x="18635" y="12978"/>
                  <a:pt x="19152" y="12601"/>
                  <a:pt x="19637" y="12601"/>
                </a:cubicBezTo>
                <a:lnTo>
                  <a:pt x="20718" y="12601"/>
                </a:lnTo>
                <a:cubicBezTo>
                  <a:pt x="21203" y="12601"/>
                  <a:pt x="21600" y="12204"/>
                  <a:pt x="21600" y="11719"/>
                </a:cubicBezTo>
                <a:lnTo>
                  <a:pt x="21600" y="9882"/>
                </a:lnTo>
                <a:cubicBezTo>
                  <a:pt x="21600" y="9396"/>
                  <a:pt x="21203" y="8999"/>
                  <a:pt x="20718" y="8999"/>
                </a:cubicBezTo>
                <a:lnTo>
                  <a:pt x="19637" y="8999"/>
                </a:lnTo>
                <a:cubicBezTo>
                  <a:pt x="19152" y="8999"/>
                  <a:pt x="18635" y="8623"/>
                  <a:pt x="18487" y="8161"/>
                </a:cubicBezTo>
                <a:lnTo>
                  <a:pt x="18105" y="7229"/>
                </a:lnTo>
                <a:cubicBezTo>
                  <a:pt x="17882" y="6800"/>
                  <a:pt x="17979" y="6167"/>
                  <a:pt x="18321" y="5825"/>
                </a:cubicBezTo>
                <a:lnTo>
                  <a:pt x="19087" y="5060"/>
                </a:lnTo>
                <a:cubicBezTo>
                  <a:pt x="19430" y="4718"/>
                  <a:pt x="19430" y="4156"/>
                  <a:pt x="19087" y="3813"/>
                </a:cubicBezTo>
                <a:lnTo>
                  <a:pt x="17788" y="2514"/>
                </a:lnTo>
                <a:cubicBezTo>
                  <a:pt x="17444" y="2171"/>
                  <a:pt x="16884" y="2171"/>
                  <a:pt x="16541" y="2514"/>
                </a:cubicBezTo>
                <a:lnTo>
                  <a:pt x="15775" y="3279"/>
                </a:lnTo>
                <a:cubicBezTo>
                  <a:pt x="15433" y="3621"/>
                  <a:pt x="14800" y="3718"/>
                  <a:pt x="14370" y="3495"/>
                </a:cubicBezTo>
                <a:lnTo>
                  <a:pt x="13440" y="3114"/>
                </a:lnTo>
                <a:cubicBezTo>
                  <a:pt x="12978" y="2965"/>
                  <a:pt x="12601" y="2448"/>
                  <a:pt x="12601" y="1963"/>
                </a:cubicBezTo>
                <a:lnTo>
                  <a:pt x="12601" y="882"/>
                </a:lnTo>
                <a:cubicBezTo>
                  <a:pt x="12601" y="397"/>
                  <a:pt x="12204" y="0"/>
                  <a:pt x="11718" y="0"/>
                </a:cubicBezTo>
                <a:lnTo>
                  <a:pt x="9882" y="0"/>
                </a:lnTo>
                <a:cubicBezTo>
                  <a:pt x="9398" y="0"/>
                  <a:pt x="9001" y="397"/>
                  <a:pt x="9001" y="882"/>
                </a:cubicBezTo>
                <a:lnTo>
                  <a:pt x="9001" y="1963"/>
                </a:lnTo>
                <a:cubicBezTo>
                  <a:pt x="9001" y="2448"/>
                  <a:pt x="8622" y="2965"/>
                  <a:pt x="8160" y="3114"/>
                </a:cubicBezTo>
                <a:lnTo>
                  <a:pt x="7230" y="3495"/>
                </a:lnTo>
                <a:cubicBezTo>
                  <a:pt x="6800" y="3718"/>
                  <a:pt x="6167" y="3621"/>
                  <a:pt x="5824" y="3279"/>
                </a:cubicBezTo>
                <a:lnTo>
                  <a:pt x="5059" y="2514"/>
                </a:lnTo>
                <a:cubicBezTo>
                  <a:pt x="4716" y="2171"/>
                  <a:pt x="4156" y="2171"/>
                  <a:pt x="3812" y="2514"/>
                </a:cubicBezTo>
                <a:lnTo>
                  <a:pt x="2514" y="3813"/>
                </a:lnTo>
                <a:cubicBezTo>
                  <a:pt x="2170" y="4156"/>
                  <a:pt x="2170" y="4718"/>
                  <a:pt x="2514" y="5060"/>
                </a:cubicBezTo>
                <a:lnTo>
                  <a:pt x="3279" y="5825"/>
                </a:lnTo>
                <a:cubicBezTo>
                  <a:pt x="3621" y="6167"/>
                  <a:pt x="3719" y="6800"/>
                  <a:pt x="3495" y="7229"/>
                </a:cubicBezTo>
                <a:lnTo>
                  <a:pt x="3113" y="8161"/>
                </a:lnTo>
                <a:cubicBezTo>
                  <a:pt x="2965" y="8623"/>
                  <a:pt x="2448" y="8999"/>
                  <a:pt x="1963" y="8999"/>
                </a:cubicBezTo>
                <a:lnTo>
                  <a:pt x="882" y="8999"/>
                </a:lnTo>
                <a:cubicBezTo>
                  <a:pt x="397" y="8999"/>
                  <a:pt x="0" y="9396"/>
                  <a:pt x="0" y="9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28575" tIns="28575" rIns="28575" bIns="28575" numCol="1" anchor="ctr">
            <a:noAutofit/>
          </a:bodyPr>
          <a:lstStyle/>
          <a:p>
            <a:pPr defTabSz="171416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endParaRPr sz="225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4" name="Freeform 356"/>
          <p:cNvSpPr/>
          <p:nvPr/>
        </p:nvSpPr>
        <p:spPr>
          <a:xfrm>
            <a:off x="4456649" y="3404884"/>
            <a:ext cx="483612" cy="483185"/>
          </a:xfrm>
          <a:custGeom>
            <a:avLst/>
            <a:gdLst/>
            <a:ahLst/>
            <a:cxnLst/>
            <a:rect l="l" t="t" r="r" b="b"/>
            <a:pathLst>
              <a:path w="460023" h="459751">
                <a:moveTo>
                  <a:pt x="450445" y="0"/>
                </a:moveTo>
                <a:cubicBezTo>
                  <a:pt x="453074" y="0"/>
                  <a:pt x="455328" y="892"/>
                  <a:pt x="457206" y="2676"/>
                </a:cubicBezTo>
                <a:cubicBezTo>
                  <a:pt x="459084" y="4460"/>
                  <a:pt x="460023" y="6573"/>
                  <a:pt x="460023" y="9015"/>
                </a:cubicBezTo>
                <a:cubicBezTo>
                  <a:pt x="460023" y="55779"/>
                  <a:pt x="452933" y="96204"/>
                  <a:pt x="438754" y="130291"/>
                </a:cubicBezTo>
                <a:cubicBezTo>
                  <a:pt x="424575" y="164378"/>
                  <a:pt x="400770" y="198230"/>
                  <a:pt x="367340" y="231848"/>
                </a:cubicBezTo>
                <a:cubicBezTo>
                  <a:pt x="352128" y="246872"/>
                  <a:pt x="333817" y="263399"/>
                  <a:pt x="312407" y="281429"/>
                </a:cubicBezTo>
                <a:lnTo>
                  <a:pt x="306773" y="388197"/>
                </a:lnTo>
                <a:cubicBezTo>
                  <a:pt x="306397" y="391202"/>
                  <a:pt x="304894" y="393643"/>
                  <a:pt x="302265" y="395521"/>
                </a:cubicBezTo>
                <a:lnTo>
                  <a:pt x="194089" y="458625"/>
                </a:lnTo>
                <a:cubicBezTo>
                  <a:pt x="192774" y="459376"/>
                  <a:pt x="191272" y="459751"/>
                  <a:pt x="189582" y="459751"/>
                </a:cubicBezTo>
                <a:cubicBezTo>
                  <a:pt x="187328" y="459751"/>
                  <a:pt x="185167" y="458906"/>
                  <a:pt x="183102" y="457216"/>
                </a:cubicBezTo>
                <a:lnTo>
                  <a:pt x="165073" y="439186"/>
                </a:lnTo>
                <a:cubicBezTo>
                  <a:pt x="162631" y="436557"/>
                  <a:pt x="161880" y="433552"/>
                  <a:pt x="162819" y="430172"/>
                </a:cubicBezTo>
                <a:lnTo>
                  <a:pt x="186764" y="352420"/>
                </a:lnTo>
                <a:lnTo>
                  <a:pt x="107603" y="273259"/>
                </a:lnTo>
                <a:lnTo>
                  <a:pt x="29852" y="297204"/>
                </a:lnTo>
                <a:cubicBezTo>
                  <a:pt x="29288" y="297392"/>
                  <a:pt x="28443" y="297486"/>
                  <a:pt x="27316" y="297486"/>
                </a:cubicBezTo>
                <a:cubicBezTo>
                  <a:pt x="24686" y="297486"/>
                  <a:pt x="22527" y="296641"/>
                  <a:pt x="20837" y="294951"/>
                </a:cubicBezTo>
                <a:lnTo>
                  <a:pt x="2807" y="276921"/>
                </a:lnTo>
                <a:cubicBezTo>
                  <a:pt x="-385" y="273353"/>
                  <a:pt x="-855" y="269691"/>
                  <a:pt x="1399" y="265935"/>
                </a:cubicBezTo>
                <a:lnTo>
                  <a:pt x="64502" y="157758"/>
                </a:lnTo>
                <a:cubicBezTo>
                  <a:pt x="66380" y="155129"/>
                  <a:pt x="68821" y="153626"/>
                  <a:pt x="71827" y="153250"/>
                </a:cubicBezTo>
                <a:lnTo>
                  <a:pt x="178594" y="147616"/>
                </a:lnTo>
                <a:cubicBezTo>
                  <a:pt x="196624" y="126206"/>
                  <a:pt x="213151" y="107895"/>
                  <a:pt x="228176" y="92683"/>
                </a:cubicBezTo>
                <a:cubicBezTo>
                  <a:pt x="263483" y="57563"/>
                  <a:pt x="297101" y="33336"/>
                  <a:pt x="329028" y="20001"/>
                </a:cubicBezTo>
                <a:cubicBezTo>
                  <a:pt x="360955" y="6667"/>
                  <a:pt x="401427" y="0"/>
                  <a:pt x="450445" y="0"/>
                </a:cubicBezTo>
                <a:close/>
                <a:moveTo>
                  <a:pt x="369876" y="63103"/>
                </a:moveTo>
                <a:cubicBezTo>
                  <a:pt x="362363" y="63103"/>
                  <a:pt x="355978" y="65732"/>
                  <a:pt x="350719" y="70991"/>
                </a:cubicBezTo>
                <a:cubicBezTo>
                  <a:pt x="345461" y="76250"/>
                  <a:pt x="342831" y="82635"/>
                  <a:pt x="342831" y="90147"/>
                </a:cubicBezTo>
                <a:cubicBezTo>
                  <a:pt x="342831" y="97660"/>
                  <a:pt x="345461" y="104045"/>
                  <a:pt x="350719" y="109304"/>
                </a:cubicBezTo>
                <a:cubicBezTo>
                  <a:pt x="355978" y="114562"/>
                  <a:pt x="362363" y="117191"/>
                  <a:pt x="369876" y="117191"/>
                </a:cubicBezTo>
                <a:cubicBezTo>
                  <a:pt x="377388" y="117191"/>
                  <a:pt x="383773" y="114562"/>
                  <a:pt x="389032" y="109304"/>
                </a:cubicBezTo>
                <a:cubicBezTo>
                  <a:pt x="394291" y="104045"/>
                  <a:pt x="396920" y="97660"/>
                  <a:pt x="396920" y="90147"/>
                </a:cubicBezTo>
                <a:cubicBezTo>
                  <a:pt x="396920" y="82635"/>
                  <a:pt x="394291" y="76250"/>
                  <a:pt x="389032" y="70991"/>
                </a:cubicBezTo>
                <a:cubicBezTo>
                  <a:pt x="383773" y="65732"/>
                  <a:pt x="377388" y="63103"/>
                  <a:pt x="369876" y="631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grpSp>
        <p:nvGrpSpPr>
          <p:cNvPr id="15" name="Group 33"/>
          <p:cNvGrpSpPr/>
          <p:nvPr/>
        </p:nvGrpSpPr>
        <p:grpSpPr>
          <a:xfrm>
            <a:off x="638176" y="3166048"/>
            <a:ext cx="3253710" cy="1154358"/>
            <a:chOff x="-416111" y="4478455"/>
            <a:chExt cx="3868380" cy="663681"/>
          </a:xfrm>
        </p:grpSpPr>
        <p:sp>
          <p:nvSpPr>
            <p:cNvPr id="16" name="Rectangle 34"/>
            <p:cNvSpPr/>
            <p:nvPr/>
          </p:nvSpPr>
          <p:spPr>
            <a:xfrm>
              <a:off x="203098" y="4478455"/>
              <a:ext cx="3249171" cy="1946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C" sz="1600" b="1" dirty="0" smtClean="0">
                  <a:solidFill>
                    <a:srgbClr val="FFC000"/>
                  </a:solidFill>
                </a:rPr>
                <a:t>Actualiza la información</a:t>
              </a:r>
              <a:endParaRPr lang="es-EC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17" name="Rectangle 35"/>
            <p:cNvSpPr/>
            <p:nvPr/>
          </p:nvSpPr>
          <p:spPr>
            <a:xfrm>
              <a:off x="-416111" y="4770538"/>
              <a:ext cx="3868380" cy="371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Titulares</a:t>
              </a:r>
            </a:p>
            <a:p>
              <a:pPr marL="171450" indent="-171450" algn="r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Codeudores </a:t>
              </a:r>
            </a:p>
            <a:p>
              <a:pPr marL="171450" indent="-171450" algn="r">
                <a:buFont typeface="Wingdings" panose="05000000000000000000" pitchFamily="2" charset="2"/>
                <a:buChar char="q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Cambio de calificación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1943100" y="1700703"/>
            <a:ext cx="2931391" cy="932097"/>
            <a:chOff x="203098" y="4478455"/>
            <a:chExt cx="3249171" cy="952702"/>
          </a:xfrm>
        </p:grpSpPr>
        <p:sp>
          <p:nvSpPr>
            <p:cNvPr id="19" name="Rectangle 37"/>
            <p:cNvSpPr/>
            <p:nvPr/>
          </p:nvSpPr>
          <p:spPr>
            <a:xfrm>
              <a:off x="203098" y="4478455"/>
              <a:ext cx="3249170" cy="3460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C" sz="1600" b="1" dirty="0" smtClean="0">
                  <a:solidFill>
                    <a:srgbClr val="A5A5A5"/>
                  </a:solidFill>
                </a:rPr>
                <a:t>36 Campos</a:t>
              </a:r>
              <a:endParaRPr lang="es-EC" sz="1600" b="1" dirty="0">
                <a:solidFill>
                  <a:srgbClr val="A5A5A5"/>
                </a:solidFill>
              </a:endParaRPr>
            </a:p>
          </p:txBody>
        </p:sp>
        <p:sp>
          <p:nvSpPr>
            <p:cNvPr id="20" name="Rectangle 38"/>
            <p:cNvSpPr/>
            <p:nvPr/>
          </p:nvSpPr>
          <p:spPr>
            <a:xfrm>
              <a:off x="203099" y="4770538"/>
              <a:ext cx="3249170" cy="6606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Se reportan los campos en base a la acción que se realizará al solicitar la estructura.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21" name="Group 39"/>
          <p:cNvGrpSpPr/>
          <p:nvPr/>
        </p:nvGrpSpPr>
        <p:grpSpPr>
          <a:xfrm>
            <a:off x="7827964" y="2732708"/>
            <a:ext cx="3087685" cy="749249"/>
            <a:chOff x="203098" y="4478455"/>
            <a:chExt cx="3249171" cy="760971"/>
          </a:xfrm>
        </p:grpSpPr>
        <p:sp>
          <p:nvSpPr>
            <p:cNvPr id="22" name="Rectangle 40"/>
            <p:cNvSpPr/>
            <p:nvPr/>
          </p:nvSpPr>
          <p:spPr>
            <a:xfrm>
              <a:off x="203098" y="4478455"/>
              <a:ext cx="3249170" cy="343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EC" sz="1600" b="1" dirty="0" smtClean="0">
                  <a:solidFill>
                    <a:srgbClr val="44546A"/>
                  </a:solidFill>
                </a:rPr>
                <a:t>Envío eventual</a:t>
              </a:r>
              <a:endParaRPr lang="es-EC" sz="1600" b="1" dirty="0">
                <a:solidFill>
                  <a:srgbClr val="44546A"/>
                </a:solidFill>
              </a:endParaRPr>
            </a:p>
          </p:txBody>
        </p:sp>
        <p:sp>
          <p:nvSpPr>
            <p:cNvPr id="23" name="Rectangle 41"/>
            <p:cNvSpPr/>
            <p:nvPr/>
          </p:nvSpPr>
          <p:spPr>
            <a:xfrm>
              <a:off x="203099" y="4770538"/>
              <a:ext cx="3249170" cy="468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No tiene una fecha de corte específica.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7327137" y="4084459"/>
            <a:ext cx="3588511" cy="1049038"/>
            <a:chOff x="203098" y="4478455"/>
            <a:chExt cx="3249171" cy="585548"/>
          </a:xfrm>
        </p:grpSpPr>
        <p:sp>
          <p:nvSpPr>
            <p:cNvPr id="25" name="Rectangle 43"/>
            <p:cNvSpPr/>
            <p:nvPr/>
          </p:nvSpPr>
          <p:spPr>
            <a:xfrm>
              <a:off x="203098" y="4478455"/>
              <a:ext cx="3249170" cy="5855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600" b="1" dirty="0" smtClean="0">
                  <a:solidFill>
                    <a:srgbClr val="4472C4"/>
                  </a:solidFill>
                </a:rPr>
                <a:t>Actualización en el reporte crediticio</a:t>
              </a:r>
              <a:endParaRPr lang="es-EC" sz="1600" b="1" dirty="0">
                <a:solidFill>
                  <a:srgbClr val="4472C4"/>
                </a:solidFill>
              </a:endParaRPr>
            </a:p>
          </p:txBody>
        </p:sp>
        <p:sp>
          <p:nvSpPr>
            <p:cNvPr id="26" name="Rectangle 44"/>
            <p:cNvSpPr/>
            <p:nvPr/>
          </p:nvSpPr>
          <p:spPr>
            <a:xfrm>
              <a:off x="203099" y="4770538"/>
              <a:ext cx="3249170" cy="154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No modifica la base de datos de la SEPS</a:t>
              </a:r>
              <a:endParaRPr lang="es-EC" sz="1200" dirty="0" smtClean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08239" y="280002"/>
            <a:ext cx="10426411" cy="8408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ACTUALIZACIÓN DE DATOS EN EL REPORTE CREDITICIO </a:t>
            </a:r>
            <a:r>
              <a:rPr lang="es-MX" dirty="0" smtClean="0"/>
              <a:t>- C60</a:t>
            </a:r>
            <a:endParaRPr lang="es-MX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30550" t="19312" r="34600" b="11487"/>
          <a:stretch/>
        </p:blipFill>
        <p:spPr bwMode="auto">
          <a:xfrm>
            <a:off x="2293387" y="1017124"/>
            <a:ext cx="5094350" cy="55862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8148031" y="1449652"/>
            <a:ext cx="2739044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</a:rPr>
              <a:t>Campos claves de cruce estructura C01 / C05</a:t>
            </a:r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5" name="Cerrar llave 4"/>
          <p:cNvSpPr/>
          <p:nvPr/>
        </p:nvSpPr>
        <p:spPr>
          <a:xfrm>
            <a:off x="7404401" y="1487577"/>
            <a:ext cx="264690" cy="774872"/>
          </a:xfrm>
          <a:prstGeom prst="rightBrace">
            <a:avLst>
              <a:gd name="adj1" fmla="val 8333"/>
              <a:gd name="adj2" fmla="val 48361"/>
            </a:avLst>
          </a:prstGeom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423853" y="2372982"/>
            <a:ext cx="341644" cy="211016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148031" y="3526240"/>
            <a:ext cx="2891444" cy="230306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</a:rPr>
              <a:t>Eliminación total del titular y/o codeudor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</a:rPr>
              <a:t>Eliminación parcial del titular y/o codeudor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 smtClean="0">
                <a:solidFill>
                  <a:prstClr val="black"/>
                </a:solidFill>
              </a:rPr>
              <a:t>Cambio de calificación</a:t>
            </a:r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4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08239" y="280002"/>
            <a:ext cx="10426411" cy="8408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ACTUALIZACIÓN DE DATOS EN EL REPORTE CREDITICIO </a:t>
            </a:r>
            <a:r>
              <a:rPr lang="es-MX" dirty="0" smtClean="0"/>
              <a:t>- C60</a:t>
            </a:r>
            <a:endParaRPr lang="es-MX" dirty="0"/>
          </a:p>
        </p:txBody>
      </p:sp>
      <p:pic>
        <p:nvPicPr>
          <p:cNvPr id="3" name="Imagen 2"/>
          <p:cNvPicPr/>
          <p:nvPr/>
        </p:nvPicPr>
        <p:blipFill rotWithShape="1">
          <a:blip r:embed="rId2"/>
          <a:srcRect l="30550" t="19312" r="34600" b="75992"/>
          <a:stretch/>
        </p:blipFill>
        <p:spPr bwMode="auto">
          <a:xfrm>
            <a:off x="3213754" y="948950"/>
            <a:ext cx="5574496" cy="4196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3"/>
          <a:srcRect l="30776" t="24341" r="34487" b="12090"/>
          <a:stretch/>
        </p:blipFill>
        <p:spPr bwMode="auto">
          <a:xfrm>
            <a:off x="3245654" y="1328015"/>
            <a:ext cx="5574496" cy="5309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345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08239" y="280002"/>
            <a:ext cx="10426411" cy="8408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ACTUALIZACIÓN DE DATOS EN EL REPORTE CREDITICIO </a:t>
            </a:r>
            <a:r>
              <a:rPr lang="es-MX" dirty="0" smtClean="0"/>
              <a:t>- C60</a:t>
            </a:r>
            <a:endParaRPr lang="es-MX" dirty="0"/>
          </a:p>
        </p:txBody>
      </p:sp>
      <p:grpSp>
        <p:nvGrpSpPr>
          <p:cNvPr id="3" name="Group 49"/>
          <p:cNvGrpSpPr/>
          <p:nvPr/>
        </p:nvGrpSpPr>
        <p:grpSpPr>
          <a:xfrm>
            <a:off x="312114" y="1120844"/>
            <a:ext cx="2404429" cy="5584379"/>
            <a:chOff x="778010" y="2011765"/>
            <a:chExt cx="1823417" cy="3423836"/>
          </a:xfrm>
        </p:grpSpPr>
        <p:sp>
          <p:nvSpPr>
            <p:cNvPr id="4" name="Rectángulo redondeado 9"/>
            <p:cNvSpPr/>
            <p:nvPr/>
          </p:nvSpPr>
          <p:spPr>
            <a:xfrm>
              <a:off x="778010" y="2011765"/>
              <a:ext cx="1805837" cy="342383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 defTabSz="906037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5" name="Rectángulo redondeado 13"/>
            <p:cNvSpPr/>
            <p:nvPr/>
          </p:nvSpPr>
          <p:spPr>
            <a:xfrm>
              <a:off x="795590" y="2599417"/>
              <a:ext cx="1805837" cy="680636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7" rIns="0" bIns="45717" rtlCol="0" anchor="ctr"/>
            <a:lstStyle/>
            <a:p>
              <a:pPr algn="ctr" defTabSz="906037"/>
              <a:r>
                <a:rPr lang="es-ES" sz="1125" b="1" cap="all" dirty="0" smtClean="0">
                  <a:solidFill>
                    <a:srgbClr val="FFFFFF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Eliminación total del titular de la operación</a:t>
              </a:r>
              <a:endParaRPr lang="es-ES" sz="1125" b="1" cap="all" dirty="0">
                <a:solidFill>
                  <a:srgbClr val="FFFFF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6" name="CuadroTexto 17"/>
            <p:cNvSpPr txBox="1"/>
            <p:nvPr/>
          </p:nvSpPr>
          <p:spPr>
            <a:xfrm>
              <a:off x="778010" y="2221926"/>
              <a:ext cx="1805835" cy="302055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 defTabSz="906037"/>
              <a:r>
                <a:rPr lang="es-ES" sz="2700" dirty="0" smtClean="0">
                  <a:solidFill>
                    <a:srgbClr val="70AD47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Acción 1</a:t>
              </a:r>
              <a:endParaRPr lang="es-ES" sz="2700" dirty="0">
                <a:solidFill>
                  <a:srgbClr val="70AD47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789322" y="3256673"/>
              <a:ext cx="1805837" cy="1222063"/>
            </a:xfrm>
            <a:prstGeom prst="rect">
              <a:avLst/>
            </a:prstGeom>
          </p:spPr>
          <p:txBody>
            <a:bodyPr vert="horz" lIns="91434" tIns="45717" rIns="91434" bIns="45717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registro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identificación del sujeto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Identificación del sujeto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Número de operación / tarjeta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Acción</a:t>
              </a:r>
              <a:endParaRPr lang="es-E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endParaRPr>
            </a:p>
          </p:txBody>
        </p:sp>
      </p:grpSp>
      <p:grpSp>
        <p:nvGrpSpPr>
          <p:cNvPr id="8" name="Group 50"/>
          <p:cNvGrpSpPr/>
          <p:nvPr/>
        </p:nvGrpSpPr>
        <p:grpSpPr>
          <a:xfrm>
            <a:off x="2850418" y="1121414"/>
            <a:ext cx="2931007" cy="5602861"/>
            <a:chOff x="2781467" y="2011765"/>
            <a:chExt cx="1817000" cy="3423836"/>
          </a:xfrm>
        </p:grpSpPr>
        <p:sp>
          <p:nvSpPr>
            <p:cNvPr id="9" name="Rectángulo redondeado 10"/>
            <p:cNvSpPr/>
            <p:nvPr/>
          </p:nvSpPr>
          <p:spPr>
            <a:xfrm>
              <a:off x="2786879" y="2011765"/>
              <a:ext cx="1805837" cy="342383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 defTabSz="906037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0" name="Rectángulo redondeado 14"/>
            <p:cNvSpPr/>
            <p:nvPr/>
          </p:nvSpPr>
          <p:spPr>
            <a:xfrm>
              <a:off x="2792630" y="2587354"/>
              <a:ext cx="1805837" cy="680636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7" rIns="0" bIns="45717" rtlCol="0" anchor="ctr"/>
            <a:lstStyle/>
            <a:p>
              <a:pPr algn="ctr" defTabSz="906037"/>
              <a:r>
                <a:rPr lang="es-ES" sz="1125" b="1" cap="all" dirty="0" smtClean="0">
                  <a:solidFill>
                    <a:srgbClr val="FFFFFF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Eliminación parcial del titular por operación</a:t>
              </a:r>
              <a:endParaRPr lang="es-ES" sz="1125" b="1" cap="all" dirty="0">
                <a:solidFill>
                  <a:srgbClr val="FFFFF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1" name="CuadroTexto 18"/>
            <p:cNvSpPr txBox="1"/>
            <p:nvPr/>
          </p:nvSpPr>
          <p:spPr>
            <a:xfrm>
              <a:off x="2786878" y="2221926"/>
              <a:ext cx="1805835" cy="301058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 defTabSz="906037"/>
              <a:r>
                <a:rPr lang="es-ES" sz="2700" dirty="0" smtClean="0">
                  <a:solidFill>
                    <a:srgbClr val="5B9BD5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Acción 2</a:t>
              </a:r>
              <a:endParaRPr lang="es-ES" sz="2700" dirty="0">
                <a:solidFill>
                  <a:srgbClr val="5B9BD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781467" y="3270222"/>
              <a:ext cx="1805837" cy="1725506"/>
            </a:xfrm>
            <a:prstGeom prst="rect">
              <a:avLst/>
            </a:prstGeom>
          </p:spPr>
          <p:txBody>
            <a:bodyPr vert="horz" lIns="91434" tIns="45717" rIns="91434" bIns="45717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registro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identificación del sujeto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Identificación del sujeto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Número de operación / tarjeta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Acción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Fecha de corte </a:t>
              </a: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del período afectado </a:t>
              </a:r>
              <a:r>
                <a:rPr lang="es-ES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desde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Fecha de corte</a:t>
              </a: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 del período afectado </a:t>
              </a:r>
              <a:r>
                <a:rPr lang="es-ES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hasta</a:t>
              </a:r>
              <a:endParaRPr lang="es-ES" sz="1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endParaRPr>
            </a:p>
          </p:txBody>
        </p:sp>
      </p:grpSp>
      <p:grpSp>
        <p:nvGrpSpPr>
          <p:cNvPr id="13" name="Group 51"/>
          <p:cNvGrpSpPr/>
          <p:nvPr/>
        </p:nvGrpSpPr>
        <p:grpSpPr>
          <a:xfrm>
            <a:off x="6030368" y="1139895"/>
            <a:ext cx="2799858" cy="5584379"/>
            <a:chOff x="4784059" y="2011765"/>
            <a:chExt cx="1817526" cy="3423836"/>
          </a:xfrm>
        </p:grpSpPr>
        <p:sp>
          <p:nvSpPr>
            <p:cNvPr id="14" name="Rectángulo redondeado 11"/>
            <p:cNvSpPr/>
            <p:nvPr/>
          </p:nvSpPr>
          <p:spPr>
            <a:xfrm>
              <a:off x="4795748" y="2011765"/>
              <a:ext cx="1805837" cy="342383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 defTabSz="906037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15" name="Rectángulo redondeado 15"/>
            <p:cNvSpPr/>
            <p:nvPr/>
          </p:nvSpPr>
          <p:spPr>
            <a:xfrm>
              <a:off x="4789723" y="2588085"/>
              <a:ext cx="1805837" cy="680636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7" rIns="0" bIns="45717" rtlCol="0" anchor="ctr"/>
            <a:lstStyle/>
            <a:p>
              <a:pPr algn="ctr" defTabSz="906037"/>
              <a:r>
                <a:rPr lang="es-ES" sz="1125" b="1" cap="all" dirty="0" smtClean="0">
                  <a:solidFill>
                    <a:srgbClr val="FFFFFF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Eliminación total del codeudor</a:t>
              </a:r>
              <a:endParaRPr lang="es-ES" sz="1125" b="1" cap="all" dirty="0">
                <a:solidFill>
                  <a:srgbClr val="FFFFF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6" name="CuadroTexto 19"/>
            <p:cNvSpPr txBox="1"/>
            <p:nvPr/>
          </p:nvSpPr>
          <p:spPr>
            <a:xfrm>
              <a:off x="4795748" y="2221926"/>
              <a:ext cx="1805835" cy="302055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 defTabSz="906037"/>
              <a:r>
                <a:rPr lang="es-ES" sz="2700" dirty="0" smtClean="0">
                  <a:solidFill>
                    <a:srgbClr val="A5A5A5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Acción 3</a:t>
              </a:r>
              <a:endParaRPr lang="es-ES" sz="2700" dirty="0">
                <a:solidFill>
                  <a:srgbClr val="A5A5A5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784059" y="3268721"/>
              <a:ext cx="1805837" cy="1725551"/>
            </a:xfrm>
            <a:prstGeom prst="rect">
              <a:avLst/>
            </a:prstGeom>
          </p:spPr>
          <p:txBody>
            <a:bodyPr vert="horz" lIns="91434" tIns="45717" rIns="91434" bIns="45717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registro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identificación del sujeto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Identificación del sujeto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Número de operación / tarjeta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Acción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identificación del titular</a:t>
              </a:r>
              <a:endPara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endParaRP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Identificación del titular</a:t>
              </a:r>
            </a:p>
          </p:txBody>
        </p:sp>
      </p:grpSp>
      <p:grpSp>
        <p:nvGrpSpPr>
          <p:cNvPr id="18" name="Group 43"/>
          <p:cNvGrpSpPr/>
          <p:nvPr/>
        </p:nvGrpSpPr>
        <p:grpSpPr>
          <a:xfrm>
            <a:off x="9078612" y="1139896"/>
            <a:ext cx="2913606" cy="5518421"/>
            <a:chOff x="6781509" y="2011765"/>
            <a:chExt cx="1828945" cy="3423836"/>
          </a:xfrm>
        </p:grpSpPr>
        <p:sp>
          <p:nvSpPr>
            <p:cNvPr id="19" name="Rectángulo redondeado 12"/>
            <p:cNvSpPr/>
            <p:nvPr/>
          </p:nvSpPr>
          <p:spPr>
            <a:xfrm>
              <a:off x="6804617" y="2011765"/>
              <a:ext cx="1805837" cy="342383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 defTabSz="906037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20" name="Rectángulo redondeado 16"/>
            <p:cNvSpPr/>
            <p:nvPr/>
          </p:nvSpPr>
          <p:spPr>
            <a:xfrm>
              <a:off x="6804617" y="2572171"/>
              <a:ext cx="1805837" cy="680636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7" rIns="0" bIns="45717" rtlCol="0" anchor="ctr"/>
            <a:lstStyle/>
            <a:p>
              <a:pPr algn="ctr" defTabSz="906037"/>
              <a:r>
                <a:rPr lang="es-ES" sz="1125" b="1" cap="all" dirty="0" smtClean="0">
                  <a:solidFill>
                    <a:srgbClr val="FFFFFF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Eliminación parcial del codeudor</a:t>
              </a:r>
              <a:endParaRPr lang="es-ES" sz="1125" b="1" cap="all" dirty="0">
                <a:solidFill>
                  <a:srgbClr val="FFFFF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6804618" y="2221926"/>
              <a:ext cx="1805835" cy="305665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algn="ctr" defTabSz="906037"/>
              <a:r>
                <a:rPr lang="es-ES" sz="2700" dirty="0" smtClean="0">
                  <a:solidFill>
                    <a:srgbClr val="ED7D31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Acción 4</a:t>
              </a:r>
              <a:endParaRPr lang="es-ES" sz="2700" dirty="0">
                <a:solidFill>
                  <a:srgbClr val="ED7D3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>
            <a:xfrm>
              <a:off x="6781509" y="3208290"/>
              <a:ext cx="1805837" cy="2209135"/>
            </a:xfrm>
            <a:prstGeom prst="rect">
              <a:avLst/>
            </a:prstGeom>
          </p:spPr>
          <p:txBody>
            <a:bodyPr vert="horz" lIns="91434" tIns="45717" rIns="91434" bIns="45717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registro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identificación del sujeto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Identificación del sujeto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Número de operación / tarjeta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Acción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identificación del titular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Identificación del </a:t>
              </a:r>
              <a:r>
                <a:rPr lang="es-MX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titular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Fecha </a:t>
              </a:r>
              <a:r>
                <a:rPr lang="es-MX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de corte </a:t>
              </a: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del período afectado </a:t>
              </a:r>
              <a:r>
                <a:rPr lang="es-MX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desde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Fecha de corte </a:t>
              </a: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del período afectado </a:t>
              </a:r>
              <a:r>
                <a:rPr lang="es-MX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hasta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endParaRPr lang="es-MX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589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OPERACIONES CONCEDIDAS – C01</a:t>
            </a:r>
            <a:endParaRPr lang="es-419" sz="2800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7253462" y="2048087"/>
            <a:ext cx="1458378" cy="3110145"/>
          </a:xfrm>
          <a:custGeom>
            <a:avLst/>
            <a:gdLst>
              <a:gd name="T0" fmla="*/ 89 w 6408"/>
              <a:gd name="T1" fmla="*/ 13555 h 13673"/>
              <a:gd name="T2" fmla="*/ 225 w 6408"/>
              <a:gd name="T3" fmla="*/ 13477 h 13673"/>
              <a:gd name="T4" fmla="*/ 351 w 6408"/>
              <a:gd name="T5" fmla="*/ 13337 h 13673"/>
              <a:gd name="T6" fmla="*/ 506 w 6408"/>
              <a:gd name="T7" fmla="*/ 13062 h 13673"/>
              <a:gd name="T8" fmla="*/ 546 w 6408"/>
              <a:gd name="T9" fmla="*/ 12913 h 13673"/>
              <a:gd name="T10" fmla="*/ 552 w 6408"/>
              <a:gd name="T11" fmla="*/ 12601 h 13673"/>
              <a:gd name="T12" fmla="*/ 478 w 6408"/>
              <a:gd name="T13" fmla="*/ 12263 h 13673"/>
              <a:gd name="T14" fmla="*/ 265 w 6408"/>
              <a:gd name="T15" fmla="*/ 11703 h 13673"/>
              <a:gd name="T16" fmla="*/ 153 w 6408"/>
              <a:gd name="T17" fmla="*/ 11391 h 13673"/>
              <a:gd name="T18" fmla="*/ 75 w 6408"/>
              <a:gd name="T19" fmla="*/ 11064 h 13673"/>
              <a:gd name="T20" fmla="*/ 8 w 6408"/>
              <a:gd name="T21" fmla="*/ 10488 h 13673"/>
              <a:gd name="T22" fmla="*/ 7 w 6408"/>
              <a:gd name="T23" fmla="*/ 9911 h 13673"/>
              <a:gd name="T24" fmla="*/ 96 w 6408"/>
              <a:gd name="T25" fmla="*/ 9224 h 13673"/>
              <a:gd name="T26" fmla="*/ 289 w 6408"/>
              <a:gd name="T27" fmla="*/ 8563 h 13673"/>
              <a:gd name="T28" fmla="*/ 562 w 6408"/>
              <a:gd name="T29" fmla="*/ 7986 h 13673"/>
              <a:gd name="T30" fmla="*/ 746 w 6408"/>
              <a:gd name="T31" fmla="*/ 7695 h 13673"/>
              <a:gd name="T32" fmla="*/ 956 w 6408"/>
              <a:gd name="T33" fmla="*/ 7421 h 13673"/>
              <a:gd name="T34" fmla="*/ 1192 w 6408"/>
              <a:gd name="T35" fmla="*/ 7165 h 13673"/>
              <a:gd name="T36" fmla="*/ 2082 w 6408"/>
              <a:gd name="T37" fmla="*/ 6288 h 13673"/>
              <a:gd name="T38" fmla="*/ 2619 w 6408"/>
              <a:gd name="T39" fmla="*/ 5711 h 13673"/>
              <a:gd name="T40" fmla="*/ 3102 w 6408"/>
              <a:gd name="T41" fmla="*/ 5095 h 13673"/>
              <a:gd name="T42" fmla="*/ 3426 w 6408"/>
              <a:gd name="T43" fmla="*/ 4569 h 13673"/>
              <a:gd name="T44" fmla="*/ 3600 w 6408"/>
              <a:gd name="T45" fmla="*/ 4211 h 13673"/>
              <a:gd name="T46" fmla="*/ 3746 w 6408"/>
              <a:gd name="T47" fmla="*/ 3832 h 13673"/>
              <a:gd name="T48" fmla="*/ 3860 w 6408"/>
              <a:gd name="T49" fmla="*/ 3429 h 13673"/>
              <a:gd name="T50" fmla="*/ 3938 w 6408"/>
              <a:gd name="T51" fmla="*/ 2998 h 13673"/>
              <a:gd name="T52" fmla="*/ 3978 w 6408"/>
              <a:gd name="T53" fmla="*/ 2540 h 13673"/>
              <a:gd name="T54" fmla="*/ 3977 w 6408"/>
              <a:gd name="T55" fmla="*/ 2049 h 13673"/>
              <a:gd name="T56" fmla="*/ 3930 w 6408"/>
              <a:gd name="T57" fmla="*/ 1524 h 13673"/>
              <a:gd name="T58" fmla="*/ 3835 w 6408"/>
              <a:gd name="T59" fmla="*/ 962 h 13673"/>
              <a:gd name="T60" fmla="*/ 3689 w 6408"/>
              <a:gd name="T61" fmla="*/ 362 h 13673"/>
              <a:gd name="T62" fmla="*/ 3591 w 6408"/>
              <a:gd name="T63" fmla="*/ 26 h 13673"/>
              <a:gd name="T64" fmla="*/ 3703 w 6408"/>
              <a:gd name="T65" fmla="*/ 169 h 13673"/>
              <a:gd name="T66" fmla="*/ 3964 w 6408"/>
              <a:gd name="T67" fmla="*/ 419 h 13673"/>
              <a:gd name="T68" fmla="*/ 4304 w 6408"/>
              <a:gd name="T69" fmla="*/ 847 h 13673"/>
              <a:gd name="T70" fmla="*/ 4714 w 6408"/>
              <a:gd name="T71" fmla="*/ 1447 h 13673"/>
              <a:gd name="T72" fmla="*/ 5061 w 6408"/>
              <a:gd name="T73" fmla="*/ 2034 h 13673"/>
              <a:gd name="T74" fmla="*/ 5478 w 6408"/>
              <a:gd name="T75" fmla="*/ 2881 h 13673"/>
              <a:gd name="T76" fmla="*/ 5823 w 6408"/>
              <a:gd name="T77" fmla="*/ 3769 h 13673"/>
              <a:gd name="T78" fmla="*/ 6092 w 6408"/>
              <a:gd name="T79" fmla="*/ 4691 h 13673"/>
              <a:gd name="T80" fmla="*/ 6281 w 6408"/>
              <a:gd name="T81" fmla="*/ 5635 h 13673"/>
              <a:gd name="T82" fmla="*/ 6387 w 6408"/>
              <a:gd name="T83" fmla="*/ 6590 h 13673"/>
              <a:gd name="T84" fmla="*/ 6404 w 6408"/>
              <a:gd name="T85" fmla="*/ 7549 h 13673"/>
              <a:gd name="T86" fmla="*/ 6328 w 6408"/>
              <a:gd name="T87" fmla="*/ 8500 h 13673"/>
              <a:gd name="T88" fmla="*/ 6153 w 6408"/>
              <a:gd name="T89" fmla="*/ 9434 h 13673"/>
              <a:gd name="T90" fmla="*/ 5922 w 6408"/>
              <a:gd name="T91" fmla="*/ 10213 h 13673"/>
              <a:gd name="T92" fmla="*/ 5749 w 6408"/>
              <a:gd name="T93" fmla="*/ 10654 h 13673"/>
              <a:gd name="T94" fmla="*/ 5543 w 6408"/>
              <a:gd name="T95" fmla="*/ 11078 h 13673"/>
              <a:gd name="T96" fmla="*/ 5306 w 6408"/>
              <a:gd name="T97" fmla="*/ 11482 h 13673"/>
              <a:gd name="T98" fmla="*/ 5037 w 6408"/>
              <a:gd name="T99" fmla="*/ 11863 h 13673"/>
              <a:gd name="T100" fmla="*/ 4736 w 6408"/>
              <a:gd name="T101" fmla="*/ 12217 h 13673"/>
              <a:gd name="T102" fmla="*/ 4404 w 6408"/>
              <a:gd name="T103" fmla="*/ 12542 h 13673"/>
              <a:gd name="T104" fmla="*/ 4041 w 6408"/>
              <a:gd name="T105" fmla="*/ 12834 h 13673"/>
              <a:gd name="T106" fmla="*/ 3646 w 6408"/>
              <a:gd name="T107" fmla="*/ 13088 h 13673"/>
              <a:gd name="T108" fmla="*/ 3221 w 6408"/>
              <a:gd name="T109" fmla="*/ 13303 h 13673"/>
              <a:gd name="T110" fmla="*/ 2923 w 6408"/>
              <a:gd name="T111" fmla="*/ 13421 h 13673"/>
              <a:gd name="T112" fmla="*/ 2397 w 6408"/>
              <a:gd name="T113" fmla="*/ 13567 h 13673"/>
              <a:gd name="T114" fmla="*/ 1714 w 6408"/>
              <a:gd name="T115" fmla="*/ 13659 h 13673"/>
              <a:gd name="T116" fmla="*/ 1021 w 6408"/>
              <a:gd name="T117" fmla="*/ 13664 h 13673"/>
              <a:gd name="T118" fmla="*/ 327 w 6408"/>
              <a:gd name="T119" fmla="*/ 13601 h 13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408" h="13673">
                <a:moveTo>
                  <a:pt x="32" y="13558"/>
                </a:moveTo>
                <a:lnTo>
                  <a:pt x="32" y="13558"/>
                </a:lnTo>
                <a:lnTo>
                  <a:pt x="41" y="13559"/>
                </a:lnTo>
                <a:lnTo>
                  <a:pt x="51" y="13559"/>
                </a:lnTo>
                <a:lnTo>
                  <a:pt x="60" y="13559"/>
                </a:lnTo>
                <a:lnTo>
                  <a:pt x="70" y="13559"/>
                </a:lnTo>
                <a:lnTo>
                  <a:pt x="89" y="13555"/>
                </a:lnTo>
                <a:lnTo>
                  <a:pt x="108" y="13550"/>
                </a:lnTo>
                <a:lnTo>
                  <a:pt x="127" y="13543"/>
                </a:lnTo>
                <a:lnTo>
                  <a:pt x="147" y="13533"/>
                </a:lnTo>
                <a:lnTo>
                  <a:pt x="167" y="13522"/>
                </a:lnTo>
                <a:lnTo>
                  <a:pt x="186" y="13509"/>
                </a:lnTo>
                <a:lnTo>
                  <a:pt x="206" y="13494"/>
                </a:lnTo>
                <a:lnTo>
                  <a:pt x="225" y="13477"/>
                </a:lnTo>
                <a:lnTo>
                  <a:pt x="243" y="13460"/>
                </a:lnTo>
                <a:lnTo>
                  <a:pt x="262" y="13442"/>
                </a:lnTo>
                <a:lnTo>
                  <a:pt x="280" y="13422"/>
                </a:lnTo>
                <a:lnTo>
                  <a:pt x="298" y="13402"/>
                </a:lnTo>
                <a:lnTo>
                  <a:pt x="316" y="13381"/>
                </a:lnTo>
                <a:lnTo>
                  <a:pt x="333" y="13359"/>
                </a:lnTo>
                <a:lnTo>
                  <a:pt x="351" y="13337"/>
                </a:lnTo>
                <a:lnTo>
                  <a:pt x="367" y="13314"/>
                </a:lnTo>
                <a:lnTo>
                  <a:pt x="398" y="13268"/>
                </a:lnTo>
                <a:lnTo>
                  <a:pt x="426" y="13222"/>
                </a:lnTo>
                <a:lnTo>
                  <a:pt x="451" y="13178"/>
                </a:lnTo>
                <a:lnTo>
                  <a:pt x="473" y="13136"/>
                </a:lnTo>
                <a:lnTo>
                  <a:pt x="492" y="13096"/>
                </a:lnTo>
                <a:lnTo>
                  <a:pt x="506" y="13062"/>
                </a:lnTo>
                <a:lnTo>
                  <a:pt x="517" y="13033"/>
                </a:lnTo>
                <a:lnTo>
                  <a:pt x="517" y="13033"/>
                </a:lnTo>
                <a:lnTo>
                  <a:pt x="524" y="13010"/>
                </a:lnTo>
                <a:lnTo>
                  <a:pt x="531" y="12986"/>
                </a:lnTo>
                <a:lnTo>
                  <a:pt x="536" y="12962"/>
                </a:lnTo>
                <a:lnTo>
                  <a:pt x="541" y="12937"/>
                </a:lnTo>
                <a:lnTo>
                  <a:pt x="546" y="12913"/>
                </a:lnTo>
                <a:lnTo>
                  <a:pt x="550" y="12890"/>
                </a:lnTo>
                <a:lnTo>
                  <a:pt x="555" y="12842"/>
                </a:lnTo>
                <a:lnTo>
                  <a:pt x="559" y="12794"/>
                </a:lnTo>
                <a:lnTo>
                  <a:pt x="560" y="12745"/>
                </a:lnTo>
                <a:lnTo>
                  <a:pt x="560" y="12697"/>
                </a:lnTo>
                <a:lnTo>
                  <a:pt x="557" y="12649"/>
                </a:lnTo>
                <a:lnTo>
                  <a:pt x="552" y="12601"/>
                </a:lnTo>
                <a:lnTo>
                  <a:pt x="546" y="12552"/>
                </a:lnTo>
                <a:lnTo>
                  <a:pt x="538" y="12503"/>
                </a:lnTo>
                <a:lnTo>
                  <a:pt x="529" y="12455"/>
                </a:lnTo>
                <a:lnTo>
                  <a:pt x="518" y="12407"/>
                </a:lnTo>
                <a:lnTo>
                  <a:pt x="505" y="12359"/>
                </a:lnTo>
                <a:lnTo>
                  <a:pt x="492" y="12311"/>
                </a:lnTo>
                <a:lnTo>
                  <a:pt x="478" y="12263"/>
                </a:lnTo>
                <a:lnTo>
                  <a:pt x="462" y="12215"/>
                </a:lnTo>
                <a:lnTo>
                  <a:pt x="446" y="12167"/>
                </a:lnTo>
                <a:lnTo>
                  <a:pt x="430" y="12120"/>
                </a:lnTo>
                <a:lnTo>
                  <a:pt x="412" y="12073"/>
                </a:lnTo>
                <a:lnTo>
                  <a:pt x="377" y="11978"/>
                </a:lnTo>
                <a:lnTo>
                  <a:pt x="340" y="11886"/>
                </a:lnTo>
                <a:lnTo>
                  <a:pt x="265" y="11703"/>
                </a:lnTo>
                <a:lnTo>
                  <a:pt x="230" y="11613"/>
                </a:lnTo>
                <a:lnTo>
                  <a:pt x="214" y="11570"/>
                </a:lnTo>
                <a:lnTo>
                  <a:pt x="198" y="11526"/>
                </a:lnTo>
                <a:lnTo>
                  <a:pt x="198" y="11526"/>
                </a:lnTo>
                <a:lnTo>
                  <a:pt x="183" y="11481"/>
                </a:lnTo>
                <a:lnTo>
                  <a:pt x="168" y="11436"/>
                </a:lnTo>
                <a:lnTo>
                  <a:pt x="153" y="11391"/>
                </a:lnTo>
                <a:lnTo>
                  <a:pt x="140" y="11345"/>
                </a:lnTo>
                <a:lnTo>
                  <a:pt x="128" y="11298"/>
                </a:lnTo>
                <a:lnTo>
                  <a:pt x="116" y="11252"/>
                </a:lnTo>
                <a:lnTo>
                  <a:pt x="105" y="11206"/>
                </a:lnTo>
                <a:lnTo>
                  <a:pt x="94" y="11159"/>
                </a:lnTo>
                <a:lnTo>
                  <a:pt x="84" y="11111"/>
                </a:lnTo>
                <a:lnTo>
                  <a:pt x="75" y="11064"/>
                </a:lnTo>
                <a:lnTo>
                  <a:pt x="66" y="11017"/>
                </a:lnTo>
                <a:lnTo>
                  <a:pt x="58" y="10969"/>
                </a:lnTo>
                <a:lnTo>
                  <a:pt x="44" y="10874"/>
                </a:lnTo>
                <a:lnTo>
                  <a:pt x="32" y="10777"/>
                </a:lnTo>
                <a:lnTo>
                  <a:pt x="22" y="10681"/>
                </a:lnTo>
                <a:lnTo>
                  <a:pt x="14" y="10584"/>
                </a:lnTo>
                <a:lnTo>
                  <a:pt x="8" y="10488"/>
                </a:lnTo>
                <a:lnTo>
                  <a:pt x="3" y="10391"/>
                </a:lnTo>
                <a:lnTo>
                  <a:pt x="1" y="10295"/>
                </a:lnTo>
                <a:lnTo>
                  <a:pt x="0" y="10199"/>
                </a:lnTo>
                <a:lnTo>
                  <a:pt x="1" y="10104"/>
                </a:lnTo>
                <a:lnTo>
                  <a:pt x="3" y="10009"/>
                </a:lnTo>
                <a:lnTo>
                  <a:pt x="3" y="10009"/>
                </a:lnTo>
                <a:lnTo>
                  <a:pt x="7" y="9911"/>
                </a:lnTo>
                <a:lnTo>
                  <a:pt x="14" y="9811"/>
                </a:lnTo>
                <a:lnTo>
                  <a:pt x="22" y="9713"/>
                </a:lnTo>
                <a:lnTo>
                  <a:pt x="33" y="9614"/>
                </a:lnTo>
                <a:lnTo>
                  <a:pt x="45" y="9516"/>
                </a:lnTo>
                <a:lnTo>
                  <a:pt x="60" y="9418"/>
                </a:lnTo>
                <a:lnTo>
                  <a:pt x="77" y="9321"/>
                </a:lnTo>
                <a:lnTo>
                  <a:pt x="96" y="9224"/>
                </a:lnTo>
                <a:lnTo>
                  <a:pt x="117" y="9127"/>
                </a:lnTo>
                <a:lnTo>
                  <a:pt x="140" y="9032"/>
                </a:lnTo>
                <a:lnTo>
                  <a:pt x="167" y="8936"/>
                </a:lnTo>
                <a:lnTo>
                  <a:pt x="194" y="8842"/>
                </a:lnTo>
                <a:lnTo>
                  <a:pt x="224" y="8748"/>
                </a:lnTo>
                <a:lnTo>
                  <a:pt x="255" y="8656"/>
                </a:lnTo>
                <a:lnTo>
                  <a:pt x="289" y="8563"/>
                </a:lnTo>
                <a:lnTo>
                  <a:pt x="325" y="8472"/>
                </a:lnTo>
                <a:lnTo>
                  <a:pt x="364" y="8381"/>
                </a:lnTo>
                <a:lnTo>
                  <a:pt x="404" y="8292"/>
                </a:lnTo>
                <a:lnTo>
                  <a:pt x="446" y="8203"/>
                </a:lnTo>
                <a:lnTo>
                  <a:pt x="490" y="8116"/>
                </a:lnTo>
                <a:lnTo>
                  <a:pt x="538" y="8029"/>
                </a:lnTo>
                <a:lnTo>
                  <a:pt x="562" y="7986"/>
                </a:lnTo>
                <a:lnTo>
                  <a:pt x="586" y="7944"/>
                </a:lnTo>
                <a:lnTo>
                  <a:pt x="612" y="7901"/>
                </a:lnTo>
                <a:lnTo>
                  <a:pt x="637" y="7860"/>
                </a:lnTo>
                <a:lnTo>
                  <a:pt x="663" y="7818"/>
                </a:lnTo>
                <a:lnTo>
                  <a:pt x="690" y="7777"/>
                </a:lnTo>
                <a:lnTo>
                  <a:pt x="718" y="7737"/>
                </a:lnTo>
                <a:lnTo>
                  <a:pt x="746" y="7695"/>
                </a:lnTo>
                <a:lnTo>
                  <a:pt x="774" y="7655"/>
                </a:lnTo>
                <a:lnTo>
                  <a:pt x="803" y="7615"/>
                </a:lnTo>
                <a:lnTo>
                  <a:pt x="832" y="7576"/>
                </a:lnTo>
                <a:lnTo>
                  <a:pt x="862" y="7536"/>
                </a:lnTo>
                <a:lnTo>
                  <a:pt x="893" y="7497"/>
                </a:lnTo>
                <a:lnTo>
                  <a:pt x="924" y="7459"/>
                </a:lnTo>
                <a:lnTo>
                  <a:pt x="956" y="7421"/>
                </a:lnTo>
                <a:lnTo>
                  <a:pt x="988" y="7384"/>
                </a:lnTo>
                <a:lnTo>
                  <a:pt x="1020" y="7346"/>
                </a:lnTo>
                <a:lnTo>
                  <a:pt x="1054" y="7309"/>
                </a:lnTo>
                <a:lnTo>
                  <a:pt x="1088" y="7272"/>
                </a:lnTo>
                <a:lnTo>
                  <a:pt x="1122" y="7237"/>
                </a:lnTo>
                <a:lnTo>
                  <a:pt x="1156" y="7201"/>
                </a:lnTo>
                <a:lnTo>
                  <a:pt x="1192" y="7165"/>
                </a:lnTo>
                <a:lnTo>
                  <a:pt x="1192" y="7165"/>
                </a:lnTo>
                <a:lnTo>
                  <a:pt x="1354" y="7005"/>
                </a:lnTo>
                <a:lnTo>
                  <a:pt x="1517" y="6847"/>
                </a:lnTo>
                <a:lnTo>
                  <a:pt x="1680" y="6688"/>
                </a:lnTo>
                <a:lnTo>
                  <a:pt x="1842" y="6529"/>
                </a:lnTo>
                <a:lnTo>
                  <a:pt x="2003" y="6369"/>
                </a:lnTo>
                <a:lnTo>
                  <a:pt x="2082" y="6288"/>
                </a:lnTo>
                <a:lnTo>
                  <a:pt x="2162" y="6208"/>
                </a:lnTo>
                <a:lnTo>
                  <a:pt x="2240" y="6127"/>
                </a:lnTo>
                <a:lnTo>
                  <a:pt x="2318" y="6044"/>
                </a:lnTo>
                <a:lnTo>
                  <a:pt x="2394" y="5962"/>
                </a:lnTo>
                <a:lnTo>
                  <a:pt x="2471" y="5879"/>
                </a:lnTo>
                <a:lnTo>
                  <a:pt x="2546" y="5796"/>
                </a:lnTo>
                <a:lnTo>
                  <a:pt x="2619" y="5711"/>
                </a:lnTo>
                <a:lnTo>
                  <a:pt x="2693" y="5626"/>
                </a:lnTo>
                <a:lnTo>
                  <a:pt x="2764" y="5540"/>
                </a:lnTo>
                <a:lnTo>
                  <a:pt x="2835" y="5453"/>
                </a:lnTo>
                <a:lnTo>
                  <a:pt x="2904" y="5365"/>
                </a:lnTo>
                <a:lnTo>
                  <a:pt x="2971" y="5276"/>
                </a:lnTo>
                <a:lnTo>
                  <a:pt x="3038" y="5185"/>
                </a:lnTo>
                <a:lnTo>
                  <a:pt x="3102" y="5095"/>
                </a:lnTo>
                <a:lnTo>
                  <a:pt x="3166" y="5002"/>
                </a:lnTo>
                <a:lnTo>
                  <a:pt x="3226" y="4908"/>
                </a:lnTo>
                <a:lnTo>
                  <a:pt x="3286" y="4813"/>
                </a:lnTo>
                <a:lnTo>
                  <a:pt x="3344" y="4717"/>
                </a:lnTo>
                <a:lnTo>
                  <a:pt x="3372" y="4667"/>
                </a:lnTo>
                <a:lnTo>
                  <a:pt x="3399" y="4619"/>
                </a:lnTo>
                <a:lnTo>
                  <a:pt x="3426" y="4569"/>
                </a:lnTo>
                <a:lnTo>
                  <a:pt x="3452" y="4520"/>
                </a:lnTo>
                <a:lnTo>
                  <a:pt x="3478" y="4469"/>
                </a:lnTo>
                <a:lnTo>
                  <a:pt x="3504" y="4418"/>
                </a:lnTo>
                <a:lnTo>
                  <a:pt x="3529" y="4367"/>
                </a:lnTo>
                <a:lnTo>
                  <a:pt x="3554" y="4316"/>
                </a:lnTo>
                <a:lnTo>
                  <a:pt x="3577" y="4263"/>
                </a:lnTo>
                <a:lnTo>
                  <a:pt x="3600" y="4211"/>
                </a:lnTo>
                <a:lnTo>
                  <a:pt x="3623" y="4159"/>
                </a:lnTo>
                <a:lnTo>
                  <a:pt x="3645" y="4105"/>
                </a:lnTo>
                <a:lnTo>
                  <a:pt x="3666" y="4051"/>
                </a:lnTo>
                <a:lnTo>
                  <a:pt x="3688" y="3997"/>
                </a:lnTo>
                <a:lnTo>
                  <a:pt x="3708" y="3942"/>
                </a:lnTo>
                <a:lnTo>
                  <a:pt x="3727" y="3887"/>
                </a:lnTo>
                <a:lnTo>
                  <a:pt x="3746" y="3832"/>
                </a:lnTo>
                <a:lnTo>
                  <a:pt x="3764" y="3776"/>
                </a:lnTo>
                <a:lnTo>
                  <a:pt x="3782" y="3719"/>
                </a:lnTo>
                <a:lnTo>
                  <a:pt x="3799" y="3662"/>
                </a:lnTo>
                <a:lnTo>
                  <a:pt x="3815" y="3605"/>
                </a:lnTo>
                <a:lnTo>
                  <a:pt x="3830" y="3546"/>
                </a:lnTo>
                <a:lnTo>
                  <a:pt x="3845" y="3488"/>
                </a:lnTo>
                <a:lnTo>
                  <a:pt x="3860" y="3429"/>
                </a:lnTo>
                <a:lnTo>
                  <a:pt x="3874" y="3368"/>
                </a:lnTo>
                <a:lnTo>
                  <a:pt x="3886" y="3308"/>
                </a:lnTo>
                <a:lnTo>
                  <a:pt x="3898" y="3248"/>
                </a:lnTo>
                <a:lnTo>
                  <a:pt x="3909" y="3186"/>
                </a:lnTo>
                <a:lnTo>
                  <a:pt x="3920" y="3124"/>
                </a:lnTo>
                <a:lnTo>
                  <a:pt x="3930" y="3062"/>
                </a:lnTo>
                <a:lnTo>
                  <a:pt x="3938" y="2998"/>
                </a:lnTo>
                <a:lnTo>
                  <a:pt x="3947" y="2935"/>
                </a:lnTo>
                <a:lnTo>
                  <a:pt x="3954" y="2870"/>
                </a:lnTo>
                <a:lnTo>
                  <a:pt x="3960" y="2805"/>
                </a:lnTo>
                <a:lnTo>
                  <a:pt x="3966" y="2740"/>
                </a:lnTo>
                <a:lnTo>
                  <a:pt x="3971" y="2673"/>
                </a:lnTo>
                <a:lnTo>
                  <a:pt x="3975" y="2607"/>
                </a:lnTo>
                <a:lnTo>
                  <a:pt x="3978" y="2540"/>
                </a:lnTo>
                <a:lnTo>
                  <a:pt x="3981" y="2471"/>
                </a:lnTo>
                <a:lnTo>
                  <a:pt x="3982" y="2403"/>
                </a:lnTo>
                <a:lnTo>
                  <a:pt x="3983" y="2334"/>
                </a:lnTo>
                <a:lnTo>
                  <a:pt x="3983" y="2263"/>
                </a:lnTo>
                <a:lnTo>
                  <a:pt x="3982" y="2193"/>
                </a:lnTo>
                <a:lnTo>
                  <a:pt x="3980" y="2121"/>
                </a:lnTo>
                <a:lnTo>
                  <a:pt x="3977" y="2049"/>
                </a:lnTo>
                <a:lnTo>
                  <a:pt x="3973" y="1976"/>
                </a:lnTo>
                <a:lnTo>
                  <a:pt x="3968" y="1902"/>
                </a:lnTo>
                <a:lnTo>
                  <a:pt x="3963" y="1828"/>
                </a:lnTo>
                <a:lnTo>
                  <a:pt x="3956" y="1753"/>
                </a:lnTo>
                <a:lnTo>
                  <a:pt x="3948" y="1678"/>
                </a:lnTo>
                <a:lnTo>
                  <a:pt x="3940" y="1601"/>
                </a:lnTo>
                <a:lnTo>
                  <a:pt x="3930" y="1524"/>
                </a:lnTo>
                <a:lnTo>
                  <a:pt x="3920" y="1446"/>
                </a:lnTo>
                <a:lnTo>
                  <a:pt x="3909" y="1367"/>
                </a:lnTo>
                <a:lnTo>
                  <a:pt x="3896" y="1288"/>
                </a:lnTo>
                <a:lnTo>
                  <a:pt x="3883" y="1207"/>
                </a:lnTo>
                <a:lnTo>
                  <a:pt x="3868" y="1127"/>
                </a:lnTo>
                <a:lnTo>
                  <a:pt x="3852" y="1044"/>
                </a:lnTo>
                <a:lnTo>
                  <a:pt x="3835" y="962"/>
                </a:lnTo>
                <a:lnTo>
                  <a:pt x="3817" y="878"/>
                </a:lnTo>
                <a:lnTo>
                  <a:pt x="3799" y="795"/>
                </a:lnTo>
                <a:lnTo>
                  <a:pt x="3779" y="709"/>
                </a:lnTo>
                <a:lnTo>
                  <a:pt x="3758" y="624"/>
                </a:lnTo>
                <a:lnTo>
                  <a:pt x="3736" y="538"/>
                </a:lnTo>
                <a:lnTo>
                  <a:pt x="3713" y="450"/>
                </a:lnTo>
                <a:lnTo>
                  <a:pt x="3689" y="362"/>
                </a:lnTo>
                <a:lnTo>
                  <a:pt x="3663" y="272"/>
                </a:lnTo>
                <a:lnTo>
                  <a:pt x="3637" y="183"/>
                </a:lnTo>
                <a:lnTo>
                  <a:pt x="3609" y="91"/>
                </a:lnTo>
                <a:lnTo>
                  <a:pt x="3581" y="0"/>
                </a:lnTo>
                <a:lnTo>
                  <a:pt x="3581" y="0"/>
                </a:lnTo>
                <a:lnTo>
                  <a:pt x="3586" y="13"/>
                </a:lnTo>
                <a:lnTo>
                  <a:pt x="3591" y="26"/>
                </a:lnTo>
                <a:lnTo>
                  <a:pt x="3599" y="39"/>
                </a:lnTo>
                <a:lnTo>
                  <a:pt x="3607" y="53"/>
                </a:lnTo>
                <a:lnTo>
                  <a:pt x="3616" y="67"/>
                </a:lnTo>
                <a:lnTo>
                  <a:pt x="3626" y="81"/>
                </a:lnTo>
                <a:lnTo>
                  <a:pt x="3649" y="110"/>
                </a:lnTo>
                <a:lnTo>
                  <a:pt x="3674" y="140"/>
                </a:lnTo>
                <a:lnTo>
                  <a:pt x="3703" y="169"/>
                </a:lnTo>
                <a:lnTo>
                  <a:pt x="3733" y="200"/>
                </a:lnTo>
                <a:lnTo>
                  <a:pt x="3764" y="230"/>
                </a:lnTo>
                <a:lnTo>
                  <a:pt x="3827" y="288"/>
                </a:lnTo>
                <a:lnTo>
                  <a:pt x="3888" y="344"/>
                </a:lnTo>
                <a:lnTo>
                  <a:pt x="3916" y="371"/>
                </a:lnTo>
                <a:lnTo>
                  <a:pt x="3941" y="395"/>
                </a:lnTo>
                <a:lnTo>
                  <a:pt x="3964" y="419"/>
                </a:lnTo>
                <a:lnTo>
                  <a:pt x="3983" y="440"/>
                </a:lnTo>
                <a:lnTo>
                  <a:pt x="3983" y="440"/>
                </a:lnTo>
                <a:lnTo>
                  <a:pt x="4050" y="520"/>
                </a:lnTo>
                <a:lnTo>
                  <a:pt x="4114" y="601"/>
                </a:lnTo>
                <a:lnTo>
                  <a:pt x="4178" y="682"/>
                </a:lnTo>
                <a:lnTo>
                  <a:pt x="4242" y="765"/>
                </a:lnTo>
                <a:lnTo>
                  <a:pt x="4304" y="847"/>
                </a:lnTo>
                <a:lnTo>
                  <a:pt x="4365" y="931"/>
                </a:lnTo>
                <a:lnTo>
                  <a:pt x="4426" y="1015"/>
                </a:lnTo>
                <a:lnTo>
                  <a:pt x="4485" y="1101"/>
                </a:lnTo>
                <a:lnTo>
                  <a:pt x="4544" y="1186"/>
                </a:lnTo>
                <a:lnTo>
                  <a:pt x="4602" y="1273"/>
                </a:lnTo>
                <a:lnTo>
                  <a:pt x="4659" y="1359"/>
                </a:lnTo>
                <a:lnTo>
                  <a:pt x="4714" y="1447"/>
                </a:lnTo>
                <a:lnTo>
                  <a:pt x="4770" y="1534"/>
                </a:lnTo>
                <a:lnTo>
                  <a:pt x="4824" y="1623"/>
                </a:lnTo>
                <a:lnTo>
                  <a:pt x="4877" y="1711"/>
                </a:lnTo>
                <a:lnTo>
                  <a:pt x="4930" y="1801"/>
                </a:lnTo>
                <a:lnTo>
                  <a:pt x="4930" y="1801"/>
                </a:lnTo>
                <a:lnTo>
                  <a:pt x="4996" y="1917"/>
                </a:lnTo>
                <a:lnTo>
                  <a:pt x="5061" y="2034"/>
                </a:lnTo>
                <a:lnTo>
                  <a:pt x="5125" y="2152"/>
                </a:lnTo>
                <a:lnTo>
                  <a:pt x="5187" y="2271"/>
                </a:lnTo>
                <a:lnTo>
                  <a:pt x="5248" y="2391"/>
                </a:lnTo>
                <a:lnTo>
                  <a:pt x="5308" y="2512"/>
                </a:lnTo>
                <a:lnTo>
                  <a:pt x="5365" y="2634"/>
                </a:lnTo>
                <a:lnTo>
                  <a:pt x="5422" y="2757"/>
                </a:lnTo>
                <a:lnTo>
                  <a:pt x="5478" y="2881"/>
                </a:lnTo>
                <a:lnTo>
                  <a:pt x="5531" y="3005"/>
                </a:lnTo>
                <a:lnTo>
                  <a:pt x="5583" y="3131"/>
                </a:lnTo>
                <a:lnTo>
                  <a:pt x="5635" y="3257"/>
                </a:lnTo>
                <a:lnTo>
                  <a:pt x="5684" y="3384"/>
                </a:lnTo>
                <a:lnTo>
                  <a:pt x="5731" y="3512"/>
                </a:lnTo>
                <a:lnTo>
                  <a:pt x="5777" y="3641"/>
                </a:lnTo>
                <a:lnTo>
                  <a:pt x="5823" y="3769"/>
                </a:lnTo>
                <a:lnTo>
                  <a:pt x="5866" y="3899"/>
                </a:lnTo>
                <a:lnTo>
                  <a:pt x="5907" y="4030"/>
                </a:lnTo>
                <a:lnTo>
                  <a:pt x="5947" y="4161"/>
                </a:lnTo>
                <a:lnTo>
                  <a:pt x="5986" y="4292"/>
                </a:lnTo>
                <a:lnTo>
                  <a:pt x="6023" y="4425"/>
                </a:lnTo>
                <a:lnTo>
                  <a:pt x="6058" y="4558"/>
                </a:lnTo>
                <a:lnTo>
                  <a:pt x="6092" y="4691"/>
                </a:lnTo>
                <a:lnTo>
                  <a:pt x="6124" y="4824"/>
                </a:lnTo>
                <a:lnTo>
                  <a:pt x="6155" y="4959"/>
                </a:lnTo>
                <a:lnTo>
                  <a:pt x="6184" y="5093"/>
                </a:lnTo>
                <a:lnTo>
                  <a:pt x="6211" y="5228"/>
                </a:lnTo>
                <a:lnTo>
                  <a:pt x="6236" y="5363"/>
                </a:lnTo>
                <a:lnTo>
                  <a:pt x="6260" y="5499"/>
                </a:lnTo>
                <a:lnTo>
                  <a:pt x="6281" y="5635"/>
                </a:lnTo>
                <a:lnTo>
                  <a:pt x="6302" y="5771"/>
                </a:lnTo>
                <a:lnTo>
                  <a:pt x="6321" y="5906"/>
                </a:lnTo>
                <a:lnTo>
                  <a:pt x="6338" y="6043"/>
                </a:lnTo>
                <a:lnTo>
                  <a:pt x="6353" y="6180"/>
                </a:lnTo>
                <a:lnTo>
                  <a:pt x="6366" y="6317"/>
                </a:lnTo>
                <a:lnTo>
                  <a:pt x="6378" y="6453"/>
                </a:lnTo>
                <a:lnTo>
                  <a:pt x="6387" y="6590"/>
                </a:lnTo>
                <a:lnTo>
                  <a:pt x="6395" y="6728"/>
                </a:lnTo>
                <a:lnTo>
                  <a:pt x="6401" y="6865"/>
                </a:lnTo>
                <a:lnTo>
                  <a:pt x="6405" y="7001"/>
                </a:lnTo>
                <a:lnTo>
                  <a:pt x="6408" y="7138"/>
                </a:lnTo>
                <a:lnTo>
                  <a:pt x="6408" y="7276"/>
                </a:lnTo>
                <a:lnTo>
                  <a:pt x="6407" y="7413"/>
                </a:lnTo>
                <a:lnTo>
                  <a:pt x="6404" y="7549"/>
                </a:lnTo>
                <a:lnTo>
                  <a:pt x="6399" y="7685"/>
                </a:lnTo>
                <a:lnTo>
                  <a:pt x="6392" y="7822"/>
                </a:lnTo>
                <a:lnTo>
                  <a:pt x="6383" y="7958"/>
                </a:lnTo>
                <a:lnTo>
                  <a:pt x="6372" y="8095"/>
                </a:lnTo>
                <a:lnTo>
                  <a:pt x="6359" y="8229"/>
                </a:lnTo>
                <a:lnTo>
                  <a:pt x="6344" y="8365"/>
                </a:lnTo>
                <a:lnTo>
                  <a:pt x="6328" y="8500"/>
                </a:lnTo>
                <a:lnTo>
                  <a:pt x="6308" y="8635"/>
                </a:lnTo>
                <a:lnTo>
                  <a:pt x="6287" y="8769"/>
                </a:lnTo>
                <a:lnTo>
                  <a:pt x="6264" y="8903"/>
                </a:lnTo>
                <a:lnTo>
                  <a:pt x="6240" y="9037"/>
                </a:lnTo>
                <a:lnTo>
                  <a:pt x="6213" y="9169"/>
                </a:lnTo>
                <a:lnTo>
                  <a:pt x="6184" y="9302"/>
                </a:lnTo>
                <a:lnTo>
                  <a:pt x="6153" y="9434"/>
                </a:lnTo>
                <a:lnTo>
                  <a:pt x="6119" y="9566"/>
                </a:lnTo>
                <a:lnTo>
                  <a:pt x="6084" y="9696"/>
                </a:lnTo>
                <a:lnTo>
                  <a:pt x="6047" y="9826"/>
                </a:lnTo>
                <a:lnTo>
                  <a:pt x="6008" y="9956"/>
                </a:lnTo>
                <a:lnTo>
                  <a:pt x="5966" y="10085"/>
                </a:lnTo>
                <a:lnTo>
                  <a:pt x="5922" y="10213"/>
                </a:lnTo>
                <a:lnTo>
                  <a:pt x="5922" y="10213"/>
                </a:lnTo>
                <a:lnTo>
                  <a:pt x="5899" y="10277"/>
                </a:lnTo>
                <a:lnTo>
                  <a:pt x="5876" y="10340"/>
                </a:lnTo>
                <a:lnTo>
                  <a:pt x="5852" y="10403"/>
                </a:lnTo>
                <a:lnTo>
                  <a:pt x="5828" y="10467"/>
                </a:lnTo>
                <a:lnTo>
                  <a:pt x="5802" y="10530"/>
                </a:lnTo>
                <a:lnTo>
                  <a:pt x="5775" y="10592"/>
                </a:lnTo>
                <a:lnTo>
                  <a:pt x="5749" y="10654"/>
                </a:lnTo>
                <a:lnTo>
                  <a:pt x="5722" y="10716"/>
                </a:lnTo>
                <a:lnTo>
                  <a:pt x="5694" y="10777"/>
                </a:lnTo>
                <a:lnTo>
                  <a:pt x="5665" y="10839"/>
                </a:lnTo>
                <a:lnTo>
                  <a:pt x="5636" y="10899"/>
                </a:lnTo>
                <a:lnTo>
                  <a:pt x="5605" y="10959"/>
                </a:lnTo>
                <a:lnTo>
                  <a:pt x="5575" y="11019"/>
                </a:lnTo>
                <a:lnTo>
                  <a:pt x="5543" y="11078"/>
                </a:lnTo>
                <a:lnTo>
                  <a:pt x="5512" y="11137"/>
                </a:lnTo>
                <a:lnTo>
                  <a:pt x="5479" y="11196"/>
                </a:lnTo>
                <a:lnTo>
                  <a:pt x="5446" y="11254"/>
                </a:lnTo>
                <a:lnTo>
                  <a:pt x="5411" y="11312"/>
                </a:lnTo>
                <a:lnTo>
                  <a:pt x="5377" y="11370"/>
                </a:lnTo>
                <a:lnTo>
                  <a:pt x="5342" y="11426"/>
                </a:lnTo>
                <a:lnTo>
                  <a:pt x="5306" y="11482"/>
                </a:lnTo>
                <a:lnTo>
                  <a:pt x="5270" y="11539"/>
                </a:lnTo>
                <a:lnTo>
                  <a:pt x="5232" y="11594"/>
                </a:lnTo>
                <a:lnTo>
                  <a:pt x="5195" y="11649"/>
                </a:lnTo>
                <a:lnTo>
                  <a:pt x="5156" y="11704"/>
                </a:lnTo>
                <a:lnTo>
                  <a:pt x="5117" y="11758"/>
                </a:lnTo>
                <a:lnTo>
                  <a:pt x="5077" y="11811"/>
                </a:lnTo>
                <a:lnTo>
                  <a:pt x="5037" y="11863"/>
                </a:lnTo>
                <a:lnTo>
                  <a:pt x="4996" y="11916"/>
                </a:lnTo>
                <a:lnTo>
                  <a:pt x="4955" y="11968"/>
                </a:lnTo>
                <a:lnTo>
                  <a:pt x="4911" y="12019"/>
                </a:lnTo>
                <a:lnTo>
                  <a:pt x="4869" y="12070"/>
                </a:lnTo>
                <a:lnTo>
                  <a:pt x="4825" y="12120"/>
                </a:lnTo>
                <a:lnTo>
                  <a:pt x="4781" y="12169"/>
                </a:lnTo>
                <a:lnTo>
                  <a:pt x="4736" y="12217"/>
                </a:lnTo>
                <a:lnTo>
                  <a:pt x="4690" y="12266"/>
                </a:lnTo>
                <a:lnTo>
                  <a:pt x="4645" y="12314"/>
                </a:lnTo>
                <a:lnTo>
                  <a:pt x="4598" y="12360"/>
                </a:lnTo>
                <a:lnTo>
                  <a:pt x="4550" y="12407"/>
                </a:lnTo>
                <a:lnTo>
                  <a:pt x="4502" y="12453"/>
                </a:lnTo>
                <a:lnTo>
                  <a:pt x="4454" y="12498"/>
                </a:lnTo>
                <a:lnTo>
                  <a:pt x="4404" y="12542"/>
                </a:lnTo>
                <a:lnTo>
                  <a:pt x="4354" y="12585"/>
                </a:lnTo>
                <a:lnTo>
                  <a:pt x="4303" y="12629"/>
                </a:lnTo>
                <a:lnTo>
                  <a:pt x="4252" y="12671"/>
                </a:lnTo>
                <a:lnTo>
                  <a:pt x="4200" y="12713"/>
                </a:lnTo>
                <a:lnTo>
                  <a:pt x="4148" y="12753"/>
                </a:lnTo>
                <a:lnTo>
                  <a:pt x="4095" y="12794"/>
                </a:lnTo>
                <a:lnTo>
                  <a:pt x="4041" y="12834"/>
                </a:lnTo>
                <a:lnTo>
                  <a:pt x="3986" y="12872"/>
                </a:lnTo>
                <a:lnTo>
                  <a:pt x="3931" y="12910"/>
                </a:lnTo>
                <a:lnTo>
                  <a:pt x="3876" y="12947"/>
                </a:lnTo>
                <a:lnTo>
                  <a:pt x="3819" y="12984"/>
                </a:lnTo>
                <a:lnTo>
                  <a:pt x="3762" y="13019"/>
                </a:lnTo>
                <a:lnTo>
                  <a:pt x="3705" y="13054"/>
                </a:lnTo>
                <a:lnTo>
                  <a:pt x="3646" y="13088"/>
                </a:lnTo>
                <a:lnTo>
                  <a:pt x="3588" y="13121"/>
                </a:lnTo>
                <a:lnTo>
                  <a:pt x="3528" y="13154"/>
                </a:lnTo>
                <a:lnTo>
                  <a:pt x="3468" y="13186"/>
                </a:lnTo>
                <a:lnTo>
                  <a:pt x="3407" y="13216"/>
                </a:lnTo>
                <a:lnTo>
                  <a:pt x="3346" y="13246"/>
                </a:lnTo>
                <a:lnTo>
                  <a:pt x="3284" y="13275"/>
                </a:lnTo>
                <a:lnTo>
                  <a:pt x="3221" y="13303"/>
                </a:lnTo>
                <a:lnTo>
                  <a:pt x="3158" y="13331"/>
                </a:lnTo>
                <a:lnTo>
                  <a:pt x="3158" y="13331"/>
                </a:lnTo>
                <a:lnTo>
                  <a:pt x="3111" y="13350"/>
                </a:lnTo>
                <a:lnTo>
                  <a:pt x="3064" y="13369"/>
                </a:lnTo>
                <a:lnTo>
                  <a:pt x="3018" y="13387"/>
                </a:lnTo>
                <a:lnTo>
                  <a:pt x="2970" y="13404"/>
                </a:lnTo>
                <a:lnTo>
                  <a:pt x="2923" y="13421"/>
                </a:lnTo>
                <a:lnTo>
                  <a:pt x="2876" y="13437"/>
                </a:lnTo>
                <a:lnTo>
                  <a:pt x="2829" y="13453"/>
                </a:lnTo>
                <a:lnTo>
                  <a:pt x="2781" y="13468"/>
                </a:lnTo>
                <a:lnTo>
                  <a:pt x="2686" y="13497"/>
                </a:lnTo>
                <a:lnTo>
                  <a:pt x="2590" y="13523"/>
                </a:lnTo>
                <a:lnTo>
                  <a:pt x="2494" y="13546"/>
                </a:lnTo>
                <a:lnTo>
                  <a:pt x="2397" y="13567"/>
                </a:lnTo>
                <a:lnTo>
                  <a:pt x="2301" y="13587"/>
                </a:lnTo>
                <a:lnTo>
                  <a:pt x="2203" y="13604"/>
                </a:lnTo>
                <a:lnTo>
                  <a:pt x="2107" y="13619"/>
                </a:lnTo>
                <a:lnTo>
                  <a:pt x="2008" y="13632"/>
                </a:lnTo>
                <a:lnTo>
                  <a:pt x="1910" y="13643"/>
                </a:lnTo>
                <a:lnTo>
                  <a:pt x="1812" y="13652"/>
                </a:lnTo>
                <a:lnTo>
                  <a:pt x="1714" y="13659"/>
                </a:lnTo>
                <a:lnTo>
                  <a:pt x="1616" y="13665"/>
                </a:lnTo>
                <a:lnTo>
                  <a:pt x="1516" y="13669"/>
                </a:lnTo>
                <a:lnTo>
                  <a:pt x="1418" y="13672"/>
                </a:lnTo>
                <a:lnTo>
                  <a:pt x="1319" y="13673"/>
                </a:lnTo>
                <a:lnTo>
                  <a:pt x="1220" y="13672"/>
                </a:lnTo>
                <a:lnTo>
                  <a:pt x="1121" y="13668"/>
                </a:lnTo>
                <a:lnTo>
                  <a:pt x="1021" y="13664"/>
                </a:lnTo>
                <a:lnTo>
                  <a:pt x="922" y="13659"/>
                </a:lnTo>
                <a:lnTo>
                  <a:pt x="823" y="13652"/>
                </a:lnTo>
                <a:lnTo>
                  <a:pt x="724" y="13644"/>
                </a:lnTo>
                <a:lnTo>
                  <a:pt x="625" y="13635"/>
                </a:lnTo>
                <a:lnTo>
                  <a:pt x="526" y="13625"/>
                </a:lnTo>
                <a:lnTo>
                  <a:pt x="427" y="13614"/>
                </a:lnTo>
                <a:lnTo>
                  <a:pt x="327" y="13601"/>
                </a:lnTo>
                <a:lnTo>
                  <a:pt x="229" y="13588"/>
                </a:lnTo>
                <a:lnTo>
                  <a:pt x="130" y="13573"/>
                </a:lnTo>
                <a:lnTo>
                  <a:pt x="32" y="13558"/>
                </a:lnTo>
                <a:lnTo>
                  <a:pt x="32" y="13558"/>
                </a:lnTo>
                <a:close/>
              </a:path>
            </a:pathLst>
          </a:custGeom>
          <a:solidFill>
            <a:srgbClr val="F7B61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5156901" y="4779418"/>
            <a:ext cx="3187501" cy="1341208"/>
          </a:xfrm>
          <a:custGeom>
            <a:avLst/>
            <a:gdLst>
              <a:gd name="T0" fmla="*/ 18 w 14013"/>
              <a:gd name="T1" fmla="*/ 1202 h 5897"/>
              <a:gd name="T2" fmla="*/ 131 w 14013"/>
              <a:gd name="T3" fmla="*/ 1311 h 5897"/>
              <a:gd name="T4" fmla="*/ 301 w 14013"/>
              <a:gd name="T5" fmla="*/ 1392 h 5897"/>
              <a:gd name="T6" fmla="*/ 608 w 14013"/>
              <a:gd name="T7" fmla="*/ 1466 h 5897"/>
              <a:gd name="T8" fmla="*/ 761 w 14013"/>
              <a:gd name="T9" fmla="*/ 1463 h 5897"/>
              <a:gd name="T10" fmla="*/ 1064 w 14013"/>
              <a:gd name="T11" fmla="*/ 1383 h 5897"/>
              <a:gd name="T12" fmla="*/ 1368 w 14013"/>
              <a:gd name="T13" fmla="*/ 1218 h 5897"/>
              <a:gd name="T14" fmla="*/ 1848 w 14013"/>
              <a:gd name="T15" fmla="*/ 859 h 5897"/>
              <a:gd name="T16" fmla="*/ 2117 w 14013"/>
              <a:gd name="T17" fmla="*/ 666 h 5897"/>
              <a:gd name="T18" fmla="*/ 2409 w 14013"/>
              <a:gd name="T19" fmla="*/ 500 h 5897"/>
              <a:gd name="T20" fmla="*/ 2945 w 14013"/>
              <a:gd name="T21" fmla="*/ 276 h 5897"/>
              <a:gd name="T22" fmla="*/ 3500 w 14013"/>
              <a:gd name="T23" fmla="*/ 116 h 5897"/>
              <a:gd name="T24" fmla="*/ 4184 w 14013"/>
              <a:gd name="T25" fmla="*/ 12 h 5897"/>
              <a:gd name="T26" fmla="*/ 4873 w 14013"/>
              <a:gd name="T27" fmla="*/ 15 h 5897"/>
              <a:gd name="T28" fmla="*/ 5502 w 14013"/>
              <a:gd name="T29" fmla="*/ 118 h 5897"/>
              <a:gd name="T30" fmla="*/ 5832 w 14013"/>
              <a:gd name="T31" fmla="*/ 213 h 5897"/>
              <a:gd name="T32" fmla="*/ 6154 w 14013"/>
              <a:gd name="T33" fmla="*/ 340 h 5897"/>
              <a:gd name="T34" fmla="*/ 6466 w 14013"/>
              <a:gd name="T35" fmla="*/ 496 h 5897"/>
              <a:gd name="T36" fmla="*/ 7554 w 14013"/>
              <a:gd name="T37" fmla="*/ 1110 h 5897"/>
              <a:gd name="T38" fmla="*/ 8258 w 14013"/>
              <a:gd name="T39" fmla="*/ 1466 h 5897"/>
              <a:gd name="T40" fmla="*/ 8983 w 14013"/>
              <a:gd name="T41" fmla="*/ 1760 h 5897"/>
              <a:gd name="T42" fmla="*/ 9578 w 14013"/>
              <a:gd name="T43" fmla="*/ 1926 h 5897"/>
              <a:gd name="T44" fmla="*/ 9970 w 14013"/>
              <a:gd name="T45" fmla="*/ 1994 h 5897"/>
              <a:gd name="T46" fmla="*/ 10375 w 14013"/>
              <a:gd name="T47" fmla="*/ 2030 h 5897"/>
              <a:gd name="T48" fmla="*/ 10795 w 14013"/>
              <a:gd name="T49" fmla="*/ 2028 h 5897"/>
              <a:gd name="T50" fmla="*/ 11229 w 14013"/>
              <a:gd name="T51" fmla="*/ 1984 h 5897"/>
              <a:gd name="T52" fmla="*/ 11682 w 14013"/>
              <a:gd name="T53" fmla="*/ 1897 h 5897"/>
              <a:gd name="T54" fmla="*/ 12153 w 14013"/>
              <a:gd name="T55" fmla="*/ 1759 h 5897"/>
              <a:gd name="T56" fmla="*/ 12645 w 14013"/>
              <a:gd name="T57" fmla="*/ 1569 h 5897"/>
              <a:gd name="T58" fmla="*/ 13158 w 14013"/>
              <a:gd name="T59" fmla="*/ 1323 h 5897"/>
              <a:gd name="T60" fmla="*/ 13695 w 14013"/>
              <a:gd name="T61" fmla="*/ 1016 h 5897"/>
              <a:gd name="T62" fmla="*/ 13991 w 14013"/>
              <a:gd name="T63" fmla="*/ 830 h 5897"/>
              <a:gd name="T64" fmla="*/ 13883 w 14013"/>
              <a:gd name="T65" fmla="*/ 977 h 5897"/>
              <a:gd name="T66" fmla="*/ 13716 w 14013"/>
              <a:gd name="T67" fmla="*/ 1296 h 5897"/>
              <a:gd name="T68" fmla="*/ 13398 w 14013"/>
              <a:gd name="T69" fmla="*/ 1742 h 5897"/>
              <a:gd name="T70" fmla="*/ 12936 w 14013"/>
              <a:gd name="T71" fmla="*/ 2302 h 5897"/>
              <a:gd name="T72" fmla="*/ 12467 w 14013"/>
              <a:gd name="T73" fmla="*/ 2797 h 5897"/>
              <a:gd name="T74" fmla="*/ 11768 w 14013"/>
              <a:gd name="T75" fmla="*/ 3430 h 5897"/>
              <a:gd name="T76" fmla="*/ 11009 w 14013"/>
              <a:gd name="T77" fmla="*/ 4009 h 5897"/>
              <a:gd name="T78" fmla="*/ 10197 w 14013"/>
              <a:gd name="T79" fmla="*/ 4521 h 5897"/>
              <a:gd name="T80" fmla="*/ 9343 w 14013"/>
              <a:gd name="T81" fmla="*/ 4965 h 5897"/>
              <a:gd name="T82" fmla="*/ 8453 w 14013"/>
              <a:gd name="T83" fmla="*/ 5330 h 5897"/>
              <a:gd name="T84" fmla="*/ 7536 w 14013"/>
              <a:gd name="T85" fmla="*/ 5610 h 5897"/>
              <a:gd name="T86" fmla="*/ 6601 w 14013"/>
              <a:gd name="T87" fmla="*/ 5799 h 5897"/>
              <a:gd name="T88" fmla="*/ 5655 w 14013"/>
              <a:gd name="T89" fmla="*/ 5890 h 5897"/>
              <a:gd name="T90" fmla="*/ 4843 w 14013"/>
              <a:gd name="T91" fmla="*/ 5884 h 5897"/>
              <a:gd name="T92" fmla="*/ 4371 w 14013"/>
              <a:gd name="T93" fmla="*/ 5840 h 5897"/>
              <a:gd name="T94" fmla="*/ 3906 w 14013"/>
              <a:gd name="T95" fmla="*/ 5759 h 5897"/>
              <a:gd name="T96" fmla="*/ 3452 w 14013"/>
              <a:gd name="T97" fmla="*/ 5643 h 5897"/>
              <a:gd name="T98" fmla="*/ 3011 w 14013"/>
              <a:gd name="T99" fmla="*/ 5489 h 5897"/>
              <a:gd name="T100" fmla="*/ 2588 w 14013"/>
              <a:gd name="T101" fmla="*/ 5298 h 5897"/>
              <a:gd name="T102" fmla="*/ 2185 w 14013"/>
              <a:gd name="T103" fmla="*/ 5068 h 5897"/>
              <a:gd name="T104" fmla="*/ 1804 w 14013"/>
              <a:gd name="T105" fmla="*/ 4800 h 5897"/>
              <a:gd name="T106" fmla="*/ 1450 w 14013"/>
              <a:gd name="T107" fmla="*/ 4491 h 5897"/>
              <a:gd name="T108" fmla="*/ 1126 w 14013"/>
              <a:gd name="T109" fmla="*/ 4142 h 5897"/>
              <a:gd name="T110" fmla="*/ 930 w 14013"/>
              <a:gd name="T111" fmla="*/ 3888 h 5897"/>
              <a:gd name="T112" fmla="*/ 645 w 14013"/>
              <a:gd name="T113" fmla="*/ 3423 h 5897"/>
              <a:gd name="T114" fmla="*/ 367 w 14013"/>
              <a:gd name="T115" fmla="*/ 2792 h 5897"/>
              <a:gd name="T116" fmla="*/ 171 w 14013"/>
              <a:gd name="T117" fmla="*/ 2128 h 5897"/>
              <a:gd name="T118" fmla="*/ 40 w 14013"/>
              <a:gd name="T119" fmla="*/ 1443 h 5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013" h="5897">
                <a:moveTo>
                  <a:pt x="0" y="1148"/>
                </a:moveTo>
                <a:lnTo>
                  <a:pt x="0" y="1148"/>
                </a:lnTo>
                <a:lnTo>
                  <a:pt x="2" y="1157"/>
                </a:lnTo>
                <a:lnTo>
                  <a:pt x="4" y="1166"/>
                </a:lnTo>
                <a:lnTo>
                  <a:pt x="7" y="1175"/>
                </a:lnTo>
                <a:lnTo>
                  <a:pt x="10" y="1184"/>
                </a:lnTo>
                <a:lnTo>
                  <a:pt x="18" y="1202"/>
                </a:lnTo>
                <a:lnTo>
                  <a:pt x="29" y="1219"/>
                </a:lnTo>
                <a:lnTo>
                  <a:pt x="41" y="1235"/>
                </a:lnTo>
                <a:lnTo>
                  <a:pt x="56" y="1251"/>
                </a:lnTo>
                <a:lnTo>
                  <a:pt x="73" y="1267"/>
                </a:lnTo>
                <a:lnTo>
                  <a:pt x="91" y="1282"/>
                </a:lnTo>
                <a:lnTo>
                  <a:pt x="110" y="1296"/>
                </a:lnTo>
                <a:lnTo>
                  <a:pt x="131" y="1311"/>
                </a:lnTo>
                <a:lnTo>
                  <a:pt x="152" y="1324"/>
                </a:lnTo>
                <a:lnTo>
                  <a:pt x="175" y="1337"/>
                </a:lnTo>
                <a:lnTo>
                  <a:pt x="199" y="1349"/>
                </a:lnTo>
                <a:lnTo>
                  <a:pt x="223" y="1361"/>
                </a:lnTo>
                <a:lnTo>
                  <a:pt x="250" y="1372"/>
                </a:lnTo>
                <a:lnTo>
                  <a:pt x="275" y="1382"/>
                </a:lnTo>
                <a:lnTo>
                  <a:pt x="301" y="1392"/>
                </a:lnTo>
                <a:lnTo>
                  <a:pt x="327" y="1402"/>
                </a:lnTo>
                <a:lnTo>
                  <a:pt x="380" y="1419"/>
                </a:lnTo>
                <a:lnTo>
                  <a:pt x="432" y="1433"/>
                </a:lnTo>
                <a:lnTo>
                  <a:pt x="482" y="1445"/>
                </a:lnTo>
                <a:lnTo>
                  <a:pt x="528" y="1455"/>
                </a:lnTo>
                <a:lnTo>
                  <a:pt x="571" y="1462"/>
                </a:lnTo>
                <a:lnTo>
                  <a:pt x="608" y="1466"/>
                </a:lnTo>
                <a:lnTo>
                  <a:pt x="639" y="1468"/>
                </a:lnTo>
                <a:lnTo>
                  <a:pt x="639" y="1468"/>
                </a:lnTo>
                <a:lnTo>
                  <a:pt x="664" y="1468"/>
                </a:lnTo>
                <a:lnTo>
                  <a:pt x="688" y="1468"/>
                </a:lnTo>
                <a:lnTo>
                  <a:pt x="713" y="1467"/>
                </a:lnTo>
                <a:lnTo>
                  <a:pt x="737" y="1465"/>
                </a:lnTo>
                <a:lnTo>
                  <a:pt x="761" y="1463"/>
                </a:lnTo>
                <a:lnTo>
                  <a:pt x="786" y="1460"/>
                </a:lnTo>
                <a:lnTo>
                  <a:pt x="834" y="1452"/>
                </a:lnTo>
                <a:lnTo>
                  <a:pt x="881" y="1442"/>
                </a:lnTo>
                <a:lnTo>
                  <a:pt x="927" y="1430"/>
                </a:lnTo>
                <a:lnTo>
                  <a:pt x="974" y="1416"/>
                </a:lnTo>
                <a:lnTo>
                  <a:pt x="1019" y="1400"/>
                </a:lnTo>
                <a:lnTo>
                  <a:pt x="1064" y="1383"/>
                </a:lnTo>
                <a:lnTo>
                  <a:pt x="1109" y="1364"/>
                </a:lnTo>
                <a:lnTo>
                  <a:pt x="1154" y="1343"/>
                </a:lnTo>
                <a:lnTo>
                  <a:pt x="1197" y="1320"/>
                </a:lnTo>
                <a:lnTo>
                  <a:pt x="1241" y="1296"/>
                </a:lnTo>
                <a:lnTo>
                  <a:pt x="1283" y="1271"/>
                </a:lnTo>
                <a:lnTo>
                  <a:pt x="1327" y="1245"/>
                </a:lnTo>
                <a:lnTo>
                  <a:pt x="1368" y="1218"/>
                </a:lnTo>
                <a:lnTo>
                  <a:pt x="1410" y="1191"/>
                </a:lnTo>
                <a:lnTo>
                  <a:pt x="1451" y="1162"/>
                </a:lnTo>
                <a:lnTo>
                  <a:pt x="1493" y="1133"/>
                </a:lnTo>
                <a:lnTo>
                  <a:pt x="1533" y="1102"/>
                </a:lnTo>
                <a:lnTo>
                  <a:pt x="1613" y="1042"/>
                </a:lnTo>
                <a:lnTo>
                  <a:pt x="1693" y="981"/>
                </a:lnTo>
                <a:lnTo>
                  <a:pt x="1848" y="859"/>
                </a:lnTo>
                <a:lnTo>
                  <a:pt x="1924" y="801"/>
                </a:lnTo>
                <a:lnTo>
                  <a:pt x="1962" y="773"/>
                </a:lnTo>
                <a:lnTo>
                  <a:pt x="2000" y="745"/>
                </a:lnTo>
                <a:lnTo>
                  <a:pt x="2000" y="745"/>
                </a:lnTo>
                <a:lnTo>
                  <a:pt x="2039" y="718"/>
                </a:lnTo>
                <a:lnTo>
                  <a:pt x="2078" y="692"/>
                </a:lnTo>
                <a:lnTo>
                  <a:pt x="2117" y="666"/>
                </a:lnTo>
                <a:lnTo>
                  <a:pt x="2157" y="641"/>
                </a:lnTo>
                <a:lnTo>
                  <a:pt x="2199" y="616"/>
                </a:lnTo>
                <a:lnTo>
                  <a:pt x="2240" y="592"/>
                </a:lnTo>
                <a:lnTo>
                  <a:pt x="2281" y="567"/>
                </a:lnTo>
                <a:lnTo>
                  <a:pt x="2323" y="544"/>
                </a:lnTo>
                <a:lnTo>
                  <a:pt x="2367" y="522"/>
                </a:lnTo>
                <a:lnTo>
                  <a:pt x="2409" y="500"/>
                </a:lnTo>
                <a:lnTo>
                  <a:pt x="2452" y="479"/>
                </a:lnTo>
                <a:lnTo>
                  <a:pt x="2495" y="458"/>
                </a:lnTo>
                <a:lnTo>
                  <a:pt x="2584" y="418"/>
                </a:lnTo>
                <a:lnTo>
                  <a:pt x="2672" y="379"/>
                </a:lnTo>
                <a:lnTo>
                  <a:pt x="2763" y="342"/>
                </a:lnTo>
                <a:lnTo>
                  <a:pt x="2853" y="308"/>
                </a:lnTo>
                <a:lnTo>
                  <a:pt x="2945" y="276"/>
                </a:lnTo>
                <a:lnTo>
                  <a:pt x="3036" y="245"/>
                </a:lnTo>
                <a:lnTo>
                  <a:pt x="3128" y="215"/>
                </a:lnTo>
                <a:lnTo>
                  <a:pt x="3219" y="188"/>
                </a:lnTo>
                <a:lnTo>
                  <a:pt x="3312" y="163"/>
                </a:lnTo>
                <a:lnTo>
                  <a:pt x="3404" y="139"/>
                </a:lnTo>
                <a:lnTo>
                  <a:pt x="3404" y="139"/>
                </a:lnTo>
                <a:lnTo>
                  <a:pt x="3500" y="116"/>
                </a:lnTo>
                <a:lnTo>
                  <a:pt x="3597" y="95"/>
                </a:lnTo>
                <a:lnTo>
                  <a:pt x="3694" y="76"/>
                </a:lnTo>
                <a:lnTo>
                  <a:pt x="3792" y="59"/>
                </a:lnTo>
                <a:lnTo>
                  <a:pt x="3889" y="43"/>
                </a:lnTo>
                <a:lnTo>
                  <a:pt x="3987" y="31"/>
                </a:lnTo>
                <a:lnTo>
                  <a:pt x="4085" y="20"/>
                </a:lnTo>
                <a:lnTo>
                  <a:pt x="4184" y="12"/>
                </a:lnTo>
                <a:lnTo>
                  <a:pt x="4283" y="5"/>
                </a:lnTo>
                <a:lnTo>
                  <a:pt x="4381" y="1"/>
                </a:lnTo>
                <a:lnTo>
                  <a:pt x="4480" y="0"/>
                </a:lnTo>
                <a:lnTo>
                  <a:pt x="4578" y="0"/>
                </a:lnTo>
                <a:lnTo>
                  <a:pt x="4677" y="3"/>
                </a:lnTo>
                <a:lnTo>
                  <a:pt x="4774" y="7"/>
                </a:lnTo>
                <a:lnTo>
                  <a:pt x="4873" y="15"/>
                </a:lnTo>
                <a:lnTo>
                  <a:pt x="4970" y="24"/>
                </a:lnTo>
                <a:lnTo>
                  <a:pt x="5068" y="36"/>
                </a:lnTo>
                <a:lnTo>
                  <a:pt x="5166" y="50"/>
                </a:lnTo>
                <a:lnTo>
                  <a:pt x="5262" y="67"/>
                </a:lnTo>
                <a:lnTo>
                  <a:pt x="5359" y="85"/>
                </a:lnTo>
                <a:lnTo>
                  <a:pt x="5454" y="106"/>
                </a:lnTo>
                <a:lnTo>
                  <a:pt x="5502" y="118"/>
                </a:lnTo>
                <a:lnTo>
                  <a:pt x="5550" y="129"/>
                </a:lnTo>
                <a:lnTo>
                  <a:pt x="5597" y="142"/>
                </a:lnTo>
                <a:lnTo>
                  <a:pt x="5644" y="155"/>
                </a:lnTo>
                <a:lnTo>
                  <a:pt x="5692" y="169"/>
                </a:lnTo>
                <a:lnTo>
                  <a:pt x="5739" y="183"/>
                </a:lnTo>
                <a:lnTo>
                  <a:pt x="5786" y="198"/>
                </a:lnTo>
                <a:lnTo>
                  <a:pt x="5832" y="213"/>
                </a:lnTo>
                <a:lnTo>
                  <a:pt x="5879" y="231"/>
                </a:lnTo>
                <a:lnTo>
                  <a:pt x="5926" y="247"/>
                </a:lnTo>
                <a:lnTo>
                  <a:pt x="5971" y="265"/>
                </a:lnTo>
                <a:lnTo>
                  <a:pt x="6017" y="282"/>
                </a:lnTo>
                <a:lnTo>
                  <a:pt x="6064" y="301"/>
                </a:lnTo>
                <a:lnTo>
                  <a:pt x="6109" y="320"/>
                </a:lnTo>
                <a:lnTo>
                  <a:pt x="6154" y="340"/>
                </a:lnTo>
                <a:lnTo>
                  <a:pt x="6199" y="360"/>
                </a:lnTo>
                <a:lnTo>
                  <a:pt x="6245" y="381"/>
                </a:lnTo>
                <a:lnTo>
                  <a:pt x="6289" y="403"/>
                </a:lnTo>
                <a:lnTo>
                  <a:pt x="6333" y="426"/>
                </a:lnTo>
                <a:lnTo>
                  <a:pt x="6377" y="449"/>
                </a:lnTo>
                <a:lnTo>
                  <a:pt x="6422" y="472"/>
                </a:lnTo>
                <a:lnTo>
                  <a:pt x="6466" y="496"/>
                </a:lnTo>
                <a:lnTo>
                  <a:pt x="6466" y="496"/>
                </a:lnTo>
                <a:lnTo>
                  <a:pt x="6664" y="609"/>
                </a:lnTo>
                <a:lnTo>
                  <a:pt x="6861" y="721"/>
                </a:lnTo>
                <a:lnTo>
                  <a:pt x="7059" y="834"/>
                </a:lnTo>
                <a:lnTo>
                  <a:pt x="7256" y="945"/>
                </a:lnTo>
                <a:lnTo>
                  <a:pt x="7455" y="1056"/>
                </a:lnTo>
                <a:lnTo>
                  <a:pt x="7554" y="1110"/>
                </a:lnTo>
                <a:lnTo>
                  <a:pt x="7654" y="1164"/>
                </a:lnTo>
                <a:lnTo>
                  <a:pt x="7753" y="1216"/>
                </a:lnTo>
                <a:lnTo>
                  <a:pt x="7854" y="1268"/>
                </a:lnTo>
                <a:lnTo>
                  <a:pt x="7954" y="1320"/>
                </a:lnTo>
                <a:lnTo>
                  <a:pt x="8055" y="1370"/>
                </a:lnTo>
                <a:lnTo>
                  <a:pt x="8157" y="1419"/>
                </a:lnTo>
                <a:lnTo>
                  <a:pt x="8258" y="1466"/>
                </a:lnTo>
                <a:lnTo>
                  <a:pt x="8360" y="1513"/>
                </a:lnTo>
                <a:lnTo>
                  <a:pt x="8462" y="1558"/>
                </a:lnTo>
                <a:lnTo>
                  <a:pt x="8565" y="1602"/>
                </a:lnTo>
                <a:lnTo>
                  <a:pt x="8668" y="1644"/>
                </a:lnTo>
                <a:lnTo>
                  <a:pt x="8773" y="1685"/>
                </a:lnTo>
                <a:lnTo>
                  <a:pt x="8878" y="1723"/>
                </a:lnTo>
                <a:lnTo>
                  <a:pt x="8983" y="1760"/>
                </a:lnTo>
                <a:lnTo>
                  <a:pt x="9090" y="1795"/>
                </a:lnTo>
                <a:lnTo>
                  <a:pt x="9196" y="1827"/>
                </a:lnTo>
                <a:lnTo>
                  <a:pt x="9305" y="1859"/>
                </a:lnTo>
                <a:lnTo>
                  <a:pt x="9414" y="1888"/>
                </a:lnTo>
                <a:lnTo>
                  <a:pt x="9468" y="1901"/>
                </a:lnTo>
                <a:lnTo>
                  <a:pt x="9523" y="1914"/>
                </a:lnTo>
                <a:lnTo>
                  <a:pt x="9578" y="1926"/>
                </a:lnTo>
                <a:lnTo>
                  <a:pt x="9633" y="1938"/>
                </a:lnTo>
                <a:lnTo>
                  <a:pt x="9689" y="1949"/>
                </a:lnTo>
                <a:lnTo>
                  <a:pt x="9745" y="1959"/>
                </a:lnTo>
                <a:lnTo>
                  <a:pt x="9801" y="1969"/>
                </a:lnTo>
                <a:lnTo>
                  <a:pt x="9857" y="1978"/>
                </a:lnTo>
                <a:lnTo>
                  <a:pt x="9914" y="1987"/>
                </a:lnTo>
                <a:lnTo>
                  <a:pt x="9970" y="1994"/>
                </a:lnTo>
                <a:lnTo>
                  <a:pt x="10027" y="2001"/>
                </a:lnTo>
                <a:lnTo>
                  <a:pt x="10084" y="2008"/>
                </a:lnTo>
                <a:lnTo>
                  <a:pt x="10142" y="2014"/>
                </a:lnTo>
                <a:lnTo>
                  <a:pt x="10200" y="2019"/>
                </a:lnTo>
                <a:lnTo>
                  <a:pt x="10258" y="2023"/>
                </a:lnTo>
                <a:lnTo>
                  <a:pt x="10317" y="2026"/>
                </a:lnTo>
                <a:lnTo>
                  <a:pt x="10375" y="2030"/>
                </a:lnTo>
                <a:lnTo>
                  <a:pt x="10434" y="2032"/>
                </a:lnTo>
                <a:lnTo>
                  <a:pt x="10494" y="2034"/>
                </a:lnTo>
                <a:lnTo>
                  <a:pt x="10553" y="2034"/>
                </a:lnTo>
                <a:lnTo>
                  <a:pt x="10612" y="2034"/>
                </a:lnTo>
                <a:lnTo>
                  <a:pt x="10673" y="2033"/>
                </a:lnTo>
                <a:lnTo>
                  <a:pt x="10733" y="2031"/>
                </a:lnTo>
                <a:lnTo>
                  <a:pt x="10795" y="2028"/>
                </a:lnTo>
                <a:lnTo>
                  <a:pt x="10856" y="2024"/>
                </a:lnTo>
                <a:lnTo>
                  <a:pt x="10917" y="2019"/>
                </a:lnTo>
                <a:lnTo>
                  <a:pt x="10979" y="2014"/>
                </a:lnTo>
                <a:lnTo>
                  <a:pt x="11041" y="2008"/>
                </a:lnTo>
                <a:lnTo>
                  <a:pt x="11103" y="2001"/>
                </a:lnTo>
                <a:lnTo>
                  <a:pt x="11167" y="1993"/>
                </a:lnTo>
                <a:lnTo>
                  <a:pt x="11229" y="1984"/>
                </a:lnTo>
                <a:lnTo>
                  <a:pt x="11293" y="1975"/>
                </a:lnTo>
                <a:lnTo>
                  <a:pt x="11357" y="1964"/>
                </a:lnTo>
                <a:lnTo>
                  <a:pt x="11421" y="1952"/>
                </a:lnTo>
                <a:lnTo>
                  <a:pt x="11485" y="1940"/>
                </a:lnTo>
                <a:lnTo>
                  <a:pt x="11551" y="1926"/>
                </a:lnTo>
                <a:lnTo>
                  <a:pt x="11616" y="1912"/>
                </a:lnTo>
                <a:lnTo>
                  <a:pt x="11682" y="1897"/>
                </a:lnTo>
                <a:lnTo>
                  <a:pt x="11748" y="1880"/>
                </a:lnTo>
                <a:lnTo>
                  <a:pt x="11814" y="1863"/>
                </a:lnTo>
                <a:lnTo>
                  <a:pt x="11882" y="1843"/>
                </a:lnTo>
                <a:lnTo>
                  <a:pt x="11948" y="1824"/>
                </a:lnTo>
                <a:lnTo>
                  <a:pt x="12016" y="1803"/>
                </a:lnTo>
                <a:lnTo>
                  <a:pt x="12085" y="1782"/>
                </a:lnTo>
                <a:lnTo>
                  <a:pt x="12153" y="1759"/>
                </a:lnTo>
                <a:lnTo>
                  <a:pt x="12222" y="1736"/>
                </a:lnTo>
                <a:lnTo>
                  <a:pt x="12291" y="1711"/>
                </a:lnTo>
                <a:lnTo>
                  <a:pt x="12361" y="1685"/>
                </a:lnTo>
                <a:lnTo>
                  <a:pt x="12431" y="1657"/>
                </a:lnTo>
                <a:lnTo>
                  <a:pt x="12502" y="1629"/>
                </a:lnTo>
                <a:lnTo>
                  <a:pt x="12573" y="1600"/>
                </a:lnTo>
                <a:lnTo>
                  <a:pt x="12645" y="1569"/>
                </a:lnTo>
                <a:lnTo>
                  <a:pt x="12716" y="1538"/>
                </a:lnTo>
                <a:lnTo>
                  <a:pt x="12789" y="1505"/>
                </a:lnTo>
                <a:lnTo>
                  <a:pt x="12862" y="1471"/>
                </a:lnTo>
                <a:lnTo>
                  <a:pt x="12936" y="1436"/>
                </a:lnTo>
                <a:lnTo>
                  <a:pt x="13009" y="1399"/>
                </a:lnTo>
                <a:lnTo>
                  <a:pt x="13084" y="1362"/>
                </a:lnTo>
                <a:lnTo>
                  <a:pt x="13158" y="1323"/>
                </a:lnTo>
                <a:lnTo>
                  <a:pt x="13233" y="1283"/>
                </a:lnTo>
                <a:lnTo>
                  <a:pt x="13309" y="1242"/>
                </a:lnTo>
                <a:lnTo>
                  <a:pt x="13385" y="1199"/>
                </a:lnTo>
                <a:lnTo>
                  <a:pt x="13462" y="1156"/>
                </a:lnTo>
                <a:lnTo>
                  <a:pt x="13539" y="1110"/>
                </a:lnTo>
                <a:lnTo>
                  <a:pt x="13617" y="1064"/>
                </a:lnTo>
                <a:lnTo>
                  <a:pt x="13695" y="1016"/>
                </a:lnTo>
                <a:lnTo>
                  <a:pt x="13774" y="968"/>
                </a:lnTo>
                <a:lnTo>
                  <a:pt x="13853" y="917"/>
                </a:lnTo>
                <a:lnTo>
                  <a:pt x="13933" y="865"/>
                </a:lnTo>
                <a:lnTo>
                  <a:pt x="14013" y="813"/>
                </a:lnTo>
                <a:lnTo>
                  <a:pt x="14013" y="813"/>
                </a:lnTo>
                <a:lnTo>
                  <a:pt x="14002" y="821"/>
                </a:lnTo>
                <a:lnTo>
                  <a:pt x="13991" y="830"/>
                </a:lnTo>
                <a:lnTo>
                  <a:pt x="13980" y="841"/>
                </a:lnTo>
                <a:lnTo>
                  <a:pt x="13969" y="852"/>
                </a:lnTo>
                <a:lnTo>
                  <a:pt x="13959" y="865"/>
                </a:lnTo>
                <a:lnTo>
                  <a:pt x="13947" y="878"/>
                </a:lnTo>
                <a:lnTo>
                  <a:pt x="13925" y="908"/>
                </a:lnTo>
                <a:lnTo>
                  <a:pt x="13904" y="941"/>
                </a:lnTo>
                <a:lnTo>
                  <a:pt x="13883" y="977"/>
                </a:lnTo>
                <a:lnTo>
                  <a:pt x="13863" y="1014"/>
                </a:lnTo>
                <a:lnTo>
                  <a:pt x="13843" y="1052"/>
                </a:lnTo>
                <a:lnTo>
                  <a:pt x="13804" y="1129"/>
                </a:lnTo>
                <a:lnTo>
                  <a:pt x="13766" y="1202"/>
                </a:lnTo>
                <a:lnTo>
                  <a:pt x="13749" y="1236"/>
                </a:lnTo>
                <a:lnTo>
                  <a:pt x="13732" y="1268"/>
                </a:lnTo>
                <a:lnTo>
                  <a:pt x="13716" y="1296"/>
                </a:lnTo>
                <a:lnTo>
                  <a:pt x="13701" y="1321"/>
                </a:lnTo>
                <a:lnTo>
                  <a:pt x="13701" y="1321"/>
                </a:lnTo>
                <a:lnTo>
                  <a:pt x="13643" y="1406"/>
                </a:lnTo>
                <a:lnTo>
                  <a:pt x="13582" y="1492"/>
                </a:lnTo>
                <a:lnTo>
                  <a:pt x="13522" y="1575"/>
                </a:lnTo>
                <a:lnTo>
                  <a:pt x="13461" y="1658"/>
                </a:lnTo>
                <a:lnTo>
                  <a:pt x="13398" y="1742"/>
                </a:lnTo>
                <a:lnTo>
                  <a:pt x="13335" y="1823"/>
                </a:lnTo>
                <a:lnTo>
                  <a:pt x="13271" y="1905"/>
                </a:lnTo>
                <a:lnTo>
                  <a:pt x="13205" y="1985"/>
                </a:lnTo>
                <a:lnTo>
                  <a:pt x="13139" y="2066"/>
                </a:lnTo>
                <a:lnTo>
                  <a:pt x="13071" y="2145"/>
                </a:lnTo>
                <a:lnTo>
                  <a:pt x="13004" y="2224"/>
                </a:lnTo>
                <a:lnTo>
                  <a:pt x="12936" y="2302"/>
                </a:lnTo>
                <a:lnTo>
                  <a:pt x="12866" y="2378"/>
                </a:lnTo>
                <a:lnTo>
                  <a:pt x="12797" y="2455"/>
                </a:lnTo>
                <a:lnTo>
                  <a:pt x="12726" y="2531"/>
                </a:lnTo>
                <a:lnTo>
                  <a:pt x="12654" y="2607"/>
                </a:lnTo>
                <a:lnTo>
                  <a:pt x="12654" y="2607"/>
                </a:lnTo>
                <a:lnTo>
                  <a:pt x="12562" y="2702"/>
                </a:lnTo>
                <a:lnTo>
                  <a:pt x="12467" y="2797"/>
                </a:lnTo>
                <a:lnTo>
                  <a:pt x="12370" y="2890"/>
                </a:lnTo>
                <a:lnTo>
                  <a:pt x="12274" y="2984"/>
                </a:lnTo>
                <a:lnTo>
                  <a:pt x="12175" y="3075"/>
                </a:lnTo>
                <a:lnTo>
                  <a:pt x="12075" y="3166"/>
                </a:lnTo>
                <a:lnTo>
                  <a:pt x="11974" y="3255"/>
                </a:lnTo>
                <a:lnTo>
                  <a:pt x="11872" y="3344"/>
                </a:lnTo>
                <a:lnTo>
                  <a:pt x="11768" y="3430"/>
                </a:lnTo>
                <a:lnTo>
                  <a:pt x="11662" y="3517"/>
                </a:lnTo>
                <a:lnTo>
                  <a:pt x="11557" y="3602"/>
                </a:lnTo>
                <a:lnTo>
                  <a:pt x="11449" y="3686"/>
                </a:lnTo>
                <a:lnTo>
                  <a:pt x="11341" y="3768"/>
                </a:lnTo>
                <a:lnTo>
                  <a:pt x="11231" y="3850"/>
                </a:lnTo>
                <a:lnTo>
                  <a:pt x="11120" y="3929"/>
                </a:lnTo>
                <a:lnTo>
                  <a:pt x="11009" y="4009"/>
                </a:lnTo>
                <a:lnTo>
                  <a:pt x="10896" y="4086"/>
                </a:lnTo>
                <a:lnTo>
                  <a:pt x="10781" y="4161"/>
                </a:lnTo>
                <a:lnTo>
                  <a:pt x="10667" y="4237"/>
                </a:lnTo>
                <a:lnTo>
                  <a:pt x="10551" y="4310"/>
                </a:lnTo>
                <a:lnTo>
                  <a:pt x="10433" y="4382"/>
                </a:lnTo>
                <a:lnTo>
                  <a:pt x="10316" y="4452"/>
                </a:lnTo>
                <a:lnTo>
                  <a:pt x="10197" y="4521"/>
                </a:lnTo>
                <a:lnTo>
                  <a:pt x="10077" y="4590"/>
                </a:lnTo>
                <a:lnTo>
                  <a:pt x="9958" y="4656"/>
                </a:lnTo>
                <a:lnTo>
                  <a:pt x="9836" y="4720"/>
                </a:lnTo>
                <a:lnTo>
                  <a:pt x="9714" y="4784"/>
                </a:lnTo>
                <a:lnTo>
                  <a:pt x="9591" y="4845"/>
                </a:lnTo>
                <a:lnTo>
                  <a:pt x="9467" y="4905"/>
                </a:lnTo>
                <a:lnTo>
                  <a:pt x="9343" y="4965"/>
                </a:lnTo>
                <a:lnTo>
                  <a:pt x="9218" y="5022"/>
                </a:lnTo>
                <a:lnTo>
                  <a:pt x="9092" y="5077"/>
                </a:lnTo>
                <a:lnTo>
                  <a:pt x="8965" y="5131"/>
                </a:lnTo>
                <a:lnTo>
                  <a:pt x="8838" y="5183"/>
                </a:lnTo>
                <a:lnTo>
                  <a:pt x="8711" y="5234"/>
                </a:lnTo>
                <a:lnTo>
                  <a:pt x="8582" y="5283"/>
                </a:lnTo>
                <a:lnTo>
                  <a:pt x="8453" y="5330"/>
                </a:lnTo>
                <a:lnTo>
                  <a:pt x="8323" y="5375"/>
                </a:lnTo>
                <a:lnTo>
                  <a:pt x="8194" y="5419"/>
                </a:lnTo>
                <a:lnTo>
                  <a:pt x="8063" y="5461"/>
                </a:lnTo>
                <a:lnTo>
                  <a:pt x="7932" y="5501"/>
                </a:lnTo>
                <a:lnTo>
                  <a:pt x="7801" y="5539"/>
                </a:lnTo>
                <a:lnTo>
                  <a:pt x="7669" y="5576"/>
                </a:lnTo>
                <a:lnTo>
                  <a:pt x="7536" y="5610"/>
                </a:lnTo>
                <a:lnTo>
                  <a:pt x="7403" y="5644"/>
                </a:lnTo>
                <a:lnTo>
                  <a:pt x="7270" y="5674"/>
                </a:lnTo>
                <a:lnTo>
                  <a:pt x="7137" y="5703"/>
                </a:lnTo>
                <a:lnTo>
                  <a:pt x="7004" y="5730"/>
                </a:lnTo>
                <a:lnTo>
                  <a:pt x="6869" y="5755"/>
                </a:lnTo>
                <a:lnTo>
                  <a:pt x="6735" y="5778"/>
                </a:lnTo>
                <a:lnTo>
                  <a:pt x="6601" y="5799"/>
                </a:lnTo>
                <a:lnTo>
                  <a:pt x="6466" y="5819"/>
                </a:lnTo>
                <a:lnTo>
                  <a:pt x="6331" y="5836"/>
                </a:lnTo>
                <a:lnTo>
                  <a:pt x="6196" y="5851"/>
                </a:lnTo>
                <a:lnTo>
                  <a:pt x="6062" y="5864"/>
                </a:lnTo>
                <a:lnTo>
                  <a:pt x="5926" y="5875"/>
                </a:lnTo>
                <a:lnTo>
                  <a:pt x="5791" y="5884"/>
                </a:lnTo>
                <a:lnTo>
                  <a:pt x="5655" y="5890"/>
                </a:lnTo>
                <a:lnTo>
                  <a:pt x="5520" y="5895"/>
                </a:lnTo>
                <a:lnTo>
                  <a:pt x="5385" y="5897"/>
                </a:lnTo>
                <a:lnTo>
                  <a:pt x="5249" y="5897"/>
                </a:lnTo>
                <a:lnTo>
                  <a:pt x="5113" y="5895"/>
                </a:lnTo>
                <a:lnTo>
                  <a:pt x="4978" y="5891"/>
                </a:lnTo>
                <a:lnTo>
                  <a:pt x="4843" y="5884"/>
                </a:lnTo>
                <a:lnTo>
                  <a:pt x="4843" y="5884"/>
                </a:lnTo>
                <a:lnTo>
                  <a:pt x="4775" y="5880"/>
                </a:lnTo>
                <a:lnTo>
                  <a:pt x="4707" y="5875"/>
                </a:lnTo>
                <a:lnTo>
                  <a:pt x="4640" y="5869"/>
                </a:lnTo>
                <a:lnTo>
                  <a:pt x="4572" y="5863"/>
                </a:lnTo>
                <a:lnTo>
                  <a:pt x="4505" y="5856"/>
                </a:lnTo>
                <a:lnTo>
                  <a:pt x="4437" y="5848"/>
                </a:lnTo>
                <a:lnTo>
                  <a:pt x="4371" y="5840"/>
                </a:lnTo>
                <a:lnTo>
                  <a:pt x="4304" y="5830"/>
                </a:lnTo>
                <a:lnTo>
                  <a:pt x="4237" y="5820"/>
                </a:lnTo>
                <a:lnTo>
                  <a:pt x="4171" y="5810"/>
                </a:lnTo>
                <a:lnTo>
                  <a:pt x="4105" y="5797"/>
                </a:lnTo>
                <a:lnTo>
                  <a:pt x="4038" y="5785"/>
                </a:lnTo>
                <a:lnTo>
                  <a:pt x="3972" y="5772"/>
                </a:lnTo>
                <a:lnTo>
                  <a:pt x="3906" y="5759"/>
                </a:lnTo>
                <a:lnTo>
                  <a:pt x="3840" y="5744"/>
                </a:lnTo>
                <a:lnTo>
                  <a:pt x="3775" y="5729"/>
                </a:lnTo>
                <a:lnTo>
                  <a:pt x="3710" y="5714"/>
                </a:lnTo>
                <a:lnTo>
                  <a:pt x="3645" y="5697"/>
                </a:lnTo>
                <a:lnTo>
                  <a:pt x="3581" y="5680"/>
                </a:lnTo>
                <a:lnTo>
                  <a:pt x="3516" y="5662"/>
                </a:lnTo>
                <a:lnTo>
                  <a:pt x="3452" y="5643"/>
                </a:lnTo>
                <a:lnTo>
                  <a:pt x="3388" y="5622"/>
                </a:lnTo>
                <a:lnTo>
                  <a:pt x="3324" y="5602"/>
                </a:lnTo>
                <a:lnTo>
                  <a:pt x="3262" y="5581"/>
                </a:lnTo>
                <a:lnTo>
                  <a:pt x="3198" y="5559"/>
                </a:lnTo>
                <a:lnTo>
                  <a:pt x="3136" y="5537"/>
                </a:lnTo>
                <a:lnTo>
                  <a:pt x="3074" y="5513"/>
                </a:lnTo>
                <a:lnTo>
                  <a:pt x="3011" y="5489"/>
                </a:lnTo>
                <a:lnTo>
                  <a:pt x="2950" y="5465"/>
                </a:lnTo>
                <a:lnTo>
                  <a:pt x="2889" y="5438"/>
                </a:lnTo>
                <a:lnTo>
                  <a:pt x="2827" y="5412"/>
                </a:lnTo>
                <a:lnTo>
                  <a:pt x="2767" y="5384"/>
                </a:lnTo>
                <a:lnTo>
                  <a:pt x="2707" y="5356"/>
                </a:lnTo>
                <a:lnTo>
                  <a:pt x="2647" y="5328"/>
                </a:lnTo>
                <a:lnTo>
                  <a:pt x="2588" y="5298"/>
                </a:lnTo>
                <a:lnTo>
                  <a:pt x="2529" y="5268"/>
                </a:lnTo>
                <a:lnTo>
                  <a:pt x="2470" y="5236"/>
                </a:lnTo>
                <a:lnTo>
                  <a:pt x="2413" y="5204"/>
                </a:lnTo>
                <a:lnTo>
                  <a:pt x="2355" y="5172"/>
                </a:lnTo>
                <a:lnTo>
                  <a:pt x="2297" y="5138"/>
                </a:lnTo>
                <a:lnTo>
                  <a:pt x="2241" y="5104"/>
                </a:lnTo>
                <a:lnTo>
                  <a:pt x="2185" y="5068"/>
                </a:lnTo>
                <a:lnTo>
                  <a:pt x="2128" y="5032"/>
                </a:lnTo>
                <a:lnTo>
                  <a:pt x="2073" y="4996"/>
                </a:lnTo>
                <a:lnTo>
                  <a:pt x="2019" y="4958"/>
                </a:lnTo>
                <a:lnTo>
                  <a:pt x="1964" y="4920"/>
                </a:lnTo>
                <a:lnTo>
                  <a:pt x="1910" y="4880"/>
                </a:lnTo>
                <a:lnTo>
                  <a:pt x="1857" y="4840"/>
                </a:lnTo>
                <a:lnTo>
                  <a:pt x="1804" y="4800"/>
                </a:lnTo>
                <a:lnTo>
                  <a:pt x="1752" y="4758"/>
                </a:lnTo>
                <a:lnTo>
                  <a:pt x="1700" y="4715"/>
                </a:lnTo>
                <a:lnTo>
                  <a:pt x="1650" y="4672"/>
                </a:lnTo>
                <a:lnTo>
                  <a:pt x="1598" y="4628"/>
                </a:lnTo>
                <a:lnTo>
                  <a:pt x="1549" y="4584"/>
                </a:lnTo>
                <a:lnTo>
                  <a:pt x="1499" y="4537"/>
                </a:lnTo>
                <a:lnTo>
                  <a:pt x="1450" y="4491"/>
                </a:lnTo>
                <a:lnTo>
                  <a:pt x="1402" y="4444"/>
                </a:lnTo>
                <a:lnTo>
                  <a:pt x="1355" y="4396"/>
                </a:lnTo>
                <a:lnTo>
                  <a:pt x="1308" y="4346"/>
                </a:lnTo>
                <a:lnTo>
                  <a:pt x="1261" y="4296"/>
                </a:lnTo>
                <a:lnTo>
                  <a:pt x="1215" y="4246"/>
                </a:lnTo>
                <a:lnTo>
                  <a:pt x="1171" y="4195"/>
                </a:lnTo>
                <a:lnTo>
                  <a:pt x="1126" y="4142"/>
                </a:lnTo>
                <a:lnTo>
                  <a:pt x="1082" y="4089"/>
                </a:lnTo>
                <a:lnTo>
                  <a:pt x="1082" y="4089"/>
                </a:lnTo>
                <a:lnTo>
                  <a:pt x="1051" y="4049"/>
                </a:lnTo>
                <a:lnTo>
                  <a:pt x="1020" y="4010"/>
                </a:lnTo>
                <a:lnTo>
                  <a:pt x="990" y="3969"/>
                </a:lnTo>
                <a:lnTo>
                  <a:pt x="960" y="3929"/>
                </a:lnTo>
                <a:lnTo>
                  <a:pt x="930" y="3888"/>
                </a:lnTo>
                <a:lnTo>
                  <a:pt x="902" y="3848"/>
                </a:lnTo>
                <a:lnTo>
                  <a:pt x="874" y="3806"/>
                </a:lnTo>
                <a:lnTo>
                  <a:pt x="846" y="3764"/>
                </a:lnTo>
                <a:lnTo>
                  <a:pt x="793" y="3681"/>
                </a:lnTo>
                <a:lnTo>
                  <a:pt x="741" y="3596"/>
                </a:lnTo>
                <a:lnTo>
                  <a:pt x="692" y="3510"/>
                </a:lnTo>
                <a:lnTo>
                  <a:pt x="645" y="3423"/>
                </a:lnTo>
                <a:lnTo>
                  <a:pt x="600" y="3336"/>
                </a:lnTo>
                <a:lnTo>
                  <a:pt x="556" y="3247"/>
                </a:lnTo>
                <a:lnTo>
                  <a:pt x="515" y="3158"/>
                </a:lnTo>
                <a:lnTo>
                  <a:pt x="475" y="3067"/>
                </a:lnTo>
                <a:lnTo>
                  <a:pt x="438" y="2976"/>
                </a:lnTo>
                <a:lnTo>
                  <a:pt x="401" y="2884"/>
                </a:lnTo>
                <a:lnTo>
                  <a:pt x="367" y="2792"/>
                </a:lnTo>
                <a:lnTo>
                  <a:pt x="334" y="2699"/>
                </a:lnTo>
                <a:lnTo>
                  <a:pt x="304" y="2605"/>
                </a:lnTo>
                <a:lnTo>
                  <a:pt x="274" y="2510"/>
                </a:lnTo>
                <a:lnTo>
                  <a:pt x="247" y="2416"/>
                </a:lnTo>
                <a:lnTo>
                  <a:pt x="219" y="2320"/>
                </a:lnTo>
                <a:lnTo>
                  <a:pt x="194" y="2225"/>
                </a:lnTo>
                <a:lnTo>
                  <a:pt x="171" y="2128"/>
                </a:lnTo>
                <a:lnTo>
                  <a:pt x="149" y="2032"/>
                </a:lnTo>
                <a:lnTo>
                  <a:pt x="128" y="1934"/>
                </a:lnTo>
                <a:lnTo>
                  <a:pt x="108" y="1836"/>
                </a:lnTo>
                <a:lnTo>
                  <a:pt x="90" y="1739"/>
                </a:lnTo>
                <a:lnTo>
                  <a:pt x="72" y="1640"/>
                </a:lnTo>
                <a:lnTo>
                  <a:pt x="55" y="1542"/>
                </a:lnTo>
                <a:lnTo>
                  <a:pt x="40" y="1443"/>
                </a:lnTo>
                <a:lnTo>
                  <a:pt x="26" y="1345"/>
                </a:lnTo>
                <a:lnTo>
                  <a:pt x="13" y="1246"/>
                </a:lnTo>
                <a:lnTo>
                  <a:pt x="0" y="1148"/>
                </a:lnTo>
                <a:lnTo>
                  <a:pt x="0" y="1148"/>
                </a:lnTo>
                <a:close/>
              </a:path>
            </a:pathLst>
          </a:custGeom>
          <a:solidFill>
            <a:srgbClr val="0D939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3812280" y="3120826"/>
            <a:ext cx="1895209" cy="2946334"/>
          </a:xfrm>
          <a:custGeom>
            <a:avLst/>
            <a:gdLst>
              <a:gd name="T0" fmla="*/ 2920 w 8330"/>
              <a:gd name="T1" fmla="*/ 36 h 12948"/>
              <a:gd name="T2" fmla="*/ 2859 w 8330"/>
              <a:gd name="T3" fmla="*/ 180 h 12948"/>
              <a:gd name="T4" fmla="*/ 2844 w 8330"/>
              <a:gd name="T5" fmla="*/ 369 h 12948"/>
              <a:gd name="T6" fmla="*/ 2885 w 8330"/>
              <a:gd name="T7" fmla="*/ 682 h 12948"/>
              <a:gd name="T8" fmla="*/ 2944 w 8330"/>
              <a:gd name="T9" fmla="*/ 823 h 12948"/>
              <a:gd name="T10" fmla="*/ 3128 w 8330"/>
              <a:gd name="T11" fmla="*/ 1077 h 12948"/>
              <a:gd name="T12" fmla="*/ 3391 w 8330"/>
              <a:gd name="T13" fmla="*/ 1301 h 12948"/>
              <a:gd name="T14" fmla="*/ 3900 w 8330"/>
              <a:gd name="T15" fmla="*/ 1619 h 12948"/>
              <a:gd name="T16" fmla="*/ 4176 w 8330"/>
              <a:gd name="T17" fmla="*/ 1801 h 12948"/>
              <a:gd name="T18" fmla="*/ 4437 w 8330"/>
              <a:gd name="T19" fmla="*/ 2013 h 12948"/>
              <a:gd name="T20" fmla="*/ 4839 w 8330"/>
              <a:gd name="T21" fmla="*/ 2431 h 12948"/>
              <a:gd name="T22" fmla="*/ 5188 w 8330"/>
              <a:gd name="T23" fmla="*/ 2891 h 12948"/>
              <a:gd name="T24" fmla="*/ 5532 w 8330"/>
              <a:gd name="T25" fmla="*/ 3492 h 12948"/>
              <a:gd name="T26" fmla="*/ 5777 w 8330"/>
              <a:gd name="T27" fmla="*/ 4135 h 12948"/>
              <a:gd name="T28" fmla="*/ 5909 w 8330"/>
              <a:gd name="T29" fmla="*/ 4759 h 12948"/>
              <a:gd name="T30" fmla="*/ 5938 w 8330"/>
              <a:gd name="T31" fmla="*/ 5102 h 12948"/>
              <a:gd name="T32" fmla="*/ 5936 w 8330"/>
              <a:gd name="T33" fmla="*/ 5448 h 12948"/>
              <a:gd name="T34" fmla="*/ 5903 w 8330"/>
              <a:gd name="T35" fmla="*/ 5794 h 12948"/>
              <a:gd name="T36" fmla="*/ 5723 w 8330"/>
              <a:gd name="T37" fmla="*/ 7031 h 12948"/>
              <a:gd name="T38" fmla="*/ 5645 w 8330"/>
              <a:gd name="T39" fmla="*/ 7815 h 12948"/>
              <a:gd name="T40" fmla="*/ 5633 w 8330"/>
              <a:gd name="T41" fmla="*/ 8599 h 12948"/>
              <a:gd name="T42" fmla="*/ 5692 w 8330"/>
              <a:gd name="T43" fmla="*/ 9213 h 12948"/>
              <a:gd name="T44" fmla="*/ 5769 w 8330"/>
              <a:gd name="T45" fmla="*/ 9603 h 12948"/>
              <a:gd name="T46" fmla="*/ 5882 w 8330"/>
              <a:gd name="T47" fmla="*/ 9993 h 12948"/>
              <a:gd name="T48" fmla="*/ 6036 w 8330"/>
              <a:gd name="T49" fmla="*/ 10383 h 12948"/>
              <a:gd name="T50" fmla="*/ 6233 w 8330"/>
              <a:gd name="T51" fmla="*/ 10774 h 12948"/>
              <a:gd name="T52" fmla="*/ 6478 w 8330"/>
              <a:gd name="T53" fmla="*/ 11164 h 12948"/>
              <a:gd name="T54" fmla="*/ 6776 w 8330"/>
              <a:gd name="T55" fmla="*/ 11554 h 12948"/>
              <a:gd name="T56" fmla="*/ 7130 w 8330"/>
              <a:gd name="T57" fmla="*/ 11944 h 12948"/>
              <a:gd name="T58" fmla="*/ 7545 w 8330"/>
              <a:gd name="T59" fmla="*/ 12334 h 12948"/>
              <a:gd name="T60" fmla="*/ 8025 w 8330"/>
              <a:gd name="T61" fmla="*/ 12724 h 12948"/>
              <a:gd name="T62" fmla="*/ 8306 w 8330"/>
              <a:gd name="T63" fmla="*/ 12933 h 12948"/>
              <a:gd name="T64" fmla="*/ 8130 w 8330"/>
              <a:gd name="T65" fmla="*/ 12885 h 12948"/>
              <a:gd name="T66" fmla="*/ 7772 w 8330"/>
              <a:gd name="T67" fmla="*/ 12845 h 12948"/>
              <a:gd name="T68" fmla="*/ 7242 w 8330"/>
              <a:gd name="T69" fmla="*/ 12708 h 12948"/>
              <a:gd name="T70" fmla="*/ 6553 w 8330"/>
              <a:gd name="T71" fmla="*/ 12479 h 12948"/>
              <a:gd name="T72" fmla="*/ 5921 w 8330"/>
              <a:gd name="T73" fmla="*/ 12221 h 12948"/>
              <a:gd name="T74" fmla="*/ 5077 w 8330"/>
              <a:gd name="T75" fmla="*/ 11797 h 12948"/>
              <a:gd name="T76" fmla="*/ 4266 w 8330"/>
              <a:gd name="T77" fmla="*/ 11298 h 12948"/>
              <a:gd name="T78" fmla="*/ 3494 w 8330"/>
              <a:gd name="T79" fmla="*/ 10726 h 12948"/>
              <a:gd name="T80" fmla="*/ 2772 w 8330"/>
              <a:gd name="T81" fmla="*/ 10089 h 12948"/>
              <a:gd name="T82" fmla="*/ 2111 w 8330"/>
              <a:gd name="T83" fmla="*/ 9391 h 12948"/>
              <a:gd name="T84" fmla="*/ 1518 w 8330"/>
              <a:gd name="T85" fmla="*/ 8638 h 12948"/>
              <a:gd name="T86" fmla="*/ 1004 w 8330"/>
              <a:gd name="T87" fmla="*/ 7833 h 12948"/>
              <a:gd name="T88" fmla="*/ 579 w 8330"/>
              <a:gd name="T89" fmla="*/ 6984 h 12948"/>
              <a:gd name="T90" fmla="*/ 292 w 8330"/>
              <a:gd name="T91" fmla="*/ 6224 h 12948"/>
              <a:gd name="T92" fmla="*/ 164 w 8330"/>
              <a:gd name="T93" fmla="*/ 5768 h 12948"/>
              <a:gd name="T94" fmla="*/ 71 w 8330"/>
              <a:gd name="T95" fmla="*/ 5305 h 12948"/>
              <a:gd name="T96" fmla="*/ 16 w 8330"/>
              <a:gd name="T97" fmla="*/ 4840 h 12948"/>
              <a:gd name="T98" fmla="*/ 0 w 8330"/>
              <a:gd name="T99" fmla="*/ 4374 h 12948"/>
              <a:gd name="T100" fmla="*/ 26 w 8330"/>
              <a:gd name="T101" fmla="*/ 3909 h 12948"/>
              <a:gd name="T102" fmla="*/ 94 w 8330"/>
              <a:gd name="T103" fmla="*/ 3451 h 12948"/>
              <a:gd name="T104" fmla="*/ 208 w 8330"/>
              <a:gd name="T105" fmla="*/ 2999 h 12948"/>
              <a:gd name="T106" fmla="*/ 368 w 8330"/>
              <a:gd name="T107" fmla="*/ 2558 h 12948"/>
              <a:gd name="T108" fmla="*/ 577 w 8330"/>
              <a:gd name="T109" fmla="*/ 2130 h 12948"/>
              <a:gd name="T110" fmla="*/ 743 w 8330"/>
              <a:gd name="T111" fmla="*/ 1856 h 12948"/>
              <a:gd name="T112" fmla="*/ 1074 w 8330"/>
              <a:gd name="T113" fmla="*/ 1422 h 12948"/>
              <a:gd name="T114" fmla="*/ 1562 w 8330"/>
              <a:gd name="T115" fmla="*/ 935 h 12948"/>
              <a:gd name="T116" fmla="*/ 2111 w 8330"/>
              <a:gd name="T117" fmla="*/ 513 h 12948"/>
              <a:gd name="T118" fmla="*/ 2702 w 8330"/>
              <a:gd name="T119" fmla="*/ 144 h 1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30" h="12948">
                <a:moveTo>
                  <a:pt x="2964" y="0"/>
                </a:moveTo>
                <a:lnTo>
                  <a:pt x="2964" y="0"/>
                </a:lnTo>
                <a:lnTo>
                  <a:pt x="2956" y="5"/>
                </a:lnTo>
                <a:lnTo>
                  <a:pt x="2948" y="10"/>
                </a:lnTo>
                <a:lnTo>
                  <a:pt x="2940" y="16"/>
                </a:lnTo>
                <a:lnTo>
                  <a:pt x="2933" y="22"/>
                </a:lnTo>
                <a:lnTo>
                  <a:pt x="2920" y="36"/>
                </a:lnTo>
                <a:lnTo>
                  <a:pt x="2908" y="52"/>
                </a:lnTo>
                <a:lnTo>
                  <a:pt x="2897" y="70"/>
                </a:lnTo>
                <a:lnTo>
                  <a:pt x="2887" y="89"/>
                </a:lnTo>
                <a:lnTo>
                  <a:pt x="2879" y="110"/>
                </a:lnTo>
                <a:lnTo>
                  <a:pt x="2871" y="132"/>
                </a:lnTo>
                <a:lnTo>
                  <a:pt x="2865" y="156"/>
                </a:lnTo>
                <a:lnTo>
                  <a:pt x="2859" y="180"/>
                </a:lnTo>
                <a:lnTo>
                  <a:pt x="2855" y="205"/>
                </a:lnTo>
                <a:lnTo>
                  <a:pt x="2851" y="231"/>
                </a:lnTo>
                <a:lnTo>
                  <a:pt x="2848" y="258"/>
                </a:lnTo>
                <a:lnTo>
                  <a:pt x="2846" y="285"/>
                </a:lnTo>
                <a:lnTo>
                  <a:pt x="2845" y="312"/>
                </a:lnTo>
                <a:lnTo>
                  <a:pt x="2844" y="341"/>
                </a:lnTo>
                <a:lnTo>
                  <a:pt x="2844" y="369"/>
                </a:lnTo>
                <a:lnTo>
                  <a:pt x="2845" y="397"/>
                </a:lnTo>
                <a:lnTo>
                  <a:pt x="2848" y="452"/>
                </a:lnTo>
                <a:lnTo>
                  <a:pt x="2853" y="506"/>
                </a:lnTo>
                <a:lnTo>
                  <a:pt x="2860" y="557"/>
                </a:lnTo>
                <a:lnTo>
                  <a:pt x="2868" y="603"/>
                </a:lnTo>
                <a:lnTo>
                  <a:pt x="2876" y="645"/>
                </a:lnTo>
                <a:lnTo>
                  <a:pt x="2885" y="682"/>
                </a:lnTo>
                <a:lnTo>
                  <a:pt x="2895" y="711"/>
                </a:lnTo>
                <a:lnTo>
                  <a:pt x="2895" y="711"/>
                </a:lnTo>
                <a:lnTo>
                  <a:pt x="2903" y="734"/>
                </a:lnTo>
                <a:lnTo>
                  <a:pt x="2913" y="757"/>
                </a:lnTo>
                <a:lnTo>
                  <a:pt x="2922" y="779"/>
                </a:lnTo>
                <a:lnTo>
                  <a:pt x="2933" y="801"/>
                </a:lnTo>
                <a:lnTo>
                  <a:pt x="2944" y="823"/>
                </a:lnTo>
                <a:lnTo>
                  <a:pt x="2955" y="844"/>
                </a:lnTo>
                <a:lnTo>
                  <a:pt x="2980" y="887"/>
                </a:lnTo>
                <a:lnTo>
                  <a:pt x="3007" y="927"/>
                </a:lnTo>
                <a:lnTo>
                  <a:pt x="3035" y="966"/>
                </a:lnTo>
                <a:lnTo>
                  <a:pt x="3064" y="1004"/>
                </a:lnTo>
                <a:lnTo>
                  <a:pt x="3095" y="1042"/>
                </a:lnTo>
                <a:lnTo>
                  <a:pt x="3128" y="1077"/>
                </a:lnTo>
                <a:lnTo>
                  <a:pt x="3163" y="1112"/>
                </a:lnTo>
                <a:lnTo>
                  <a:pt x="3198" y="1146"/>
                </a:lnTo>
                <a:lnTo>
                  <a:pt x="3235" y="1178"/>
                </a:lnTo>
                <a:lnTo>
                  <a:pt x="3272" y="1210"/>
                </a:lnTo>
                <a:lnTo>
                  <a:pt x="3311" y="1242"/>
                </a:lnTo>
                <a:lnTo>
                  <a:pt x="3351" y="1272"/>
                </a:lnTo>
                <a:lnTo>
                  <a:pt x="3391" y="1301"/>
                </a:lnTo>
                <a:lnTo>
                  <a:pt x="3432" y="1330"/>
                </a:lnTo>
                <a:lnTo>
                  <a:pt x="3474" y="1358"/>
                </a:lnTo>
                <a:lnTo>
                  <a:pt x="3516" y="1386"/>
                </a:lnTo>
                <a:lnTo>
                  <a:pt x="3559" y="1414"/>
                </a:lnTo>
                <a:lnTo>
                  <a:pt x="3644" y="1466"/>
                </a:lnTo>
                <a:lnTo>
                  <a:pt x="3730" y="1518"/>
                </a:lnTo>
                <a:lnTo>
                  <a:pt x="3900" y="1619"/>
                </a:lnTo>
                <a:lnTo>
                  <a:pt x="3981" y="1669"/>
                </a:lnTo>
                <a:lnTo>
                  <a:pt x="4021" y="1694"/>
                </a:lnTo>
                <a:lnTo>
                  <a:pt x="4060" y="1719"/>
                </a:lnTo>
                <a:lnTo>
                  <a:pt x="4060" y="1719"/>
                </a:lnTo>
                <a:lnTo>
                  <a:pt x="4099" y="1745"/>
                </a:lnTo>
                <a:lnTo>
                  <a:pt x="4138" y="1773"/>
                </a:lnTo>
                <a:lnTo>
                  <a:pt x="4176" y="1801"/>
                </a:lnTo>
                <a:lnTo>
                  <a:pt x="4215" y="1829"/>
                </a:lnTo>
                <a:lnTo>
                  <a:pt x="4253" y="1858"/>
                </a:lnTo>
                <a:lnTo>
                  <a:pt x="4290" y="1888"/>
                </a:lnTo>
                <a:lnTo>
                  <a:pt x="4327" y="1918"/>
                </a:lnTo>
                <a:lnTo>
                  <a:pt x="4364" y="1950"/>
                </a:lnTo>
                <a:lnTo>
                  <a:pt x="4401" y="1981"/>
                </a:lnTo>
                <a:lnTo>
                  <a:pt x="4437" y="2013"/>
                </a:lnTo>
                <a:lnTo>
                  <a:pt x="4472" y="2045"/>
                </a:lnTo>
                <a:lnTo>
                  <a:pt x="4507" y="2078"/>
                </a:lnTo>
                <a:lnTo>
                  <a:pt x="4577" y="2146"/>
                </a:lnTo>
                <a:lnTo>
                  <a:pt x="4645" y="2215"/>
                </a:lnTo>
                <a:lnTo>
                  <a:pt x="4711" y="2285"/>
                </a:lnTo>
                <a:lnTo>
                  <a:pt x="4776" y="2358"/>
                </a:lnTo>
                <a:lnTo>
                  <a:pt x="4839" y="2431"/>
                </a:lnTo>
                <a:lnTo>
                  <a:pt x="4900" y="2506"/>
                </a:lnTo>
                <a:lnTo>
                  <a:pt x="4961" y="2581"/>
                </a:lnTo>
                <a:lnTo>
                  <a:pt x="5019" y="2657"/>
                </a:lnTo>
                <a:lnTo>
                  <a:pt x="5076" y="2733"/>
                </a:lnTo>
                <a:lnTo>
                  <a:pt x="5132" y="2809"/>
                </a:lnTo>
                <a:lnTo>
                  <a:pt x="5132" y="2809"/>
                </a:lnTo>
                <a:lnTo>
                  <a:pt x="5188" y="2891"/>
                </a:lnTo>
                <a:lnTo>
                  <a:pt x="5243" y="2974"/>
                </a:lnTo>
                <a:lnTo>
                  <a:pt x="5296" y="3058"/>
                </a:lnTo>
                <a:lnTo>
                  <a:pt x="5347" y="3142"/>
                </a:lnTo>
                <a:lnTo>
                  <a:pt x="5396" y="3229"/>
                </a:lnTo>
                <a:lnTo>
                  <a:pt x="5444" y="3315"/>
                </a:lnTo>
                <a:lnTo>
                  <a:pt x="5489" y="3403"/>
                </a:lnTo>
                <a:lnTo>
                  <a:pt x="5532" y="3492"/>
                </a:lnTo>
                <a:lnTo>
                  <a:pt x="5573" y="3582"/>
                </a:lnTo>
                <a:lnTo>
                  <a:pt x="5612" y="3672"/>
                </a:lnTo>
                <a:lnTo>
                  <a:pt x="5650" y="3763"/>
                </a:lnTo>
                <a:lnTo>
                  <a:pt x="5685" y="3855"/>
                </a:lnTo>
                <a:lnTo>
                  <a:pt x="5718" y="3948"/>
                </a:lnTo>
                <a:lnTo>
                  <a:pt x="5749" y="4041"/>
                </a:lnTo>
                <a:lnTo>
                  <a:pt x="5777" y="4135"/>
                </a:lnTo>
                <a:lnTo>
                  <a:pt x="5805" y="4229"/>
                </a:lnTo>
                <a:lnTo>
                  <a:pt x="5829" y="4325"/>
                </a:lnTo>
                <a:lnTo>
                  <a:pt x="5851" y="4420"/>
                </a:lnTo>
                <a:lnTo>
                  <a:pt x="5870" y="4517"/>
                </a:lnTo>
                <a:lnTo>
                  <a:pt x="5887" y="4613"/>
                </a:lnTo>
                <a:lnTo>
                  <a:pt x="5902" y="4711"/>
                </a:lnTo>
                <a:lnTo>
                  <a:pt x="5909" y="4759"/>
                </a:lnTo>
                <a:lnTo>
                  <a:pt x="5915" y="4808"/>
                </a:lnTo>
                <a:lnTo>
                  <a:pt x="5920" y="4857"/>
                </a:lnTo>
                <a:lnTo>
                  <a:pt x="5925" y="4906"/>
                </a:lnTo>
                <a:lnTo>
                  <a:pt x="5929" y="4954"/>
                </a:lnTo>
                <a:lnTo>
                  <a:pt x="5933" y="5004"/>
                </a:lnTo>
                <a:lnTo>
                  <a:pt x="5936" y="5053"/>
                </a:lnTo>
                <a:lnTo>
                  <a:pt x="5938" y="5102"/>
                </a:lnTo>
                <a:lnTo>
                  <a:pt x="5940" y="5151"/>
                </a:lnTo>
                <a:lnTo>
                  <a:pt x="5941" y="5201"/>
                </a:lnTo>
                <a:lnTo>
                  <a:pt x="5941" y="5250"/>
                </a:lnTo>
                <a:lnTo>
                  <a:pt x="5941" y="5299"/>
                </a:lnTo>
                <a:lnTo>
                  <a:pt x="5940" y="5348"/>
                </a:lnTo>
                <a:lnTo>
                  <a:pt x="5938" y="5399"/>
                </a:lnTo>
                <a:lnTo>
                  <a:pt x="5936" y="5448"/>
                </a:lnTo>
                <a:lnTo>
                  <a:pt x="5934" y="5497"/>
                </a:lnTo>
                <a:lnTo>
                  <a:pt x="5930" y="5547"/>
                </a:lnTo>
                <a:lnTo>
                  <a:pt x="5926" y="5596"/>
                </a:lnTo>
                <a:lnTo>
                  <a:pt x="5921" y="5646"/>
                </a:lnTo>
                <a:lnTo>
                  <a:pt x="5916" y="5695"/>
                </a:lnTo>
                <a:lnTo>
                  <a:pt x="5910" y="5745"/>
                </a:lnTo>
                <a:lnTo>
                  <a:pt x="5903" y="5794"/>
                </a:lnTo>
                <a:lnTo>
                  <a:pt x="5903" y="5794"/>
                </a:lnTo>
                <a:lnTo>
                  <a:pt x="5870" y="6019"/>
                </a:lnTo>
                <a:lnTo>
                  <a:pt x="5836" y="6244"/>
                </a:lnTo>
                <a:lnTo>
                  <a:pt x="5803" y="6470"/>
                </a:lnTo>
                <a:lnTo>
                  <a:pt x="5769" y="6694"/>
                </a:lnTo>
                <a:lnTo>
                  <a:pt x="5738" y="6919"/>
                </a:lnTo>
                <a:lnTo>
                  <a:pt x="5723" y="7031"/>
                </a:lnTo>
                <a:lnTo>
                  <a:pt x="5709" y="7143"/>
                </a:lnTo>
                <a:lnTo>
                  <a:pt x="5696" y="7255"/>
                </a:lnTo>
                <a:lnTo>
                  <a:pt x="5683" y="7368"/>
                </a:lnTo>
                <a:lnTo>
                  <a:pt x="5672" y="7479"/>
                </a:lnTo>
                <a:lnTo>
                  <a:pt x="5662" y="7592"/>
                </a:lnTo>
                <a:lnTo>
                  <a:pt x="5652" y="7704"/>
                </a:lnTo>
                <a:lnTo>
                  <a:pt x="5645" y="7815"/>
                </a:lnTo>
                <a:lnTo>
                  <a:pt x="5638" y="7928"/>
                </a:lnTo>
                <a:lnTo>
                  <a:pt x="5633" y="8039"/>
                </a:lnTo>
                <a:lnTo>
                  <a:pt x="5629" y="8151"/>
                </a:lnTo>
                <a:lnTo>
                  <a:pt x="5628" y="8263"/>
                </a:lnTo>
                <a:lnTo>
                  <a:pt x="5627" y="8375"/>
                </a:lnTo>
                <a:lnTo>
                  <a:pt x="5629" y="8487"/>
                </a:lnTo>
                <a:lnTo>
                  <a:pt x="5633" y="8599"/>
                </a:lnTo>
                <a:lnTo>
                  <a:pt x="5638" y="8710"/>
                </a:lnTo>
                <a:lnTo>
                  <a:pt x="5646" y="8822"/>
                </a:lnTo>
                <a:lnTo>
                  <a:pt x="5656" y="8933"/>
                </a:lnTo>
                <a:lnTo>
                  <a:pt x="5669" y="9045"/>
                </a:lnTo>
                <a:lnTo>
                  <a:pt x="5676" y="9101"/>
                </a:lnTo>
                <a:lnTo>
                  <a:pt x="5684" y="9157"/>
                </a:lnTo>
                <a:lnTo>
                  <a:pt x="5692" y="9213"/>
                </a:lnTo>
                <a:lnTo>
                  <a:pt x="5701" y="9268"/>
                </a:lnTo>
                <a:lnTo>
                  <a:pt x="5710" y="9325"/>
                </a:lnTo>
                <a:lnTo>
                  <a:pt x="5721" y="9380"/>
                </a:lnTo>
                <a:lnTo>
                  <a:pt x="5732" y="9436"/>
                </a:lnTo>
                <a:lnTo>
                  <a:pt x="5743" y="9491"/>
                </a:lnTo>
                <a:lnTo>
                  <a:pt x="5756" y="9548"/>
                </a:lnTo>
                <a:lnTo>
                  <a:pt x="5769" y="9603"/>
                </a:lnTo>
                <a:lnTo>
                  <a:pt x="5783" y="9658"/>
                </a:lnTo>
                <a:lnTo>
                  <a:pt x="5798" y="9715"/>
                </a:lnTo>
                <a:lnTo>
                  <a:pt x="5814" y="9770"/>
                </a:lnTo>
                <a:lnTo>
                  <a:pt x="5830" y="9826"/>
                </a:lnTo>
                <a:lnTo>
                  <a:pt x="5846" y="9882"/>
                </a:lnTo>
                <a:lnTo>
                  <a:pt x="5864" y="9938"/>
                </a:lnTo>
                <a:lnTo>
                  <a:pt x="5882" y="9993"/>
                </a:lnTo>
                <a:lnTo>
                  <a:pt x="5902" y="10050"/>
                </a:lnTo>
                <a:lnTo>
                  <a:pt x="5922" y="10105"/>
                </a:lnTo>
                <a:lnTo>
                  <a:pt x="5943" y="10160"/>
                </a:lnTo>
                <a:lnTo>
                  <a:pt x="5964" y="10217"/>
                </a:lnTo>
                <a:lnTo>
                  <a:pt x="5988" y="10272"/>
                </a:lnTo>
                <a:lnTo>
                  <a:pt x="6011" y="10328"/>
                </a:lnTo>
                <a:lnTo>
                  <a:pt x="6036" y="10383"/>
                </a:lnTo>
                <a:lnTo>
                  <a:pt x="6061" y="10440"/>
                </a:lnTo>
                <a:lnTo>
                  <a:pt x="6087" y="10495"/>
                </a:lnTo>
                <a:lnTo>
                  <a:pt x="6114" y="10550"/>
                </a:lnTo>
                <a:lnTo>
                  <a:pt x="6142" y="10607"/>
                </a:lnTo>
                <a:lnTo>
                  <a:pt x="6172" y="10662"/>
                </a:lnTo>
                <a:lnTo>
                  <a:pt x="6202" y="10718"/>
                </a:lnTo>
                <a:lnTo>
                  <a:pt x="6233" y="10774"/>
                </a:lnTo>
                <a:lnTo>
                  <a:pt x="6265" y="10830"/>
                </a:lnTo>
                <a:lnTo>
                  <a:pt x="6297" y="10885"/>
                </a:lnTo>
                <a:lnTo>
                  <a:pt x="6332" y="10941"/>
                </a:lnTo>
                <a:lnTo>
                  <a:pt x="6367" y="10997"/>
                </a:lnTo>
                <a:lnTo>
                  <a:pt x="6403" y="11052"/>
                </a:lnTo>
                <a:lnTo>
                  <a:pt x="6440" y="11108"/>
                </a:lnTo>
                <a:lnTo>
                  <a:pt x="6478" y="11164"/>
                </a:lnTo>
                <a:lnTo>
                  <a:pt x="6518" y="11219"/>
                </a:lnTo>
                <a:lnTo>
                  <a:pt x="6558" y="11275"/>
                </a:lnTo>
                <a:lnTo>
                  <a:pt x="6599" y="11331"/>
                </a:lnTo>
                <a:lnTo>
                  <a:pt x="6641" y="11387"/>
                </a:lnTo>
                <a:lnTo>
                  <a:pt x="6686" y="11442"/>
                </a:lnTo>
                <a:lnTo>
                  <a:pt x="6730" y="11498"/>
                </a:lnTo>
                <a:lnTo>
                  <a:pt x="6776" y="11554"/>
                </a:lnTo>
                <a:lnTo>
                  <a:pt x="6823" y="11609"/>
                </a:lnTo>
                <a:lnTo>
                  <a:pt x="6872" y="11666"/>
                </a:lnTo>
                <a:lnTo>
                  <a:pt x="6921" y="11721"/>
                </a:lnTo>
                <a:lnTo>
                  <a:pt x="6971" y="11776"/>
                </a:lnTo>
                <a:lnTo>
                  <a:pt x="7024" y="11832"/>
                </a:lnTo>
                <a:lnTo>
                  <a:pt x="7076" y="11888"/>
                </a:lnTo>
                <a:lnTo>
                  <a:pt x="7130" y="11944"/>
                </a:lnTo>
                <a:lnTo>
                  <a:pt x="7185" y="11999"/>
                </a:lnTo>
                <a:lnTo>
                  <a:pt x="7243" y="12056"/>
                </a:lnTo>
                <a:lnTo>
                  <a:pt x="7300" y="12111"/>
                </a:lnTo>
                <a:lnTo>
                  <a:pt x="7359" y="12166"/>
                </a:lnTo>
                <a:lnTo>
                  <a:pt x="7421" y="12223"/>
                </a:lnTo>
                <a:lnTo>
                  <a:pt x="7482" y="12278"/>
                </a:lnTo>
                <a:lnTo>
                  <a:pt x="7545" y="12334"/>
                </a:lnTo>
                <a:lnTo>
                  <a:pt x="7610" y="12390"/>
                </a:lnTo>
                <a:lnTo>
                  <a:pt x="7675" y="12446"/>
                </a:lnTo>
                <a:lnTo>
                  <a:pt x="7743" y="12501"/>
                </a:lnTo>
                <a:lnTo>
                  <a:pt x="7811" y="12557"/>
                </a:lnTo>
                <a:lnTo>
                  <a:pt x="7881" y="12613"/>
                </a:lnTo>
                <a:lnTo>
                  <a:pt x="7953" y="12668"/>
                </a:lnTo>
                <a:lnTo>
                  <a:pt x="8025" y="12724"/>
                </a:lnTo>
                <a:lnTo>
                  <a:pt x="8100" y="12780"/>
                </a:lnTo>
                <a:lnTo>
                  <a:pt x="8175" y="12836"/>
                </a:lnTo>
                <a:lnTo>
                  <a:pt x="8251" y="12891"/>
                </a:lnTo>
                <a:lnTo>
                  <a:pt x="8330" y="12948"/>
                </a:lnTo>
                <a:lnTo>
                  <a:pt x="8330" y="12948"/>
                </a:lnTo>
                <a:lnTo>
                  <a:pt x="8319" y="12940"/>
                </a:lnTo>
                <a:lnTo>
                  <a:pt x="8306" y="12933"/>
                </a:lnTo>
                <a:lnTo>
                  <a:pt x="8292" y="12927"/>
                </a:lnTo>
                <a:lnTo>
                  <a:pt x="8278" y="12921"/>
                </a:lnTo>
                <a:lnTo>
                  <a:pt x="8262" y="12915"/>
                </a:lnTo>
                <a:lnTo>
                  <a:pt x="8244" y="12909"/>
                </a:lnTo>
                <a:lnTo>
                  <a:pt x="8209" y="12900"/>
                </a:lnTo>
                <a:lnTo>
                  <a:pt x="8170" y="12892"/>
                </a:lnTo>
                <a:lnTo>
                  <a:pt x="8130" y="12885"/>
                </a:lnTo>
                <a:lnTo>
                  <a:pt x="8088" y="12879"/>
                </a:lnTo>
                <a:lnTo>
                  <a:pt x="8045" y="12874"/>
                </a:lnTo>
                <a:lnTo>
                  <a:pt x="7960" y="12866"/>
                </a:lnTo>
                <a:lnTo>
                  <a:pt x="7877" y="12858"/>
                </a:lnTo>
                <a:lnTo>
                  <a:pt x="7839" y="12854"/>
                </a:lnTo>
                <a:lnTo>
                  <a:pt x="7804" y="12850"/>
                </a:lnTo>
                <a:lnTo>
                  <a:pt x="7772" y="12845"/>
                </a:lnTo>
                <a:lnTo>
                  <a:pt x="7744" y="12839"/>
                </a:lnTo>
                <a:lnTo>
                  <a:pt x="7744" y="12839"/>
                </a:lnTo>
                <a:lnTo>
                  <a:pt x="7642" y="12815"/>
                </a:lnTo>
                <a:lnTo>
                  <a:pt x="7541" y="12791"/>
                </a:lnTo>
                <a:lnTo>
                  <a:pt x="7441" y="12765"/>
                </a:lnTo>
                <a:lnTo>
                  <a:pt x="7341" y="12737"/>
                </a:lnTo>
                <a:lnTo>
                  <a:pt x="7242" y="12708"/>
                </a:lnTo>
                <a:lnTo>
                  <a:pt x="7142" y="12679"/>
                </a:lnTo>
                <a:lnTo>
                  <a:pt x="7043" y="12648"/>
                </a:lnTo>
                <a:lnTo>
                  <a:pt x="6944" y="12617"/>
                </a:lnTo>
                <a:lnTo>
                  <a:pt x="6845" y="12584"/>
                </a:lnTo>
                <a:lnTo>
                  <a:pt x="6748" y="12549"/>
                </a:lnTo>
                <a:lnTo>
                  <a:pt x="6649" y="12515"/>
                </a:lnTo>
                <a:lnTo>
                  <a:pt x="6553" y="12479"/>
                </a:lnTo>
                <a:lnTo>
                  <a:pt x="6455" y="12443"/>
                </a:lnTo>
                <a:lnTo>
                  <a:pt x="6359" y="12405"/>
                </a:lnTo>
                <a:lnTo>
                  <a:pt x="6262" y="12366"/>
                </a:lnTo>
                <a:lnTo>
                  <a:pt x="6167" y="12327"/>
                </a:lnTo>
                <a:lnTo>
                  <a:pt x="6167" y="12327"/>
                </a:lnTo>
                <a:lnTo>
                  <a:pt x="6044" y="12275"/>
                </a:lnTo>
                <a:lnTo>
                  <a:pt x="5921" y="12221"/>
                </a:lnTo>
                <a:lnTo>
                  <a:pt x="5800" y="12165"/>
                </a:lnTo>
                <a:lnTo>
                  <a:pt x="5678" y="12108"/>
                </a:lnTo>
                <a:lnTo>
                  <a:pt x="5556" y="12049"/>
                </a:lnTo>
                <a:lnTo>
                  <a:pt x="5436" y="11988"/>
                </a:lnTo>
                <a:lnTo>
                  <a:pt x="5316" y="11926"/>
                </a:lnTo>
                <a:lnTo>
                  <a:pt x="5196" y="11863"/>
                </a:lnTo>
                <a:lnTo>
                  <a:pt x="5077" y="11797"/>
                </a:lnTo>
                <a:lnTo>
                  <a:pt x="4960" y="11731"/>
                </a:lnTo>
                <a:lnTo>
                  <a:pt x="4842" y="11663"/>
                </a:lnTo>
                <a:lnTo>
                  <a:pt x="4725" y="11592"/>
                </a:lnTo>
                <a:lnTo>
                  <a:pt x="4609" y="11521"/>
                </a:lnTo>
                <a:lnTo>
                  <a:pt x="4494" y="11447"/>
                </a:lnTo>
                <a:lnTo>
                  <a:pt x="4379" y="11373"/>
                </a:lnTo>
                <a:lnTo>
                  <a:pt x="4266" y="11298"/>
                </a:lnTo>
                <a:lnTo>
                  <a:pt x="4152" y="11220"/>
                </a:lnTo>
                <a:lnTo>
                  <a:pt x="4041" y="11142"/>
                </a:lnTo>
                <a:lnTo>
                  <a:pt x="3929" y="11061"/>
                </a:lnTo>
                <a:lnTo>
                  <a:pt x="3819" y="10980"/>
                </a:lnTo>
                <a:lnTo>
                  <a:pt x="3710" y="10896"/>
                </a:lnTo>
                <a:lnTo>
                  <a:pt x="3601" y="10812"/>
                </a:lnTo>
                <a:lnTo>
                  <a:pt x="3494" y="10726"/>
                </a:lnTo>
                <a:lnTo>
                  <a:pt x="3388" y="10639"/>
                </a:lnTo>
                <a:lnTo>
                  <a:pt x="3282" y="10550"/>
                </a:lnTo>
                <a:lnTo>
                  <a:pt x="3178" y="10461"/>
                </a:lnTo>
                <a:lnTo>
                  <a:pt x="3075" y="10370"/>
                </a:lnTo>
                <a:lnTo>
                  <a:pt x="2973" y="10278"/>
                </a:lnTo>
                <a:lnTo>
                  <a:pt x="2872" y="10184"/>
                </a:lnTo>
                <a:lnTo>
                  <a:pt x="2772" y="10089"/>
                </a:lnTo>
                <a:lnTo>
                  <a:pt x="2674" y="9993"/>
                </a:lnTo>
                <a:lnTo>
                  <a:pt x="2577" y="9896"/>
                </a:lnTo>
                <a:lnTo>
                  <a:pt x="2481" y="9797"/>
                </a:lnTo>
                <a:lnTo>
                  <a:pt x="2386" y="9698"/>
                </a:lnTo>
                <a:lnTo>
                  <a:pt x="2294" y="9596"/>
                </a:lnTo>
                <a:lnTo>
                  <a:pt x="2201" y="9495"/>
                </a:lnTo>
                <a:lnTo>
                  <a:pt x="2111" y="9391"/>
                </a:lnTo>
                <a:lnTo>
                  <a:pt x="2022" y="9286"/>
                </a:lnTo>
                <a:lnTo>
                  <a:pt x="1935" y="9181"/>
                </a:lnTo>
                <a:lnTo>
                  <a:pt x="1848" y="9074"/>
                </a:lnTo>
                <a:lnTo>
                  <a:pt x="1764" y="8967"/>
                </a:lnTo>
                <a:lnTo>
                  <a:pt x="1680" y="8858"/>
                </a:lnTo>
                <a:lnTo>
                  <a:pt x="1599" y="8748"/>
                </a:lnTo>
                <a:lnTo>
                  <a:pt x="1518" y="8638"/>
                </a:lnTo>
                <a:lnTo>
                  <a:pt x="1440" y="8525"/>
                </a:lnTo>
                <a:lnTo>
                  <a:pt x="1363" y="8412"/>
                </a:lnTo>
                <a:lnTo>
                  <a:pt x="1288" y="8299"/>
                </a:lnTo>
                <a:lnTo>
                  <a:pt x="1214" y="8183"/>
                </a:lnTo>
                <a:lnTo>
                  <a:pt x="1143" y="8068"/>
                </a:lnTo>
                <a:lnTo>
                  <a:pt x="1073" y="7951"/>
                </a:lnTo>
                <a:lnTo>
                  <a:pt x="1004" y="7833"/>
                </a:lnTo>
                <a:lnTo>
                  <a:pt x="938" y="7715"/>
                </a:lnTo>
                <a:lnTo>
                  <a:pt x="874" y="7595"/>
                </a:lnTo>
                <a:lnTo>
                  <a:pt x="811" y="7474"/>
                </a:lnTo>
                <a:lnTo>
                  <a:pt x="750" y="7354"/>
                </a:lnTo>
                <a:lnTo>
                  <a:pt x="692" y="7231"/>
                </a:lnTo>
                <a:lnTo>
                  <a:pt x="634" y="7108"/>
                </a:lnTo>
                <a:lnTo>
                  <a:pt x="579" y="6984"/>
                </a:lnTo>
                <a:lnTo>
                  <a:pt x="527" y="6859"/>
                </a:lnTo>
                <a:lnTo>
                  <a:pt x="475" y="6734"/>
                </a:lnTo>
                <a:lnTo>
                  <a:pt x="426" y="6607"/>
                </a:lnTo>
                <a:lnTo>
                  <a:pt x="380" y="6481"/>
                </a:lnTo>
                <a:lnTo>
                  <a:pt x="334" y="6353"/>
                </a:lnTo>
                <a:lnTo>
                  <a:pt x="292" y="6224"/>
                </a:lnTo>
                <a:lnTo>
                  <a:pt x="292" y="6224"/>
                </a:lnTo>
                <a:lnTo>
                  <a:pt x="271" y="6159"/>
                </a:lnTo>
                <a:lnTo>
                  <a:pt x="252" y="6095"/>
                </a:lnTo>
                <a:lnTo>
                  <a:pt x="233" y="6029"/>
                </a:lnTo>
                <a:lnTo>
                  <a:pt x="215" y="5964"/>
                </a:lnTo>
                <a:lnTo>
                  <a:pt x="197" y="5899"/>
                </a:lnTo>
                <a:lnTo>
                  <a:pt x="180" y="5833"/>
                </a:lnTo>
                <a:lnTo>
                  <a:pt x="164" y="5768"/>
                </a:lnTo>
                <a:lnTo>
                  <a:pt x="148" y="5701"/>
                </a:lnTo>
                <a:lnTo>
                  <a:pt x="133" y="5636"/>
                </a:lnTo>
                <a:lnTo>
                  <a:pt x="119" y="5570"/>
                </a:lnTo>
                <a:lnTo>
                  <a:pt x="106" y="5504"/>
                </a:lnTo>
                <a:lnTo>
                  <a:pt x="93" y="5438"/>
                </a:lnTo>
                <a:lnTo>
                  <a:pt x="82" y="5372"/>
                </a:lnTo>
                <a:lnTo>
                  <a:pt x="71" y="5305"/>
                </a:lnTo>
                <a:lnTo>
                  <a:pt x="61" y="5239"/>
                </a:lnTo>
                <a:lnTo>
                  <a:pt x="51" y="5172"/>
                </a:lnTo>
                <a:lnTo>
                  <a:pt x="43" y="5106"/>
                </a:lnTo>
                <a:lnTo>
                  <a:pt x="35" y="5040"/>
                </a:lnTo>
                <a:lnTo>
                  <a:pt x="28" y="4973"/>
                </a:lnTo>
                <a:lnTo>
                  <a:pt x="21" y="4906"/>
                </a:lnTo>
                <a:lnTo>
                  <a:pt x="16" y="4840"/>
                </a:lnTo>
                <a:lnTo>
                  <a:pt x="11" y="4773"/>
                </a:lnTo>
                <a:lnTo>
                  <a:pt x="7" y="4707"/>
                </a:lnTo>
                <a:lnTo>
                  <a:pt x="4" y="4640"/>
                </a:lnTo>
                <a:lnTo>
                  <a:pt x="2" y="4573"/>
                </a:lnTo>
                <a:lnTo>
                  <a:pt x="1" y="4507"/>
                </a:lnTo>
                <a:lnTo>
                  <a:pt x="0" y="4440"/>
                </a:lnTo>
                <a:lnTo>
                  <a:pt x="0" y="4374"/>
                </a:lnTo>
                <a:lnTo>
                  <a:pt x="1" y="4308"/>
                </a:lnTo>
                <a:lnTo>
                  <a:pt x="3" y="4241"/>
                </a:lnTo>
                <a:lnTo>
                  <a:pt x="6" y="4175"/>
                </a:lnTo>
                <a:lnTo>
                  <a:pt x="10" y="4109"/>
                </a:lnTo>
                <a:lnTo>
                  <a:pt x="14" y="4042"/>
                </a:lnTo>
                <a:lnTo>
                  <a:pt x="20" y="3976"/>
                </a:lnTo>
                <a:lnTo>
                  <a:pt x="26" y="3909"/>
                </a:lnTo>
                <a:lnTo>
                  <a:pt x="33" y="3844"/>
                </a:lnTo>
                <a:lnTo>
                  <a:pt x="41" y="3778"/>
                </a:lnTo>
                <a:lnTo>
                  <a:pt x="50" y="3712"/>
                </a:lnTo>
                <a:lnTo>
                  <a:pt x="59" y="3647"/>
                </a:lnTo>
                <a:lnTo>
                  <a:pt x="70" y="3582"/>
                </a:lnTo>
                <a:lnTo>
                  <a:pt x="82" y="3516"/>
                </a:lnTo>
                <a:lnTo>
                  <a:pt x="94" y="3451"/>
                </a:lnTo>
                <a:lnTo>
                  <a:pt x="107" y="3386"/>
                </a:lnTo>
                <a:lnTo>
                  <a:pt x="122" y="3321"/>
                </a:lnTo>
                <a:lnTo>
                  <a:pt x="137" y="3256"/>
                </a:lnTo>
                <a:lnTo>
                  <a:pt x="153" y="3191"/>
                </a:lnTo>
                <a:lnTo>
                  <a:pt x="171" y="3127"/>
                </a:lnTo>
                <a:lnTo>
                  <a:pt x="189" y="3063"/>
                </a:lnTo>
                <a:lnTo>
                  <a:pt x="208" y="2999"/>
                </a:lnTo>
                <a:lnTo>
                  <a:pt x="228" y="2935"/>
                </a:lnTo>
                <a:lnTo>
                  <a:pt x="249" y="2872"/>
                </a:lnTo>
                <a:lnTo>
                  <a:pt x="270" y="2808"/>
                </a:lnTo>
                <a:lnTo>
                  <a:pt x="293" y="2746"/>
                </a:lnTo>
                <a:lnTo>
                  <a:pt x="317" y="2683"/>
                </a:lnTo>
                <a:lnTo>
                  <a:pt x="343" y="2620"/>
                </a:lnTo>
                <a:lnTo>
                  <a:pt x="368" y="2558"/>
                </a:lnTo>
                <a:lnTo>
                  <a:pt x="395" y="2496"/>
                </a:lnTo>
                <a:lnTo>
                  <a:pt x="423" y="2434"/>
                </a:lnTo>
                <a:lnTo>
                  <a:pt x="451" y="2373"/>
                </a:lnTo>
                <a:lnTo>
                  <a:pt x="481" y="2312"/>
                </a:lnTo>
                <a:lnTo>
                  <a:pt x="512" y="2250"/>
                </a:lnTo>
                <a:lnTo>
                  <a:pt x="544" y="2190"/>
                </a:lnTo>
                <a:lnTo>
                  <a:pt x="577" y="2130"/>
                </a:lnTo>
                <a:lnTo>
                  <a:pt x="611" y="2069"/>
                </a:lnTo>
                <a:lnTo>
                  <a:pt x="611" y="2069"/>
                </a:lnTo>
                <a:lnTo>
                  <a:pt x="636" y="2026"/>
                </a:lnTo>
                <a:lnTo>
                  <a:pt x="662" y="1983"/>
                </a:lnTo>
                <a:lnTo>
                  <a:pt x="688" y="1940"/>
                </a:lnTo>
                <a:lnTo>
                  <a:pt x="716" y="1897"/>
                </a:lnTo>
                <a:lnTo>
                  <a:pt x="743" y="1856"/>
                </a:lnTo>
                <a:lnTo>
                  <a:pt x="771" y="1814"/>
                </a:lnTo>
                <a:lnTo>
                  <a:pt x="799" y="1773"/>
                </a:lnTo>
                <a:lnTo>
                  <a:pt x="827" y="1732"/>
                </a:lnTo>
                <a:lnTo>
                  <a:pt x="887" y="1652"/>
                </a:lnTo>
                <a:lnTo>
                  <a:pt x="947" y="1574"/>
                </a:lnTo>
                <a:lnTo>
                  <a:pt x="1009" y="1497"/>
                </a:lnTo>
                <a:lnTo>
                  <a:pt x="1074" y="1422"/>
                </a:lnTo>
                <a:lnTo>
                  <a:pt x="1139" y="1347"/>
                </a:lnTo>
                <a:lnTo>
                  <a:pt x="1206" y="1276"/>
                </a:lnTo>
                <a:lnTo>
                  <a:pt x="1275" y="1204"/>
                </a:lnTo>
                <a:lnTo>
                  <a:pt x="1344" y="1135"/>
                </a:lnTo>
                <a:lnTo>
                  <a:pt x="1416" y="1067"/>
                </a:lnTo>
                <a:lnTo>
                  <a:pt x="1488" y="1000"/>
                </a:lnTo>
                <a:lnTo>
                  <a:pt x="1562" y="935"/>
                </a:lnTo>
                <a:lnTo>
                  <a:pt x="1637" y="871"/>
                </a:lnTo>
                <a:lnTo>
                  <a:pt x="1713" y="808"/>
                </a:lnTo>
                <a:lnTo>
                  <a:pt x="1791" y="747"/>
                </a:lnTo>
                <a:lnTo>
                  <a:pt x="1869" y="687"/>
                </a:lnTo>
                <a:lnTo>
                  <a:pt x="1949" y="627"/>
                </a:lnTo>
                <a:lnTo>
                  <a:pt x="2029" y="569"/>
                </a:lnTo>
                <a:lnTo>
                  <a:pt x="2111" y="513"/>
                </a:lnTo>
                <a:lnTo>
                  <a:pt x="2193" y="457"/>
                </a:lnTo>
                <a:lnTo>
                  <a:pt x="2277" y="402"/>
                </a:lnTo>
                <a:lnTo>
                  <a:pt x="2360" y="349"/>
                </a:lnTo>
                <a:lnTo>
                  <a:pt x="2444" y="296"/>
                </a:lnTo>
                <a:lnTo>
                  <a:pt x="2530" y="244"/>
                </a:lnTo>
                <a:lnTo>
                  <a:pt x="2615" y="194"/>
                </a:lnTo>
                <a:lnTo>
                  <a:pt x="2702" y="144"/>
                </a:lnTo>
                <a:lnTo>
                  <a:pt x="2789" y="95"/>
                </a:lnTo>
                <a:lnTo>
                  <a:pt x="2877" y="47"/>
                </a:lnTo>
                <a:lnTo>
                  <a:pt x="2964" y="0"/>
                </a:lnTo>
                <a:lnTo>
                  <a:pt x="2964" y="0"/>
                </a:lnTo>
                <a:close/>
              </a:path>
            </a:pathLst>
          </a:custGeom>
          <a:solidFill>
            <a:srgbClr val="86888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3708760" y="1508873"/>
            <a:ext cx="2510641" cy="2401433"/>
          </a:xfrm>
          <a:custGeom>
            <a:avLst/>
            <a:gdLst>
              <a:gd name="T0" fmla="*/ 10987 w 11035"/>
              <a:gd name="T1" fmla="*/ 1789 h 10555"/>
              <a:gd name="T2" fmla="*/ 10833 w 11035"/>
              <a:gd name="T3" fmla="*/ 1770 h 10555"/>
              <a:gd name="T4" fmla="*/ 10647 w 11035"/>
              <a:gd name="T5" fmla="*/ 1808 h 10555"/>
              <a:gd name="T6" fmla="*/ 10357 w 11035"/>
              <a:gd name="T7" fmla="*/ 1934 h 10555"/>
              <a:gd name="T8" fmla="*/ 10237 w 11035"/>
              <a:gd name="T9" fmla="*/ 2030 h 10555"/>
              <a:gd name="T10" fmla="*/ 10044 w 11035"/>
              <a:gd name="T11" fmla="*/ 2277 h 10555"/>
              <a:gd name="T12" fmla="*/ 9901 w 11035"/>
              <a:gd name="T13" fmla="*/ 2592 h 10555"/>
              <a:gd name="T14" fmla="*/ 9736 w 11035"/>
              <a:gd name="T15" fmla="*/ 3168 h 10555"/>
              <a:gd name="T16" fmla="*/ 9639 w 11035"/>
              <a:gd name="T17" fmla="*/ 3485 h 10555"/>
              <a:gd name="T18" fmla="*/ 9506 w 11035"/>
              <a:gd name="T19" fmla="*/ 3792 h 10555"/>
              <a:gd name="T20" fmla="*/ 9215 w 11035"/>
              <a:gd name="T21" fmla="*/ 4295 h 10555"/>
              <a:gd name="T22" fmla="*/ 8869 w 11035"/>
              <a:gd name="T23" fmla="*/ 4758 h 10555"/>
              <a:gd name="T24" fmla="*/ 8388 w 11035"/>
              <a:gd name="T25" fmla="*/ 5254 h 10555"/>
              <a:gd name="T26" fmla="*/ 7837 w 11035"/>
              <a:gd name="T27" fmla="*/ 5668 h 10555"/>
              <a:gd name="T28" fmla="*/ 7273 w 11035"/>
              <a:gd name="T29" fmla="*/ 5967 h 10555"/>
              <a:gd name="T30" fmla="*/ 6952 w 11035"/>
              <a:gd name="T31" fmla="*/ 6089 h 10555"/>
              <a:gd name="T32" fmla="*/ 6619 w 11035"/>
              <a:gd name="T33" fmla="*/ 6183 h 10555"/>
              <a:gd name="T34" fmla="*/ 6277 w 11035"/>
              <a:gd name="T35" fmla="*/ 6247 h 10555"/>
              <a:gd name="T36" fmla="*/ 5038 w 11035"/>
              <a:gd name="T37" fmla="*/ 6416 h 10555"/>
              <a:gd name="T38" fmla="*/ 4262 w 11035"/>
              <a:gd name="T39" fmla="*/ 6557 h 10555"/>
              <a:gd name="T40" fmla="*/ 3507 w 11035"/>
              <a:gd name="T41" fmla="*/ 6761 h 10555"/>
              <a:gd name="T42" fmla="*/ 2933 w 11035"/>
              <a:gd name="T43" fmla="*/ 6988 h 10555"/>
              <a:gd name="T44" fmla="*/ 2579 w 11035"/>
              <a:gd name="T45" fmla="*/ 7170 h 10555"/>
              <a:gd name="T46" fmla="*/ 2235 w 11035"/>
              <a:gd name="T47" fmla="*/ 7386 h 10555"/>
              <a:gd name="T48" fmla="*/ 1902 w 11035"/>
              <a:gd name="T49" fmla="*/ 7642 h 10555"/>
              <a:gd name="T50" fmla="*/ 1581 w 11035"/>
              <a:gd name="T51" fmla="*/ 7939 h 10555"/>
              <a:gd name="T52" fmla="*/ 1274 w 11035"/>
              <a:gd name="T53" fmla="*/ 8282 h 10555"/>
              <a:gd name="T54" fmla="*/ 982 w 11035"/>
              <a:gd name="T55" fmla="*/ 8677 h 10555"/>
              <a:gd name="T56" fmla="*/ 705 w 11035"/>
              <a:gd name="T57" fmla="*/ 9125 h 10555"/>
              <a:gd name="T58" fmla="*/ 445 w 11035"/>
              <a:gd name="T59" fmla="*/ 9632 h 10555"/>
              <a:gd name="T60" fmla="*/ 202 w 11035"/>
              <a:gd name="T61" fmla="*/ 10200 h 10555"/>
              <a:gd name="T62" fmla="*/ 78 w 11035"/>
              <a:gd name="T63" fmla="*/ 10528 h 10555"/>
              <a:gd name="T64" fmla="*/ 75 w 11035"/>
              <a:gd name="T65" fmla="*/ 10346 h 10555"/>
              <a:gd name="T66" fmla="*/ 16 w 11035"/>
              <a:gd name="T67" fmla="*/ 9990 h 10555"/>
              <a:gd name="T68" fmla="*/ 0 w 11035"/>
              <a:gd name="T69" fmla="*/ 9443 h 10555"/>
              <a:gd name="T70" fmla="*/ 30 w 11035"/>
              <a:gd name="T71" fmla="*/ 8718 h 10555"/>
              <a:gd name="T72" fmla="*/ 105 w 11035"/>
              <a:gd name="T73" fmla="*/ 8039 h 10555"/>
              <a:gd name="T74" fmla="*/ 279 w 11035"/>
              <a:gd name="T75" fmla="*/ 7112 h 10555"/>
              <a:gd name="T76" fmla="*/ 534 w 11035"/>
              <a:gd name="T77" fmla="*/ 6194 h 10555"/>
              <a:gd name="T78" fmla="*/ 870 w 11035"/>
              <a:gd name="T79" fmla="*/ 5294 h 10555"/>
              <a:gd name="T80" fmla="*/ 1283 w 11035"/>
              <a:gd name="T81" fmla="*/ 4425 h 10555"/>
              <a:gd name="T82" fmla="*/ 1772 w 11035"/>
              <a:gd name="T83" fmla="*/ 3596 h 10555"/>
              <a:gd name="T84" fmla="*/ 2332 w 11035"/>
              <a:gd name="T85" fmla="*/ 2819 h 10555"/>
              <a:gd name="T86" fmla="*/ 2964 w 11035"/>
              <a:gd name="T87" fmla="*/ 2103 h 10555"/>
              <a:gd name="T88" fmla="*/ 3663 w 11035"/>
              <a:gd name="T89" fmla="*/ 1459 h 10555"/>
              <a:gd name="T90" fmla="*/ 4314 w 11035"/>
              <a:gd name="T91" fmla="*/ 974 h 10555"/>
              <a:gd name="T92" fmla="*/ 4717 w 11035"/>
              <a:gd name="T93" fmla="*/ 723 h 10555"/>
              <a:gd name="T94" fmla="*/ 5135 w 11035"/>
              <a:gd name="T95" fmla="*/ 507 h 10555"/>
              <a:gd name="T96" fmla="*/ 5568 w 11035"/>
              <a:gd name="T97" fmla="*/ 325 h 10555"/>
              <a:gd name="T98" fmla="*/ 6011 w 11035"/>
              <a:gd name="T99" fmla="*/ 181 h 10555"/>
              <a:gd name="T100" fmla="*/ 6465 w 11035"/>
              <a:gd name="T101" fmla="*/ 78 h 10555"/>
              <a:gd name="T102" fmla="*/ 6924 w 11035"/>
              <a:gd name="T103" fmla="*/ 17 h 10555"/>
              <a:gd name="T104" fmla="*/ 7390 w 11035"/>
              <a:gd name="T105" fmla="*/ 1 h 10555"/>
              <a:gd name="T106" fmla="*/ 7859 w 11035"/>
              <a:gd name="T107" fmla="*/ 34 h 10555"/>
              <a:gd name="T108" fmla="*/ 8328 w 11035"/>
              <a:gd name="T109" fmla="*/ 116 h 10555"/>
              <a:gd name="T110" fmla="*/ 8637 w 11035"/>
              <a:gd name="T111" fmla="*/ 199 h 10555"/>
              <a:gd name="T112" fmla="*/ 9146 w 11035"/>
              <a:gd name="T113" fmla="*/ 398 h 10555"/>
              <a:gd name="T114" fmla="*/ 9748 w 11035"/>
              <a:gd name="T115" fmla="*/ 733 h 10555"/>
              <a:gd name="T116" fmla="*/ 10306 w 11035"/>
              <a:gd name="T117" fmla="*/ 1144 h 10555"/>
              <a:gd name="T118" fmla="*/ 10824 w 11035"/>
              <a:gd name="T119" fmla="*/ 1610 h 10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035" h="10555">
                <a:moveTo>
                  <a:pt x="11035" y="1823"/>
                </a:moveTo>
                <a:lnTo>
                  <a:pt x="11035" y="1823"/>
                </a:lnTo>
                <a:lnTo>
                  <a:pt x="11028" y="1815"/>
                </a:lnTo>
                <a:lnTo>
                  <a:pt x="11021" y="1809"/>
                </a:lnTo>
                <a:lnTo>
                  <a:pt x="11013" y="1803"/>
                </a:lnTo>
                <a:lnTo>
                  <a:pt x="11005" y="1798"/>
                </a:lnTo>
                <a:lnTo>
                  <a:pt x="10987" y="1789"/>
                </a:lnTo>
                <a:lnTo>
                  <a:pt x="10968" y="1782"/>
                </a:lnTo>
                <a:lnTo>
                  <a:pt x="10948" y="1776"/>
                </a:lnTo>
                <a:lnTo>
                  <a:pt x="10927" y="1772"/>
                </a:lnTo>
                <a:lnTo>
                  <a:pt x="10905" y="1770"/>
                </a:lnTo>
                <a:lnTo>
                  <a:pt x="10882" y="1769"/>
                </a:lnTo>
                <a:lnTo>
                  <a:pt x="10858" y="1769"/>
                </a:lnTo>
                <a:lnTo>
                  <a:pt x="10833" y="1770"/>
                </a:lnTo>
                <a:lnTo>
                  <a:pt x="10806" y="1773"/>
                </a:lnTo>
                <a:lnTo>
                  <a:pt x="10780" y="1777"/>
                </a:lnTo>
                <a:lnTo>
                  <a:pt x="10754" y="1781"/>
                </a:lnTo>
                <a:lnTo>
                  <a:pt x="10728" y="1787"/>
                </a:lnTo>
                <a:lnTo>
                  <a:pt x="10701" y="1793"/>
                </a:lnTo>
                <a:lnTo>
                  <a:pt x="10674" y="1800"/>
                </a:lnTo>
                <a:lnTo>
                  <a:pt x="10647" y="1808"/>
                </a:lnTo>
                <a:lnTo>
                  <a:pt x="10620" y="1816"/>
                </a:lnTo>
                <a:lnTo>
                  <a:pt x="10568" y="1836"/>
                </a:lnTo>
                <a:lnTo>
                  <a:pt x="10518" y="1855"/>
                </a:lnTo>
                <a:lnTo>
                  <a:pt x="10471" y="1875"/>
                </a:lnTo>
                <a:lnTo>
                  <a:pt x="10427" y="1896"/>
                </a:lnTo>
                <a:lnTo>
                  <a:pt x="10389" y="1916"/>
                </a:lnTo>
                <a:lnTo>
                  <a:pt x="10357" y="1934"/>
                </a:lnTo>
                <a:lnTo>
                  <a:pt x="10332" y="1951"/>
                </a:lnTo>
                <a:lnTo>
                  <a:pt x="10332" y="1951"/>
                </a:lnTo>
                <a:lnTo>
                  <a:pt x="10312" y="1966"/>
                </a:lnTo>
                <a:lnTo>
                  <a:pt x="10293" y="1981"/>
                </a:lnTo>
                <a:lnTo>
                  <a:pt x="10273" y="1997"/>
                </a:lnTo>
                <a:lnTo>
                  <a:pt x="10255" y="2014"/>
                </a:lnTo>
                <a:lnTo>
                  <a:pt x="10237" y="2030"/>
                </a:lnTo>
                <a:lnTo>
                  <a:pt x="10220" y="2047"/>
                </a:lnTo>
                <a:lnTo>
                  <a:pt x="10186" y="2082"/>
                </a:lnTo>
                <a:lnTo>
                  <a:pt x="10155" y="2118"/>
                </a:lnTo>
                <a:lnTo>
                  <a:pt x="10125" y="2156"/>
                </a:lnTo>
                <a:lnTo>
                  <a:pt x="10096" y="2196"/>
                </a:lnTo>
                <a:lnTo>
                  <a:pt x="10069" y="2236"/>
                </a:lnTo>
                <a:lnTo>
                  <a:pt x="10044" y="2277"/>
                </a:lnTo>
                <a:lnTo>
                  <a:pt x="10020" y="2319"/>
                </a:lnTo>
                <a:lnTo>
                  <a:pt x="9998" y="2364"/>
                </a:lnTo>
                <a:lnTo>
                  <a:pt x="9977" y="2408"/>
                </a:lnTo>
                <a:lnTo>
                  <a:pt x="9957" y="2453"/>
                </a:lnTo>
                <a:lnTo>
                  <a:pt x="9936" y="2498"/>
                </a:lnTo>
                <a:lnTo>
                  <a:pt x="9918" y="2545"/>
                </a:lnTo>
                <a:lnTo>
                  <a:pt x="9901" y="2592"/>
                </a:lnTo>
                <a:lnTo>
                  <a:pt x="9885" y="2639"/>
                </a:lnTo>
                <a:lnTo>
                  <a:pt x="9869" y="2687"/>
                </a:lnTo>
                <a:lnTo>
                  <a:pt x="9854" y="2736"/>
                </a:lnTo>
                <a:lnTo>
                  <a:pt x="9840" y="2784"/>
                </a:lnTo>
                <a:lnTo>
                  <a:pt x="9813" y="2880"/>
                </a:lnTo>
                <a:lnTo>
                  <a:pt x="9787" y="2977"/>
                </a:lnTo>
                <a:lnTo>
                  <a:pt x="9736" y="3168"/>
                </a:lnTo>
                <a:lnTo>
                  <a:pt x="9711" y="3261"/>
                </a:lnTo>
                <a:lnTo>
                  <a:pt x="9698" y="3306"/>
                </a:lnTo>
                <a:lnTo>
                  <a:pt x="9684" y="3350"/>
                </a:lnTo>
                <a:lnTo>
                  <a:pt x="9684" y="3350"/>
                </a:lnTo>
                <a:lnTo>
                  <a:pt x="9670" y="3395"/>
                </a:lnTo>
                <a:lnTo>
                  <a:pt x="9655" y="3439"/>
                </a:lnTo>
                <a:lnTo>
                  <a:pt x="9639" y="3485"/>
                </a:lnTo>
                <a:lnTo>
                  <a:pt x="9622" y="3529"/>
                </a:lnTo>
                <a:lnTo>
                  <a:pt x="9605" y="3573"/>
                </a:lnTo>
                <a:lnTo>
                  <a:pt x="9585" y="3617"/>
                </a:lnTo>
                <a:lnTo>
                  <a:pt x="9567" y="3662"/>
                </a:lnTo>
                <a:lnTo>
                  <a:pt x="9547" y="3706"/>
                </a:lnTo>
                <a:lnTo>
                  <a:pt x="9527" y="3749"/>
                </a:lnTo>
                <a:lnTo>
                  <a:pt x="9506" y="3792"/>
                </a:lnTo>
                <a:lnTo>
                  <a:pt x="9485" y="3836"/>
                </a:lnTo>
                <a:lnTo>
                  <a:pt x="9463" y="3879"/>
                </a:lnTo>
                <a:lnTo>
                  <a:pt x="9418" y="3964"/>
                </a:lnTo>
                <a:lnTo>
                  <a:pt x="9369" y="4049"/>
                </a:lnTo>
                <a:lnTo>
                  <a:pt x="9320" y="4132"/>
                </a:lnTo>
                <a:lnTo>
                  <a:pt x="9269" y="4214"/>
                </a:lnTo>
                <a:lnTo>
                  <a:pt x="9215" y="4295"/>
                </a:lnTo>
                <a:lnTo>
                  <a:pt x="9161" y="4375"/>
                </a:lnTo>
                <a:lnTo>
                  <a:pt x="9106" y="4454"/>
                </a:lnTo>
                <a:lnTo>
                  <a:pt x="9048" y="4531"/>
                </a:lnTo>
                <a:lnTo>
                  <a:pt x="8991" y="4607"/>
                </a:lnTo>
                <a:lnTo>
                  <a:pt x="8933" y="4681"/>
                </a:lnTo>
                <a:lnTo>
                  <a:pt x="8933" y="4681"/>
                </a:lnTo>
                <a:lnTo>
                  <a:pt x="8869" y="4758"/>
                </a:lnTo>
                <a:lnTo>
                  <a:pt x="8805" y="4833"/>
                </a:lnTo>
                <a:lnTo>
                  <a:pt x="8740" y="4908"/>
                </a:lnTo>
                <a:lnTo>
                  <a:pt x="8672" y="4980"/>
                </a:lnTo>
                <a:lnTo>
                  <a:pt x="8603" y="5050"/>
                </a:lnTo>
                <a:lnTo>
                  <a:pt x="8533" y="5120"/>
                </a:lnTo>
                <a:lnTo>
                  <a:pt x="8460" y="5188"/>
                </a:lnTo>
                <a:lnTo>
                  <a:pt x="8388" y="5254"/>
                </a:lnTo>
                <a:lnTo>
                  <a:pt x="8312" y="5319"/>
                </a:lnTo>
                <a:lnTo>
                  <a:pt x="8237" y="5381"/>
                </a:lnTo>
                <a:lnTo>
                  <a:pt x="8159" y="5443"/>
                </a:lnTo>
                <a:lnTo>
                  <a:pt x="8080" y="5502"/>
                </a:lnTo>
                <a:lnTo>
                  <a:pt x="8000" y="5559"/>
                </a:lnTo>
                <a:lnTo>
                  <a:pt x="7919" y="5615"/>
                </a:lnTo>
                <a:lnTo>
                  <a:pt x="7837" y="5668"/>
                </a:lnTo>
                <a:lnTo>
                  <a:pt x="7753" y="5719"/>
                </a:lnTo>
                <a:lnTo>
                  <a:pt x="7669" y="5769"/>
                </a:lnTo>
                <a:lnTo>
                  <a:pt x="7582" y="5817"/>
                </a:lnTo>
                <a:lnTo>
                  <a:pt x="7496" y="5862"/>
                </a:lnTo>
                <a:lnTo>
                  <a:pt x="7407" y="5905"/>
                </a:lnTo>
                <a:lnTo>
                  <a:pt x="7319" y="5946"/>
                </a:lnTo>
                <a:lnTo>
                  <a:pt x="7273" y="5967"/>
                </a:lnTo>
                <a:lnTo>
                  <a:pt x="7228" y="5986"/>
                </a:lnTo>
                <a:lnTo>
                  <a:pt x="7183" y="6005"/>
                </a:lnTo>
                <a:lnTo>
                  <a:pt x="7137" y="6023"/>
                </a:lnTo>
                <a:lnTo>
                  <a:pt x="7091" y="6040"/>
                </a:lnTo>
                <a:lnTo>
                  <a:pt x="7045" y="6057"/>
                </a:lnTo>
                <a:lnTo>
                  <a:pt x="6998" y="6073"/>
                </a:lnTo>
                <a:lnTo>
                  <a:pt x="6952" y="6089"/>
                </a:lnTo>
                <a:lnTo>
                  <a:pt x="6904" y="6104"/>
                </a:lnTo>
                <a:lnTo>
                  <a:pt x="6858" y="6119"/>
                </a:lnTo>
                <a:lnTo>
                  <a:pt x="6811" y="6133"/>
                </a:lnTo>
                <a:lnTo>
                  <a:pt x="6762" y="6147"/>
                </a:lnTo>
                <a:lnTo>
                  <a:pt x="6715" y="6160"/>
                </a:lnTo>
                <a:lnTo>
                  <a:pt x="6667" y="6172"/>
                </a:lnTo>
                <a:lnTo>
                  <a:pt x="6619" y="6183"/>
                </a:lnTo>
                <a:lnTo>
                  <a:pt x="6570" y="6194"/>
                </a:lnTo>
                <a:lnTo>
                  <a:pt x="6522" y="6205"/>
                </a:lnTo>
                <a:lnTo>
                  <a:pt x="6474" y="6214"/>
                </a:lnTo>
                <a:lnTo>
                  <a:pt x="6425" y="6223"/>
                </a:lnTo>
                <a:lnTo>
                  <a:pt x="6375" y="6232"/>
                </a:lnTo>
                <a:lnTo>
                  <a:pt x="6326" y="6240"/>
                </a:lnTo>
                <a:lnTo>
                  <a:pt x="6277" y="6247"/>
                </a:lnTo>
                <a:lnTo>
                  <a:pt x="6277" y="6247"/>
                </a:lnTo>
                <a:lnTo>
                  <a:pt x="6050" y="6277"/>
                </a:lnTo>
                <a:lnTo>
                  <a:pt x="5825" y="6306"/>
                </a:lnTo>
                <a:lnTo>
                  <a:pt x="5600" y="6337"/>
                </a:lnTo>
                <a:lnTo>
                  <a:pt x="5375" y="6367"/>
                </a:lnTo>
                <a:lnTo>
                  <a:pt x="5150" y="6399"/>
                </a:lnTo>
                <a:lnTo>
                  <a:pt x="5038" y="6416"/>
                </a:lnTo>
                <a:lnTo>
                  <a:pt x="4926" y="6433"/>
                </a:lnTo>
                <a:lnTo>
                  <a:pt x="4815" y="6451"/>
                </a:lnTo>
                <a:lnTo>
                  <a:pt x="4704" y="6470"/>
                </a:lnTo>
                <a:lnTo>
                  <a:pt x="4593" y="6490"/>
                </a:lnTo>
                <a:lnTo>
                  <a:pt x="4482" y="6511"/>
                </a:lnTo>
                <a:lnTo>
                  <a:pt x="4372" y="6533"/>
                </a:lnTo>
                <a:lnTo>
                  <a:pt x="4262" y="6557"/>
                </a:lnTo>
                <a:lnTo>
                  <a:pt x="4153" y="6581"/>
                </a:lnTo>
                <a:lnTo>
                  <a:pt x="4044" y="6607"/>
                </a:lnTo>
                <a:lnTo>
                  <a:pt x="3935" y="6634"/>
                </a:lnTo>
                <a:lnTo>
                  <a:pt x="3828" y="6663"/>
                </a:lnTo>
                <a:lnTo>
                  <a:pt x="3720" y="6695"/>
                </a:lnTo>
                <a:lnTo>
                  <a:pt x="3613" y="6727"/>
                </a:lnTo>
                <a:lnTo>
                  <a:pt x="3507" y="6761"/>
                </a:lnTo>
                <a:lnTo>
                  <a:pt x="3400" y="6797"/>
                </a:lnTo>
                <a:lnTo>
                  <a:pt x="3296" y="6836"/>
                </a:lnTo>
                <a:lnTo>
                  <a:pt x="3191" y="6877"/>
                </a:lnTo>
                <a:lnTo>
                  <a:pt x="3088" y="6919"/>
                </a:lnTo>
                <a:lnTo>
                  <a:pt x="3035" y="6942"/>
                </a:lnTo>
                <a:lnTo>
                  <a:pt x="2984" y="6964"/>
                </a:lnTo>
                <a:lnTo>
                  <a:pt x="2933" y="6988"/>
                </a:lnTo>
                <a:lnTo>
                  <a:pt x="2881" y="7012"/>
                </a:lnTo>
                <a:lnTo>
                  <a:pt x="2830" y="7036"/>
                </a:lnTo>
                <a:lnTo>
                  <a:pt x="2780" y="7062"/>
                </a:lnTo>
                <a:lnTo>
                  <a:pt x="2730" y="7088"/>
                </a:lnTo>
                <a:lnTo>
                  <a:pt x="2679" y="7115"/>
                </a:lnTo>
                <a:lnTo>
                  <a:pt x="2629" y="7142"/>
                </a:lnTo>
                <a:lnTo>
                  <a:pt x="2579" y="7170"/>
                </a:lnTo>
                <a:lnTo>
                  <a:pt x="2528" y="7199"/>
                </a:lnTo>
                <a:lnTo>
                  <a:pt x="2479" y="7229"/>
                </a:lnTo>
                <a:lnTo>
                  <a:pt x="2430" y="7259"/>
                </a:lnTo>
                <a:lnTo>
                  <a:pt x="2381" y="7290"/>
                </a:lnTo>
                <a:lnTo>
                  <a:pt x="2332" y="7321"/>
                </a:lnTo>
                <a:lnTo>
                  <a:pt x="2283" y="7353"/>
                </a:lnTo>
                <a:lnTo>
                  <a:pt x="2235" y="7386"/>
                </a:lnTo>
                <a:lnTo>
                  <a:pt x="2186" y="7421"/>
                </a:lnTo>
                <a:lnTo>
                  <a:pt x="2138" y="7456"/>
                </a:lnTo>
                <a:lnTo>
                  <a:pt x="2091" y="7491"/>
                </a:lnTo>
                <a:lnTo>
                  <a:pt x="2043" y="7527"/>
                </a:lnTo>
                <a:lnTo>
                  <a:pt x="1995" y="7564"/>
                </a:lnTo>
                <a:lnTo>
                  <a:pt x="1949" y="7603"/>
                </a:lnTo>
                <a:lnTo>
                  <a:pt x="1902" y="7642"/>
                </a:lnTo>
                <a:lnTo>
                  <a:pt x="1856" y="7682"/>
                </a:lnTo>
                <a:lnTo>
                  <a:pt x="1809" y="7722"/>
                </a:lnTo>
                <a:lnTo>
                  <a:pt x="1763" y="7764"/>
                </a:lnTo>
                <a:lnTo>
                  <a:pt x="1717" y="7806"/>
                </a:lnTo>
                <a:lnTo>
                  <a:pt x="1672" y="7850"/>
                </a:lnTo>
                <a:lnTo>
                  <a:pt x="1626" y="7894"/>
                </a:lnTo>
                <a:lnTo>
                  <a:pt x="1581" y="7939"/>
                </a:lnTo>
                <a:lnTo>
                  <a:pt x="1537" y="7985"/>
                </a:lnTo>
                <a:lnTo>
                  <a:pt x="1492" y="8032"/>
                </a:lnTo>
                <a:lnTo>
                  <a:pt x="1448" y="8080"/>
                </a:lnTo>
                <a:lnTo>
                  <a:pt x="1404" y="8130"/>
                </a:lnTo>
                <a:lnTo>
                  <a:pt x="1361" y="8180"/>
                </a:lnTo>
                <a:lnTo>
                  <a:pt x="1317" y="8230"/>
                </a:lnTo>
                <a:lnTo>
                  <a:pt x="1274" y="8282"/>
                </a:lnTo>
                <a:lnTo>
                  <a:pt x="1232" y="8336"/>
                </a:lnTo>
                <a:lnTo>
                  <a:pt x="1189" y="8390"/>
                </a:lnTo>
                <a:lnTo>
                  <a:pt x="1148" y="8445"/>
                </a:lnTo>
                <a:lnTo>
                  <a:pt x="1105" y="8502"/>
                </a:lnTo>
                <a:lnTo>
                  <a:pt x="1064" y="8559"/>
                </a:lnTo>
                <a:lnTo>
                  <a:pt x="1023" y="8617"/>
                </a:lnTo>
                <a:lnTo>
                  <a:pt x="982" y="8677"/>
                </a:lnTo>
                <a:lnTo>
                  <a:pt x="941" y="8737"/>
                </a:lnTo>
                <a:lnTo>
                  <a:pt x="901" y="8799"/>
                </a:lnTo>
                <a:lnTo>
                  <a:pt x="861" y="8862"/>
                </a:lnTo>
                <a:lnTo>
                  <a:pt x="822" y="8926"/>
                </a:lnTo>
                <a:lnTo>
                  <a:pt x="782" y="8991"/>
                </a:lnTo>
                <a:lnTo>
                  <a:pt x="743" y="9058"/>
                </a:lnTo>
                <a:lnTo>
                  <a:pt x="705" y="9125"/>
                </a:lnTo>
                <a:lnTo>
                  <a:pt x="667" y="9193"/>
                </a:lnTo>
                <a:lnTo>
                  <a:pt x="629" y="9264"/>
                </a:lnTo>
                <a:lnTo>
                  <a:pt x="591" y="9334"/>
                </a:lnTo>
                <a:lnTo>
                  <a:pt x="554" y="9407"/>
                </a:lnTo>
                <a:lnTo>
                  <a:pt x="517" y="9480"/>
                </a:lnTo>
                <a:lnTo>
                  <a:pt x="481" y="9555"/>
                </a:lnTo>
                <a:lnTo>
                  <a:pt x="445" y="9632"/>
                </a:lnTo>
                <a:lnTo>
                  <a:pt x="408" y="9708"/>
                </a:lnTo>
                <a:lnTo>
                  <a:pt x="373" y="9788"/>
                </a:lnTo>
                <a:lnTo>
                  <a:pt x="338" y="9867"/>
                </a:lnTo>
                <a:lnTo>
                  <a:pt x="304" y="9949"/>
                </a:lnTo>
                <a:lnTo>
                  <a:pt x="270" y="10031"/>
                </a:lnTo>
                <a:lnTo>
                  <a:pt x="235" y="10116"/>
                </a:lnTo>
                <a:lnTo>
                  <a:pt x="202" y="10200"/>
                </a:lnTo>
                <a:lnTo>
                  <a:pt x="169" y="10287"/>
                </a:lnTo>
                <a:lnTo>
                  <a:pt x="136" y="10375"/>
                </a:lnTo>
                <a:lnTo>
                  <a:pt x="104" y="10465"/>
                </a:lnTo>
                <a:lnTo>
                  <a:pt x="71" y="10555"/>
                </a:lnTo>
                <a:lnTo>
                  <a:pt x="71" y="10555"/>
                </a:lnTo>
                <a:lnTo>
                  <a:pt x="75" y="10542"/>
                </a:lnTo>
                <a:lnTo>
                  <a:pt x="78" y="10528"/>
                </a:lnTo>
                <a:lnTo>
                  <a:pt x="81" y="10513"/>
                </a:lnTo>
                <a:lnTo>
                  <a:pt x="82" y="10497"/>
                </a:lnTo>
                <a:lnTo>
                  <a:pt x="83" y="10480"/>
                </a:lnTo>
                <a:lnTo>
                  <a:pt x="84" y="10463"/>
                </a:lnTo>
                <a:lnTo>
                  <a:pt x="83" y="10425"/>
                </a:lnTo>
                <a:lnTo>
                  <a:pt x="80" y="10386"/>
                </a:lnTo>
                <a:lnTo>
                  <a:pt x="75" y="10346"/>
                </a:lnTo>
                <a:lnTo>
                  <a:pt x="69" y="10304"/>
                </a:lnTo>
                <a:lnTo>
                  <a:pt x="63" y="10261"/>
                </a:lnTo>
                <a:lnTo>
                  <a:pt x="47" y="10176"/>
                </a:lnTo>
                <a:lnTo>
                  <a:pt x="32" y="10095"/>
                </a:lnTo>
                <a:lnTo>
                  <a:pt x="25" y="10057"/>
                </a:lnTo>
                <a:lnTo>
                  <a:pt x="20" y="10022"/>
                </a:lnTo>
                <a:lnTo>
                  <a:pt x="16" y="9990"/>
                </a:lnTo>
                <a:lnTo>
                  <a:pt x="13" y="9961"/>
                </a:lnTo>
                <a:lnTo>
                  <a:pt x="13" y="9961"/>
                </a:lnTo>
                <a:lnTo>
                  <a:pt x="8" y="9857"/>
                </a:lnTo>
                <a:lnTo>
                  <a:pt x="4" y="9754"/>
                </a:lnTo>
                <a:lnTo>
                  <a:pt x="2" y="9650"/>
                </a:lnTo>
                <a:lnTo>
                  <a:pt x="1" y="9546"/>
                </a:lnTo>
                <a:lnTo>
                  <a:pt x="0" y="9443"/>
                </a:lnTo>
                <a:lnTo>
                  <a:pt x="1" y="9339"/>
                </a:lnTo>
                <a:lnTo>
                  <a:pt x="3" y="9236"/>
                </a:lnTo>
                <a:lnTo>
                  <a:pt x="7" y="9132"/>
                </a:lnTo>
                <a:lnTo>
                  <a:pt x="11" y="9028"/>
                </a:lnTo>
                <a:lnTo>
                  <a:pt x="16" y="8924"/>
                </a:lnTo>
                <a:lnTo>
                  <a:pt x="23" y="8820"/>
                </a:lnTo>
                <a:lnTo>
                  <a:pt x="30" y="8718"/>
                </a:lnTo>
                <a:lnTo>
                  <a:pt x="38" y="8614"/>
                </a:lnTo>
                <a:lnTo>
                  <a:pt x="48" y="8511"/>
                </a:lnTo>
                <a:lnTo>
                  <a:pt x="58" y="8407"/>
                </a:lnTo>
                <a:lnTo>
                  <a:pt x="70" y="8305"/>
                </a:lnTo>
                <a:lnTo>
                  <a:pt x="70" y="8305"/>
                </a:lnTo>
                <a:lnTo>
                  <a:pt x="86" y="8172"/>
                </a:lnTo>
                <a:lnTo>
                  <a:pt x="105" y="8039"/>
                </a:lnTo>
                <a:lnTo>
                  <a:pt x="124" y="7906"/>
                </a:lnTo>
                <a:lnTo>
                  <a:pt x="146" y="7775"/>
                </a:lnTo>
                <a:lnTo>
                  <a:pt x="169" y="7642"/>
                </a:lnTo>
                <a:lnTo>
                  <a:pt x="194" y="7509"/>
                </a:lnTo>
                <a:lnTo>
                  <a:pt x="220" y="7376"/>
                </a:lnTo>
                <a:lnTo>
                  <a:pt x="248" y="7245"/>
                </a:lnTo>
                <a:lnTo>
                  <a:pt x="279" y="7112"/>
                </a:lnTo>
                <a:lnTo>
                  <a:pt x="310" y="6980"/>
                </a:lnTo>
                <a:lnTo>
                  <a:pt x="343" y="6848"/>
                </a:lnTo>
                <a:lnTo>
                  <a:pt x="378" y="6717"/>
                </a:lnTo>
                <a:lnTo>
                  <a:pt x="414" y="6585"/>
                </a:lnTo>
                <a:lnTo>
                  <a:pt x="454" y="6454"/>
                </a:lnTo>
                <a:lnTo>
                  <a:pt x="493" y="6324"/>
                </a:lnTo>
                <a:lnTo>
                  <a:pt x="534" y="6194"/>
                </a:lnTo>
                <a:lnTo>
                  <a:pt x="577" y="6063"/>
                </a:lnTo>
                <a:lnTo>
                  <a:pt x="623" y="5934"/>
                </a:lnTo>
                <a:lnTo>
                  <a:pt x="669" y="5805"/>
                </a:lnTo>
                <a:lnTo>
                  <a:pt x="717" y="5676"/>
                </a:lnTo>
                <a:lnTo>
                  <a:pt x="766" y="5548"/>
                </a:lnTo>
                <a:lnTo>
                  <a:pt x="818" y="5421"/>
                </a:lnTo>
                <a:lnTo>
                  <a:pt x="870" y="5294"/>
                </a:lnTo>
                <a:lnTo>
                  <a:pt x="924" y="5168"/>
                </a:lnTo>
                <a:lnTo>
                  <a:pt x="981" y="5042"/>
                </a:lnTo>
                <a:lnTo>
                  <a:pt x="1038" y="4918"/>
                </a:lnTo>
                <a:lnTo>
                  <a:pt x="1097" y="4793"/>
                </a:lnTo>
                <a:lnTo>
                  <a:pt x="1158" y="4669"/>
                </a:lnTo>
                <a:lnTo>
                  <a:pt x="1220" y="4547"/>
                </a:lnTo>
                <a:lnTo>
                  <a:pt x="1283" y="4425"/>
                </a:lnTo>
                <a:lnTo>
                  <a:pt x="1349" y="4303"/>
                </a:lnTo>
                <a:lnTo>
                  <a:pt x="1416" y="4184"/>
                </a:lnTo>
                <a:lnTo>
                  <a:pt x="1483" y="4064"/>
                </a:lnTo>
                <a:lnTo>
                  <a:pt x="1554" y="3945"/>
                </a:lnTo>
                <a:lnTo>
                  <a:pt x="1625" y="3828"/>
                </a:lnTo>
                <a:lnTo>
                  <a:pt x="1698" y="3712"/>
                </a:lnTo>
                <a:lnTo>
                  <a:pt x="1772" y="3596"/>
                </a:lnTo>
                <a:lnTo>
                  <a:pt x="1848" y="3482"/>
                </a:lnTo>
                <a:lnTo>
                  <a:pt x="1925" y="3368"/>
                </a:lnTo>
                <a:lnTo>
                  <a:pt x="2003" y="3256"/>
                </a:lnTo>
                <a:lnTo>
                  <a:pt x="2084" y="3145"/>
                </a:lnTo>
                <a:lnTo>
                  <a:pt x="2165" y="3035"/>
                </a:lnTo>
                <a:lnTo>
                  <a:pt x="2248" y="2926"/>
                </a:lnTo>
                <a:lnTo>
                  <a:pt x="2332" y="2819"/>
                </a:lnTo>
                <a:lnTo>
                  <a:pt x="2419" y="2712"/>
                </a:lnTo>
                <a:lnTo>
                  <a:pt x="2506" y="2607"/>
                </a:lnTo>
                <a:lnTo>
                  <a:pt x="2595" y="2503"/>
                </a:lnTo>
                <a:lnTo>
                  <a:pt x="2685" y="2402"/>
                </a:lnTo>
                <a:lnTo>
                  <a:pt x="2777" y="2300"/>
                </a:lnTo>
                <a:lnTo>
                  <a:pt x="2869" y="2201"/>
                </a:lnTo>
                <a:lnTo>
                  <a:pt x="2964" y="2103"/>
                </a:lnTo>
                <a:lnTo>
                  <a:pt x="3059" y="2007"/>
                </a:lnTo>
                <a:lnTo>
                  <a:pt x="3157" y="1911"/>
                </a:lnTo>
                <a:lnTo>
                  <a:pt x="3254" y="1817"/>
                </a:lnTo>
                <a:lnTo>
                  <a:pt x="3355" y="1726"/>
                </a:lnTo>
                <a:lnTo>
                  <a:pt x="3456" y="1635"/>
                </a:lnTo>
                <a:lnTo>
                  <a:pt x="3558" y="1546"/>
                </a:lnTo>
                <a:lnTo>
                  <a:pt x="3663" y="1459"/>
                </a:lnTo>
                <a:lnTo>
                  <a:pt x="3767" y="1374"/>
                </a:lnTo>
                <a:lnTo>
                  <a:pt x="3874" y="1291"/>
                </a:lnTo>
                <a:lnTo>
                  <a:pt x="3982" y="1208"/>
                </a:lnTo>
                <a:lnTo>
                  <a:pt x="4091" y="1129"/>
                </a:lnTo>
                <a:lnTo>
                  <a:pt x="4202" y="1050"/>
                </a:lnTo>
                <a:lnTo>
                  <a:pt x="4314" y="974"/>
                </a:lnTo>
                <a:lnTo>
                  <a:pt x="4314" y="974"/>
                </a:lnTo>
                <a:lnTo>
                  <a:pt x="4370" y="936"/>
                </a:lnTo>
                <a:lnTo>
                  <a:pt x="4427" y="899"/>
                </a:lnTo>
                <a:lnTo>
                  <a:pt x="4484" y="862"/>
                </a:lnTo>
                <a:lnTo>
                  <a:pt x="4542" y="827"/>
                </a:lnTo>
                <a:lnTo>
                  <a:pt x="4600" y="792"/>
                </a:lnTo>
                <a:lnTo>
                  <a:pt x="4658" y="758"/>
                </a:lnTo>
                <a:lnTo>
                  <a:pt x="4717" y="723"/>
                </a:lnTo>
                <a:lnTo>
                  <a:pt x="4775" y="691"/>
                </a:lnTo>
                <a:lnTo>
                  <a:pt x="4834" y="658"/>
                </a:lnTo>
                <a:lnTo>
                  <a:pt x="4895" y="627"/>
                </a:lnTo>
                <a:lnTo>
                  <a:pt x="4954" y="596"/>
                </a:lnTo>
                <a:lnTo>
                  <a:pt x="5015" y="566"/>
                </a:lnTo>
                <a:lnTo>
                  <a:pt x="5075" y="536"/>
                </a:lnTo>
                <a:lnTo>
                  <a:pt x="5135" y="507"/>
                </a:lnTo>
                <a:lnTo>
                  <a:pt x="5197" y="479"/>
                </a:lnTo>
                <a:lnTo>
                  <a:pt x="5258" y="452"/>
                </a:lnTo>
                <a:lnTo>
                  <a:pt x="5319" y="425"/>
                </a:lnTo>
                <a:lnTo>
                  <a:pt x="5381" y="399"/>
                </a:lnTo>
                <a:lnTo>
                  <a:pt x="5443" y="373"/>
                </a:lnTo>
                <a:lnTo>
                  <a:pt x="5505" y="349"/>
                </a:lnTo>
                <a:lnTo>
                  <a:pt x="5568" y="325"/>
                </a:lnTo>
                <a:lnTo>
                  <a:pt x="5630" y="302"/>
                </a:lnTo>
                <a:lnTo>
                  <a:pt x="5693" y="280"/>
                </a:lnTo>
                <a:lnTo>
                  <a:pt x="5757" y="259"/>
                </a:lnTo>
                <a:lnTo>
                  <a:pt x="5820" y="239"/>
                </a:lnTo>
                <a:lnTo>
                  <a:pt x="5883" y="219"/>
                </a:lnTo>
                <a:lnTo>
                  <a:pt x="5948" y="199"/>
                </a:lnTo>
                <a:lnTo>
                  <a:pt x="6011" y="181"/>
                </a:lnTo>
                <a:lnTo>
                  <a:pt x="6076" y="164"/>
                </a:lnTo>
                <a:lnTo>
                  <a:pt x="6140" y="148"/>
                </a:lnTo>
                <a:lnTo>
                  <a:pt x="6204" y="132"/>
                </a:lnTo>
                <a:lnTo>
                  <a:pt x="6270" y="117"/>
                </a:lnTo>
                <a:lnTo>
                  <a:pt x="6334" y="103"/>
                </a:lnTo>
                <a:lnTo>
                  <a:pt x="6399" y="90"/>
                </a:lnTo>
                <a:lnTo>
                  <a:pt x="6465" y="78"/>
                </a:lnTo>
                <a:lnTo>
                  <a:pt x="6530" y="67"/>
                </a:lnTo>
                <a:lnTo>
                  <a:pt x="6595" y="56"/>
                </a:lnTo>
                <a:lnTo>
                  <a:pt x="6661" y="47"/>
                </a:lnTo>
                <a:lnTo>
                  <a:pt x="6726" y="38"/>
                </a:lnTo>
                <a:lnTo>
                  <a:pt x="6793" y="30"/>
                </a:lnTo>
                <a:lnTo>
                  <a:pt x="6858" y="24"/>
                </a:lnTo>
                <a:lnTo>
                  <a:pt x="6924" y="17"/>
                </a:lnTo>
                <a:lnTo>
                  <a:pt x="6991" y="12"/>
                </a:lnTo>
                <a:lnTo>
                  <a:pt x="7057" y="8"/>
                </a:lnTo>
                <a:lnTo>
                  <a:pt x="7123" y="4"/>
                </a:lnTo>
                <a:lnTo>
                  <a:pt x="7190" y="2"/>
                </a:lnTo>
                <a:lnTo>
                  <a:pt x="7256" y="1"/>
                </a:lnTo>
                <a:lnTo>
                  <a:pt x="7324" y="0"/>
                </a:lnTo>
                <a:lnTo>
                  <a:pt x="7390" y="1"/>
                </a:lnTo>
                <a:lnTo>
                  <a:pt x="7456" y="3"/>
                </a:lnTo>
                <a:lnTo>
                  <a:pt x="7524" y="5"/>
                </a:lnTo>
                <a:lnTo>
                  <a:pt x="7590" y="9"/>
                </a:lnTo>
                <a:lnTo>
                  <a:pt x="7658" y="13"/>
                </a:lnTo>
                <a:lnTo>
                  <a:pt x="7724" y="19"/>
                </a:lnTo>
                <a:lnTo>
                  <a:pt x="7791" y="26"/>
                </a:lnTo>
                <a:lnTo>
                  <a:pt x="7859" y="34"/>
                </a:lnTo>
                <a:lnTo>
                  <a:pt x="7925" y="43"/>
                </a:lnTo>
                <a:lnTo>
                  <a:pt x="7992" y="52"/>
                </a:lnTo>
                <a:lnTo>
                  <a:pt x="8060" y="63"/>
                </a:lnTo>
                <a:lnTo>
                  <a:pt x="8127" y="75"/>
                </a:lnTo>
                <a:lnTo>
                  <a:pt x="8194" y="87"/>
                </a:lnTo>
                <a:lnTo>
                  <a:pt x="8261" y="101"/>
                </a:lnTo>
                <a:lnTo>
                  <a:pt x="8328" y="116"/>
                </a:lnTo>
                <a:lnTo>
                  <a:pt x="8395" y="132"/>
                </a:lnTo>
                <a:lnTo>
                  <a:pt x="8395" y="132"/>
                </a:lnTo>
                <a:lnTo>
                  <a:pt x="8444" y="144"/>
                </a:lnTo>
                <a:lnTo>
                  <a:pt x="8492" y="157"/>
                </a:lnTo>
                <a:lnTo>
                  <a:pt x="8541" y="171"/>
                </a:lnTo>
                <a:lnTo>
                  <a:pt x="8589" y="185"/>
                </a:lnTo>
                <a:lnTo>
                  <a:pt x="8637" y="199"/>
                </a:lnTo>
                <a:lnTo>
                  <a:pt x="8684" y="216"/>
                </a:lnTo>
                <a:lnTo>
                  <a:pt x="8732" y="231"/>
                </a:lnTo>
                <a:lnTo>
                  <a:pt x="8779" y="248"/>
                </a:lnTo>
                <a:lnTo>
                  <a:pt x="8872" y="282"/>
                </a:lnTo>
                <a:lnTo>
                  <a:pt x="8964" y="318"/>
                </a:lnTo>
                <a:lnTo>
                  <a:pt x="9055" y="357"/>
                </a:lnTo>
                <a:lnTo>
                  <a:pt x="9146" y="398"/>
                </a:lnTo>
                <a:lnTo>
                  <a:pt x="9234" y="440"/>
                </a:lnTo>
                <a:lnTo>
                  <a:pt x="9323" y="485"/>
                </a:lnTo>
                <a:lnTo>
                  <a:pt x="9409" y="531"/>
                </a:lnTo>
                <a:lnTo>
                  <a:pt x="9496" y="579"/>
                </a:lnTo>
                <a:lnTo>
                  <a:pt x="9580" y="629"/>
                </a:lnTo>
                <a:lnTo>
                  <a:pt x="9665" y="680"/>
                </a:lnTo>
                <a:lnTo>
                  <a:pt x="9748" y="733"/>
                </a:lnTo>
                <a:lnTo>
                  <a:pt x="9831" y="788"/>
                </a:lnTo>
                <a:lnTo>
                  <a:pt x="9912" y="843"/>
                </a:lnTo>
                <a:lnTo>
                  <a:pt x="9993" y="901"/>
                </a:lnTo>
                <a:lnTo>
                  <a:pt x="10072" y="960"/>
                </a:lnTo>
                <a:lnTo>
                  <a:pt x="10151" y="1020"/>
                </a:lnTo>
                <a:lnTo>
                  <a:pt x="10229" y="1081"/>
                </a:lnTo>
                <a:lnTo>
                  <a:pt x="10306" y="1144"/>
                </a:lnTo>
                <a:lnTo>
                  <a:pt x="10382" y="1207"/>
                </a:lnTo>
                <a:lnTo>
                  <a:pt x="10457" y="1272"/>
                </a:lnTo>
                <a:lnTo>
                  <a:pt x="10532" y="1338"/>
                </a:lnTo>
                <a:lnTo>
                  <a:pt x="10606" y="1404"/>
                </a:lnTo>
                <a:lnTo>
                  <a:pt x="10680" y="1473"/>
                </a:lnTo>
                <a:lnTo>
                  <a:pt x="10752" y="1541"/>
                </a:lnTo>
                <a:lnTo>
                  <a:pt x="10824" y="1610"/>
                </a:lnTo>
                <a:lnTo>
                  <a:pt x="10895" y="1680"/>
                </a:lnTo>
                <a:lnTo>
                  <a:pt x="10964" y="1751"/>
                </a:lnTo>
                <a:lnTo>
                  <a:pt x="11035" y="1823"/>
                </a:lnTo>
                <a:lnTo>
                  <a:pt x="11035" y="1823"/>
                </a:lnTo>
                <a:close/>
              </a:path>
            </a:pathLst>
          </a:custGeom>
          <a:solidFill>
            <a:srgbClr val="6D90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5230843" y="1206277"/>
            <a:ext cx="2864428" cy="1932750"/>
          </a:xfrm>
          <a:custGeom>
            <a:avLst/>
            <a:gdLst>
              <a:gd name="T0" fmla="*/ 11854 w 12590"/>
              <a:gd name="T1" fmla="*/ 8438 h 8493"/>
              <a:gd name="T2" fmla="*/ 11822 w 12590"/>
              <a:gd name="T3" fmla="*/ 8286 h 8493"/>
              <a:gd name="T4" fmla="*/ 11726 w 12590"/>
              <a:gd name="T5" fmla="*/ 8123 h 8493"/>
              <a:gd name="T6" fmla="*/ 11511 w 12590"/>
              <a:gd name="T7" fmla="*/ 7890 h 8493"/>
              <a:gd name="T8" fmla="*/ 11382 w 12590"/>
              <a:gd name="T9" fmla="*/ 7808 h 8493"/>
              <a:gd name="T10" fmla="*/ 11085 w 12590"/>
              <a:gd name="T11" fmla="*/ 7707 h 8493"/>
              <a:gd name="T12" fmla="*/ 10741 w 12590"/>
              <a:gd name="T13" fmla="*/ 7675 h 8493"/>
              <a:gd name="T14" fmla="*/ 10143 w 12590"/>
              <a:gd name="T15" fmla="*/ 7707 h 8493"/>
              <a:gd name="T16" fmla="*/ 9812 w 12590"/>
              <a:gd name="T17" fmla="*/ 7718 h 8493"/>
              <a:gd name="T18" fmla="*/ 9477 w 12590"/>
              <a:gd name="T19" fmla="*/ 7694 h 8493"/>
              <a:gd name="T20" fmla="*/ 8907 w 12590"/>
              <a:gd name="T21" fmla="*/ 7583 h 8493"/>
              <a:gd name="T22" fmla="*/ 8357 w 12590"/>
              <a:gd name="T23" fmla="*/ 7408 h 8493"/>
              <a:gd name="T24" fmla="*/ 7730 w 12590"/>
              <a:gd name="T25" fmla="*/ 7115 h 8493"/>
              <a:gd name="T26" fmla="*/ 7159 w 12590"/>
              <a:gd name="T27" fmla="*/ 6729 h 8493"/>
              <a:gd name="T28" fmla="*/ 6692 w 12590"/>
              <a:gd name="T29" fmla="*/ 6295 h 8493"/>
              <a:gd name="T30" fmla="*/ 6471 w 12590"/>
              <a:gd name="T31" fmla="*/ 6032 h 8493"/>
              <a:gd name="T32" fmla="*/ 6274 w 12590"/>
              <a:gd name="T33" fmla="*/ 5748 h 8493"/>
              <a:gd name="T34" fmla="*/ 6102 w 12590"/>
              <a:gd name="T35" fmla="*/ 5445 h 8493"/>
              <a:gd name="T36" fmla="*/ 5537 w 12590"/>
              <a:gd name="T37" fmla="*/ 4330 h 8493"/>
              <a:gd name="T38" fmla="*/ 5150 w 12590"/>
              <a:gd name="T39" fmla="*/ 3643 h 8493"/>
              <a:gd name="T40" fmla="*/ 4709 w 12590"/>
              <a:gd name="T41" fmla="*/ 2996 h 8493"/>
              <a:gd name="T42" fmla="*/ 4308 w 12590"/>
              <a:gd name="T43" fmla="*/ 2528 h 8493"/>
              <a:gd name="T44" fmla="*/ 4019 w 12590"/>
              <a:gd name="T45" fmla="*/ 2253 h 8493"/>
              <a:gd name="T46" fmla="*/ 3702 w 12590"/>
              <a:gd name="T47" fmla="*/ 1999 h 8493"/>
              <a:gd name="T48" fmla="*/ 3352 w 12590"/>
              <a:gd name="T49" fmla="*/ 1768 h 8493"/>
              <a:gd name="T50" fmla="*/ 2966 w 12590"/>
              <a:gd name="T51" fmla="*/ 1562 h 8493"/>
              <a:gd name="T52" fmla="*/ 2541 w 12590"/>
              <a:gd name="T53" fmla="*/ 1385 h 8493"/>
              <a:gd name="T54" fmla="*/ 2073 w 12590"/>
              <a:gd name="T55" fmla="*/ 1237 h 8493"/>
              <a:gd name="T56" fmla="*/ 1559 w 12590"/>
              <a:gd name="T57" fmla="*/ 1121 h 8493"/>
              <a:gd name="T58" fmla="*/ 995 w 12590"/>
              <a:gd name="T59" fmla="*/ 1041 h 8493"/>
              <a:gd name="T60" fmla="*/ 378 w 12590"/>
              <a:gd name="T61" fmla="*/ 998 h 8493"/>
              <a:gd name="T62" fmla="*/ 28 w 12590"/>
              <a:gd name="T63" fmla="*/ 988 h 8493"/>
              <a:gd name="T64" fmla="*/ 199 w 12590"/>
              <a:gd name="T65" fmla="*/ 926 h 8493"/>
              <a:gd name="T66" fmla="*/ 516 w 12590"/>
              <a:gd name="T67" fmla="*/ 753 h 8493"/>
              <a:gd name="T68" fmla="*/ 1028 w 12590"/>
              <a:gd name="T69" fmla="*/ 560 h 8493"/>
              <a:gd name="T70" fmla="*/ 1724 w 12590"/>
              <a:gd name="T71" fmla="*/ 351 h 8493"/>
              <a:gd name="T72" fmla="*/ 2389 w 12590"/>
              <a:gd name="T73" fmla="*/ 199 h 8493"/>
              <a:gd name="T74" fmla="*/ 3322 w 12590"/>
              <a:gd name="T75" fmla="*/ 60 h 8493"/>
              <a:gd name="T76" fmla="*/ 4274 w 12590"/>
              <a:gd name="T77" fmla="*/ 2 h 8493"/>
              <a:gd name="T78" fmla="*/ 5234 w 12590"/>
              <a:gd name="T79" fmla="*/ 25 h 8493"/>
              <a:gd name="T80" fmla="*/ 6190 w 12590"/>
              <a:gd name="T81" fmla="*/ 132 h 8493"/>
              <a:gd name="T82" fmla="*/ 7134 w 12590"/>
              <a:gd name="T83" fmla="*/ 322 h 8493"/>
              <a:gd name="T84" fmla="*/ 8052 w 12590"/>
              <a:gd name="T85" fmla="*/ 597 h 8493"/>
              <a:gd name="T86" fmla="*/ 8935 w 12590"/>
              <a:gd name="T87" fmla="*/ 959 h 8493"/>
              <a:gd name="T88" fmla="*/ 9771 w 12590"/>
              <a:gd name="T89" fmla="*/ 1409 h 8493"/>
              <a:gd name="T90" fmla="*/ 10443 w 12590"/>
              <a:gd name="T91" fmla="*/ 1865 h 8493"/>
              <a:gd name="T92" fmla="*/ 10811 w 12590"/>
              <a:gd name="T93" fmla="*/ 2165 h 8493"/>
              <a:gd name="T94" fmla="*/ 11152 w 12590"/>
              <a:gd name="T95" fmla="*/ 2490 h 8493"/>
              <a:gd name="T96" fmla="*/ 11466 w 12590"/>
              <a:gd name="T97" fmla="*/ 2839 h 8493"/>
              <a:gd name="T98" fmla="*/ 11747 w 12590"/>
              <a:gd name="T99" fmla="*/ 3211 h 8493"/>
              <a:gd name="T100" fmla="*/ 11993 w 12590"/>
              <a:gd name="T101" fmla="*/ 3605 h 8493"/>
              <a:gd name="T102" fmla="*/ 12201 w 12590"/>
              <a:gd name="T103" fmla="*/ 4019 h 8493"/>
              <a:gd name="T104" fmla="*/ 12368 w 12590"/>
              <a:gd name="T105" fmla="*/ 4455 h 8493"/>
              <a:gd name="T106" fmla="*/ 12491 w 12590"/>
              <a:gd name="T107" fmla="*/ 4907 h 8493"/>
              <a:gd name="T108" fmla="*/ 12566 w 12590"/>
              <a:gd name="T109" fmla="*/ 5378 h 8493"/>
              <a:gd name="T110" fmla="*/ 12589 w 12590"/>
              <a:gd name="T111" fmla="*/ 5698 h 8493"/>
              <a:gd name="T112" fmla="*/ 12567 w 12590"/>
              <a:gd name="T113" fmla="*/ 6243 h 8493"/>
              <a:gd name="T114" fmla="*/ 12448 w 12590"/>
              <a:gd name="T115" fmla="*/ 6922 h 8493"/>
              <a:gd name="T116" fmla="*/ 12243 w 12590"/>
              <a:gd name="T117" fmla="*/ 7583 h 8493"/>
              <a:gd name="T118" fmla="*/ 11971 w 12590"/>
              <a:gd name="T119" fmla="*/ 8225 h 8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90" h="8493">
                <a:moveTo>
                  <a:pt x="11839" y="8493"/>
                </a:moveTo>
                <a:lnTo>
                  <a:pt x="11839" y="8493"/>
                </a:lnTo>
                <a:lnTo>
                  <a:pt x="11843" y="8485"/>
                </a:lnTo>
                <a:lnTo>
                  <a:pt x="11846" y="8476"/>
                </a:lnTo>
                <a:lnTo>
                  <a:pt x="11849" y="8467"/>
                </a:lnTo>
                <a:lnTo>
                  <a:pt x="11851" y="8458"/>
                </a:lnTo>
                <a:lnTo>
                  <a:pt x="11854" y="8438"/>
                </a:lnTo>
                <a:lnTo>
                  <a:pt x="11855" y="8418"/>
                </a:lnTo>
                <a:lnTo>
                  <a:pt x="11854" y="8398"/>
                </a:lnTo>
                <a:lnTo>
                  <a:pt x="11851" y="8376"/>
                </a:lnTo>
                <a:lnTo>
                  <a:pt x="11846" y="8354"/>
                </a:lnTo>
                <a:lnTo>
                  <a:pt x="11839" y="8331"/>
                </a:lnTo>
                <a:lnTo>
                  <a:pt x="11831" y="8309"/>
                </a:lnTo>
                <a:lnTo>
                  <a:pt x="11822" y="8286"/>
                </a:lnTo>
                <a:lnTo>
                  <a:pt x="11811" y="8262"/>
                </a:lnTo>
                <a:lnTo>
                  <a:pt x="11799" y="8239"/>
                </a:lnTo>
                <a:lnTo>
                  <a:pt x="11786" y="8216"/>
                </a:lnTo>
                <a:lnTo>
                  <a:pt x="11772" y="8192"/>
                </a:lnTo>
                <a:lnTo>
                  <a:pt x="11757" y="8168"/>
                </a:lnTo>
                <a:lnTo>
                  <a:pt x="11742" y="8145"/>
                </a:lnTo>
                <a:lnTo>
                  <a:pt x="11726" y="8123"/>
                </a:lnTo>
                <a:lnTo>
                  <a:pt x="11709" y="8100"/>
                </a:lnTo>
                <a:lnTo>
                  <a:pt x="11674" y="8057"/>
                </a:lnTo>
                <a:lnTo>
                  <a:pt x="11639" y="8016"/>
                </a:lnTo>
                <a:lnTo>
                  <a:pt x="11605" y="7978"/>
                </a:lnTo>
                <a:lnTo>
                  <a:pt x="11571" y="7944"/>
                </a:lnTo>
                <a:lnTo>
                  <a:pt x="11540" y="7915"/>
                </a:lnTo>
                <a:lnTo>
                  <a:pt x="11511" y="7890"/>
                </a:lnTo>
                <a:lnTo>
                  <a:pt x="11487" y="7872"/>
                </a:lnTo>
                <a:lnTo>
                  <a:pt x="11487" y="7872"/>
                </a:lnTo>
                <a:lnTo>
                  <a:pt x="11467" y="7858"/>
                </a:lnTo>
                <a:lnTo>
                  <a:pt x="11446" y="7845"/>
                </a:lnTo>
                <a:lnTo>
                  <a:pt x="11425" y="7832"/>
                </a:lnTo>
                <a:lnTo>
                  <a:pt x="11404" y="7819"/>
                </a:lnTo>
                <a:lnTo>
                  <a:pt x="11382" y="7808"/>
                </a:lnTo>
                <a:lnTo>
                  <a:pt x="11361" y="7797"/>
                </a:lnTo>
                <a:lnTo>
                  <a:pt x="11316" y="7777"/>
                </a:lnTo>
                <a:lnTo>
                  <a:pt x="11271" y="7759"/>
                </a:lnTo>
                <a:lnTo>
                  <a:pt x="11226" y="7743"/>
                </a:lnTo>
                <a:lnTo>
                  <a:pt x="11180" y="7729"/>
                </a:lnTo>
                <a:lnTo>
                  <a:pt x="11132" y="7717"/>
                </a:lnTo>
                <a:lnTo>
                  <a:pt x="11085" y="7707"/>
                </a:lnTo>
                <a:lnTo>
                  <a:pt x="11038" y="7698"/>
                </a:lnTo>
                <a:lnTo>
                  <a:pt x="10988" y="7691"/>
                </a:lnTo>
                <a:lnTo>
                  <a:pt x="10940" y="7685"/>
                </a:lnTo>
                <a:lnTo>
                  <a:pt x="10891" y="7681"/>
                </a:lnTo>
                <a:lnTo>
                  <a:pt x="10842" y="7678"/>
                </a:lnTo>
                <a:lnTo>
                  <a:pt x="10791" y="7676"/>
                </a:lnTo>
                <a:lnTo>
                  <a:pt x="10741" y="7675"/>
                </a:lnTo>
                <a:lnTo>
                  <a:pt x="10691" y="7675"/>
                </a:lnTo>
                <a:lnTo>
                  <a:pt x="10641" y="7676"/>
                </a:lnTo>
                <a:lnTo>
                  <a:pt x="10590" y="7678"/>
                </a:lnTo>
                <a:lnTo>
                  <a:pt x="10540" y="7680"/>
                </a:lnTo>
                <a:lnTo>
                  <a:pt x="10439" y="7686"/>
                </a:lnTo>
                <a:lnTo>
                  <a:pt x="10340" y="7693"/>
                </a:lnTo>
                <a:lnTo>
                  <a:pt x="10143" y="7707"/>
                </a:lnTo>
                <a:lnTo>
                  <a:pt x="10047" y="7713"/>
                </a:lnTo>
                <a:lnTo>
                  <a:pt x="10000" y="7716"/>
                </a:lnTo>
                <a:lnTo>
                  <a:pt x="9954" y="7718"/>
                </a:lnTo>
                <a:lnTo>
                  <a:pt x="9954" y="7718"/>
                </a:lnTo>
                <a:lnTo>
                  <a:pt x="9906" y="7719"/>
                </a:lnTo>
                <a:lnTo>
                  <a:pt x="9859" y="7719"/>
                </a:lnTo>
                <a:lnTo>
                  <a:pt x="9812" y="7718"/>
                </a:lnTo>
                <a:lnTo>
                  <a:pt x="9764" y="7717"/>
                </a:lnTo>
                <a:lnTo>
                  <a:pt x="9716" y="7715"/>
                </a:lnTo>
                <a:lnTo>
                  <a:pt x="9668" y="7712"/>
                </a:lnTo>
                <a:lnTo>
                  <a:pt x="9621" y="7709"/>
                </a:lnTo>
                <a:lnTo>
                  <a:pt x="9572" y="7705"/>
                </a:lnTo>
                <a:lnTo>
                  <a:pt x="9525" y="7700"/>
                </a:lnTo>
                <a:lnTo>
                  <a:pt x="9477" y="7694"/>
                </a:lnTo>
                <a:lnTo>
                  <a:pt x="9430" y="7688"/>
                </a:lnTo>
                <a:lnTo>
                  <a:pt x="9381" y="7682"/>
                </a:lnTo>
                <a:lnTo>
                  <a:pt x="9286" y="7667"/>
                </a:lnTo>
                <a:lnTo>
                  <a:pt x="9190" y="7648"/>
                </a:lnTo>
                <a:lnTo>
                  <a:pt x="9096" y="7628"/>
                </a:lnTo>
                <a:lnTo>
                  <a:pt x="9001" y="7607"/>
                </a:lnTo>
                <a:lnTo>
                  <a:pt x="8907" y="7583"/>
                </a:lnTo>
                <a:lnTo>
                  <a:pt x="8814" y="7558"/>
                </a:lnTo>
                <a:lnTo>
                  <a:pt x="8722" y="7531"/>
                </a:lnTo>
                <a:lnTo>
                  <a:pt x="8630" y="7503"/>
                </a:lnTo>
                <a:lnTo>
                  <a:pt x="8540" y="7474"/>
                </a:lnTo>
                <a:lnTo>
                  <a:pt x="8450" y="7442"/>
                </a:lnTo>
                <a:lnTo>
                  <a:pt x="8450" y="7442"/>
                </a:lnTo>
                <a:lnTo>
                  <a:pt x="8357" y="7408"/>
                </a:lnTo>
                <a:lnTo>
                  <a:pt x="8264" y="7372"/>
                </a:lnTo>
                <a:lnTo>
                  <a:pt x="8172" y="7334"/>
                </a:lnTo>
                <a:lnTo>
                  <a:pt x="8082" y="7294"/>
                </a:lnTo>
                <a:lnTo>
                  <a:pt x="7992" y="7252"/>
                </a:lnTo>
                <a:lnTo>
                  <a:pt x="7904" y="7208"/>
                </a:lnTo>
                <a:lnTo>
                  <a:pt x="7816" y="7163"/>
                </a:lnTo>
                <a:lnTo>
                  <a:pt x="7730" y="7115"/>
                </a:lnTo>
                <a:lnTo>
                  <a:pt x="7644" y="7065"/>
                </a:lnTo>
                <a:lnTo>
                  <a:pt x="7560" y="7014"/>
                </a:lnTo>
                <a:lnTo>
                  <a:pt x="7478" y="6961"/>
                </a:lnTo>
                <a:lnTo>
                  <a:pt x="7396" y="6905"/>
                </a:lnTo>
                <a:lnTo>
                  <a:pt x="7316" y="6849"/>
                </a:lnTo>
                <a:lnTo>
                  <a:pt x="7236" y="6791"/>
                </a:lnTo>
                <a:lnTo>
                  <a:pt x="7159" y="6729"/>
                </a:lnTo>
                <a:lnTo>
                  <a:pt x="7082" y="6668"/>
                </a:lnTo>
                <a:lnTo>
                  <a:pt x="7008" y="6604"/>
                </a:lnTo>
                <a:lnTo>
                  <a:pt x="6935" y="6538"/>
                </a:lnTo>
                <a:lnTo>
                  <a:pt x="6863" y="6471"/>
                </a:lnTo>
                <a:lnTo>
                  <a:pt x="6794" y="6402"/>
                </a:lnTo>
                <a:lnTo>
                  <a:pt x="6725" y="6331"/>
                </a:lnTo>
                <a:lnTo>
                  <a:pt x="6692" y="6295"/>
                </a:lnTo>
                <a:lnTo>
                  <a:pt x="6659" y="6259"/>
                </a:lnTo>
                <a:lnTo>
                  <a:pt x="6627" y="6222"/>
                </a:lnTo>
                <a:lnTo>
                  <a:pt x="6595" y="6184"/>
                </a:lnTo>
                <a:lnTo>
                  <a:pt x="6563" y="6147"/>
                </a:lnTo>
                <a:lnTo>
                  <a:pt x="6532" y="6109"/>
                </a:lnTo>
                <a:lnTo>
                  <a:pt x="6501" y="6070"/>
                </a:lnTo>
                <a:lnTo>
                  <a:pt x="6471" y="6032"/>
                </a:lnTo>
                <a:lnTo>
                  <a:pt x="6442" y="5992"/>
                </a:lnTo>
                <a:lnTo>
                  <a:pt x="6412" y="5952"/>
                </a:lnTo>
                <a:lnTo>
                  <a:pt x="6383" y="5912"/>
                </a:lnTo>
                <a:lnTo>
                  <a:pt x="6355" y="5872"/>
                </a:lnTo>
                <a:lnTo>
                  <a:pt x="6327" y="5830"/>
                </a:lnTo>
                <a:lnTo>
                  <a:pt x="6300" y="5789"/>
                </a:lnTo>
                <a:lnTo>
                  <a:pt x="6274" y="5748"/>
                </a:lnTo>
                <a:lnTo>
                  <a:pt x="6248" y="5706"/>
                </a:lnTo>
                <a:lnTo>
                  <a:pt x="6221" y="5663"/>
                </a:lnTo>
                <a:lnTo>
                  <a:pt x="6196" y="5620"/>
                </a:lnTo>
                <a:lnTo>
                  <a:pt x="6172" y="5577"/>
                </a:lnTo>
                <a:lnTo>
                  <a:pt x="6148" y="5534"/>
                </a:lnTo>
                <a:lnTo>
                  <a:pt x="6124" y="5489"/>
                </a:lnTo>
                <a:lnTo>
                  <a:pt x="6102" y="5445"/>
                </a:lnTo>
                <a:lnTo>
                  <a:pt x="6102" y="5445"/>
                </a:lnTo>
                <a:lnTo>
                  <a:pt x="5999" y="5242"/>
                </a:lnTo>
                <a:lnTo>
                  <a:pt x="5897" y="5038"/>
                </a:lnTo>
                <a:lnTo>
                  <a:pt x="5795" y="4835"/>
                </a:lnTo>
                <a:lnTo>
                  <a:pt x="5692" y="4632"/>
                </a:lnTo>
                <a:lnTo>
                  <a:pt x="5589" y="4431"/>
                </a:lnTo>
                <a:lnTo>
                  <a:pt x="5537" y="4330"/>
                </a:lnTo>
                <a:lnTo>
                  <a:pt x="5484" y="4231"/>
                </a:lnTo>
                <a:lnTo>
                  <a:pt x="5430" y="4131"/>
                </a:lnTo>
                <a:lnTo>
                  <a:pt x="5376" y="4031"/>
                </a:lnTo>
                <a:lnTo>
                  <a:pt x="5320" y="3934"/>
                </a:lnTo>
                <a:lnTo>
                  <a:pt x="5265" y="3836"/>
                </a:lnTo>
                <a:lnTo>
                  <a:pt x="5208" y="3739"/>
                </a:lnTo>
                <a:lnTo>
                  <a:pt x="5150" y="3643"/>
                </a:lnTo>
                <a:lnTo>
                  <a:pt x="5091" y="3548"/>
                </a:lnTo>
                <a:lnTo>
                  <a:pt x="5031" y="3453"/>
                </a:lnTo>
                <a:lnTo>
                  <a:pt x="4969" y="3360"/>
                </a:lnTo>
                <a:lnTo>
                  <a:pt x="4907" y="3267"/>
                </a:lnTo>
                <a:lnTo>
                  <a:pt x="4843" y="3176"/>
                </a:lnTo>
                <a:lnTo>
                  <a:pt x="4776" y="3085"/>
                </a:lnTo>
                <a:lnTo>
                  <a:pt x="4709" y="2996"/>
                </a:lnTo>
                <a:lnTo>
                  <a:pt x="4640" y="2908"/>
                </a:lnTo>
                <a:lnTo>
                  <a:pt x="4570" y="2821"/>
                </a:lnTo>
                <a:lnTo>
                  <a:pt x="4497" y="2735"/>
                </a:lnTo>
                <a:lnTo>
                  <a:pt x="4422" y="2652"/>
                </a:lnTo>
                <a:lnTo>
                  <a:pt x="4385" y="2609"/>
                </a:lnTo>
                <a:lnTo>
                  <a:pt x="4346" y="2568"/>
                </a:lnTo>
                <a:lnTo>
                  <a:pt x="4308" y="2528"/>
                </a:lnTo>
                <a:lnTo>
                  <a:pt x="4267" y="2487"/>
                </a:lnTo>
                <a:lnTo>
                  <a:pt x="4228" y="2448"/>
                </a:lnTo>
                <a:lnTo>
                  <a:pt x="4187" y="2407"/>
                </a:lnTo>
                <a:lnTo>
                  <a:pt x="4146" y="2368"/>
                </a:lnTo>
                <a:lnTo>
                  <a:pt x="4104" y="2329"/>
                </a:lnTo>
                <a:lnTo>
                  <a:pt x="4062" y="2291"/>
                </a:lnTo>
                <a:lnTo>
                  <a:pt x="4019" y="2253"/>
                </a:lnTo>
                <a:lnTo>
                  <a:pt x="3976" y="2215"/>
                </a:lnTo>
                <a:lnTo>
                  <a:pt x="3931" y="2178"/>
                </a:lnTo>
                <a:lnTo>
                  <a:pt x="3887" y="2141"/>
                </a:lnTo>
                <a:lnTo>
                  <a:pt x="3842" y="2105"/>
                </a:lnTo>
                <a:lnTo>
                  <a:pt x="3796" y="2069"/>
                </a:lnTo>
                <a:lnTo>
                  <a:pt x="3749" y="2033"/>
                </a:lnTo>
                <a:lnTo>
                  <a:pt x="3702" y="1999"/>
                </a:lnTo>
                <a:lnTo>
                  <a:pt x="3654" y="1964"/>
                </a:lnTo>
                <a:lnTo>
                  <a:pt x="3606" y="1931"/>
                </a:lnTo>
                <a:lnTo>
                  <a:pt x="3556" y="1897"/>
                </a:lnTo>
                <a:lnTo>
                  <a:pt x="3506" y="1863"/>
                </a:lnTo>
                <a:lnTo>
                  <a:pt x="3456" y="1831"/>
                </a:lnTo>
                <a:lnTo>
                  <a:pt x="3404" y="1799"/>
                </a:lnTo>
                <a:lnTo>
                  <a:pt x="3352" y="1768"/>
                </a:lnTo>
                <a:lnTo>
                  <a:pt x="3299" y="1737"/>
                </a:lnTo>
                <a:lnTo>
                  <a:pt x="3245" y="1706"/>
                </a:lnTo>
                <a:lnTo>
                  <a:pt x="3191" y="1676"/>
                </a:lnTo>
                <a:lnTo>
                  <a:pt x="3136" y="1647"/>
                </a:lnTo>
                <a:lnTo>
                  <a:pt x="3081" y="1618"/>
                </a:lnTo>
                <a:lnTo>
                  <a:pt x="3024" y="1590"/>
                </a:lnTo>
                <a:lnTo>
                  <a:pt x="2966" y="1562"/>
                </a:lnTo>
                <a:lnTo>
                  <a:pt x="2909" y="1535"/>
                </a:lnTo>
                <a:lnTo>
                  <a:pt x="2849" y="1508"/>
                </a:lnTo>
                <a:lnTo>
                  <a:pt x="2789" y="1482"/>
                </a:lnTo>
                <a:lnTo>
                  <a:pt x="2729" y="1457"/>
                </a:lnTo>
                <a:lnTo>
                  <a:pt x="2667" y="1432"/>
                </a:lnTo>
                <a:lnTo>
                  <a:pt x="2605" y="1408"/>
                </a:lnTo>
                <a:lnTo>
                  <a:pt x="2541" y="1385"/>
                </a:lnTo>
                <a:lnTo>
                  <a:pt x="2477" y="1362"/>
                </a:lnTo>
                <a:lnTo>
                  <a:pt x="2412" y="1338"/>
                </a:lnTo>
                <a:lnTo>
                  <a:pt x="2346" y="1317"/>
                </a:lnTo>
                <a:lnTo>
                  <a:pt x="2279" y="1296"/>
                </a:lnTo>
                <a:lnTo>
                  <a:pt x="2212" y="1276"/>
                </a:lnTo>
                <a:lnTo>
                  <a:pt x="2143" y="1256"/>
                </a:lnTo>
                <a:lnTo>
                  <a:pt x="2073" y="1237"/>
                </a:lnTo>
                <a:lnTo>
                  <a:pt x="2002" y="1218"/>
                </a:lnTo>
                <a:lnTo>
                  <a:pt x="1931" y="1201"/>
                </a:lnTo>
                <a:lnTo>
                  <a:pt x="1859" y="1184"/>
                </a:lnTo>
                <a:lnTo>
                  <a:pt x="1785" y="1166"/>
                </a:lnTo>
                <a:lnTo>
                  <a:pt x="1711" y="1151"/>
                </a:lnTo>
                <a:lnTo>
                  <a:pt x="1635" y="1136"/>
                </a:lnTo>
                <a:lnTo>
                  <a:pt x="1559" y="1121"/>
                </a:lnTo>
                <a:lnTo>
                  <a:pt x="1481" y="1108"/>
                </a:lnTo>
                <a:lnTo>
                  <a:pt x="1403" y="1095"/>
                </a:lnTo>
                <a:lnTo>
                  <a:pt x="1324" y="1083"/>
                </a:lnTo>
                <a:lnTo>
                  <a:pt x="1243" y="1071"/>
                </a:lnTo>
                <a:lnTo>
                  <a:pt x="1162" y="1061"/>
                </a:lnTo>
                <a:lnTo>
                  <a:pt x="1078" y="1051"/>
                </a:lnTo>
                <a:lnTo>
                  <a:pt x="995" y="1041"/>
                </a:lnTo>
                <a:lnTo>
                  <a:pt x="910" y="1033"/>
                </a:lnTo>
                <a:lnTo>
                  <a:pt x="824" y="1025"/>
                </a:lnTo>
                <a:lnTo>
                  <a:pt x="737" y="1018"/>
                </a:lnTo>
                <a:lnTo>
                  <a:pt x="649" y="1012"/>
                </a:lnTo>
                <a:lnTo>
                  <a:pt x="560" y="1007"/>
                </a:lnTo>
                <a:lnTo>
                  <a:pt x="470" y="1002"/>
                </a:lnTo>
                <a:lnTo>
                  <a:pt x="378" y="998"/>
                </a:lnTo>
                <a:lnTo>
                  <a:pt x="286" y="996"/>
                </a:lnTo>
                <a:lnTo>
                  <a:pt x="191" y="993"/>
                </a:lnTo>
                <a:lnTo>
                  <a:pt x="97" y="992"/>
                </a:lnTo>
                <a:lnTo>
                  <a:pt x="0" y="992"/>
                </a:lnTo>
                <a:lnTo>
                  <a:pt x="0" y="992"/>
                </a:lnTo>
                <a:lnTo>
                  <a:pt x="14" y="991"/>
                </a:lnTo>
                <a:lnTo>
                  <a:pt x="28" y="988"/>
                </a:lnTo>
                <a:lnTo>
                  <a:pt x="43" y="986"/>
                </a:lnTo>
                <a:lnTo>
                  <a:pt x="59" y="982"/>
                </a:lnTo>
                <a:lnTo>
                  <a:pt x="75" y="978"/>
                </a:lnTo>
                <a:lnTo>
                  <a:pt x="92" y="972"/>
                </a:lnTo>
                <a:lnTo>
                  <a:pt x="127" y="959"/>
                </a:lnTo>
                <a:lnTo>
                  <a:pt x="163" y="944"/>
                </a:lnTo>
                <a:lnTo>
                  <a:pt x="199" y="926"/>
                </a:lnTo>
                <a:lnTo>
                  <a:pt x="237" y="907"/>
                </a:lnTo>
                <a:lnTo>
                  <a:pt x="275" y="887"/>
                </a:lnTo>
                <a:lnTo>
                  <a:pt x="350" y="845"/>
                </a:lnTo>
                <a:lnTo>
                  <a:pt x="421" y="803"/>
                </a:lnTo>
                <a:lnTo>
                  <a:pt x="456" y="785"/>
                </a:lnTo>
                <a:lnTo>
                  <a:pt x="487" y="768"/>
                </a:lnTo>
                <a:lnTo>
                  <a:pt x="516" y="753"/>
                </a:lnTo>
                <a:lnTo>
                  <a:pt x="542" y="742"/>
                </a:lnTo>
                <a:lnTo>
                  <a:pt x="542" y="742"/>
                </a:lnTo>
                <a:lnTo>
                  <a:pt x="639" y="703"/>
                </a:lnTo>
                <a:lnTo>
                  <a:pt x="735" y="666"/>
                </a:lnTo>
                <a:lnTo>
                  <a:pt x="833" y="629"/>
                </a:lnTo>
                <a:lnTo>
                  <a:pt x="930" y="594"/>
                </a:lnTo>
                <a:lnTo>
                  <a:pt x="1028" y="560"/>
                </a:lnTo>
                <a:lnTo>
                  <a:pt x="1126" y="527"/>
                </a:lnTo>
                <a:lnTo>
                  <a:pt x="1225" y="495"/>
                </a:lnTo>
                <a:lnTo>
                  <a:pt x="1324" y="465"/>
                </a:lnTo>
                <a:lnTo>
                  <a:pt x="1423" y="434"/>
                </a:lnTo>
                <a:lnTo>
                  <a:pt x="1523" y="405"/>
                </a:lnTo>
                <a:lnTo>
                  <a:pt x="1623" y="378"/>
                </a:lnTo>
                <a:lnTo>
                  <a:pt x="1724" y="351"/>
                </a:lnTo>
                <a:lnTo>
                  <a:pt x="1823" y="325"/>
                </a:lnTo>
                <a:lnTo>
                  <a:pt x="1925" y="301"/>
                </a:lnTo>
                <a:lnTo>
                  <a:pt x="2026" y="277"/>
                </a:lnTo>
                <a:lnTo>
                  <a:pt x="2127" y="253"/>
                </a:lnTo>
                <a:lnTo>
                  <a:pt x="2127" y="253"/>
                </a:lnTo>
                <a:lnTo>
                  <a:pt x="2257" y="225"/>
                </a:lnTo>
                <a:lnTo>
                  <a:pt x="2389" y="199"/>
                </a:lnTo>
                <a:lnTo>
                  <a:pt x="2520" y="175"/>
                </a:lnTo>
                <a:lnTo>
                  <a:pt x="2653" y="152"/>
                </a:lnTo>
                <a:lnTo>
                  <a:pt x="2786" y="130"/>
                </a:lnTo>
                <a:lnTo>
                  <a:pt x="2919" y="111"/>
                </a:lnTo>
                <a:lnTo>
                  <a:pt x="3052" y="92"/>
                </a:lnTo>
                <a:lnTo>
                  <a:pt x="3187" y="75"/>
                </a:lnTo>
                <a:lnTo>
                  <a:pt x="3322" y="60"/>
                </a:lnTo>
                <a:lnTo>
                  <a:pt x="3457" y="47"/>
                </a:lnTo>
                <a:lnTo>
                  <a:pt x="3592" y="35"/>
                </a:lnTo>
                <a:lnTo>
                  <a:pt x="3728" y="25"/>
                </a:lnTo>
                <a:lnTo>
                  <a:pt x="3864" y="17"/>
                </a:lnTo>
                <a:lnTo>
                  <a:pt x="4001" y="10"/>
                </a:lnTo>
                <a:lnTo>
                  <a:pt x="4138" y="5"/>
                </a:lnTo>
                <a:lnTo>
                  <a:pt x="4274" y="2"/>
                </a:lnTo>
                <a:lnTo>
                  <a:pt x="4411" y="0"/>
                </a:lnTo>
                <a:lnTo>
                  <a:pt x="4548" y="0"/>
                </a:lnTo>
                <a:lnTo>
                  <a:pt x="4685" y="2"/>
                </a:lnTo>
                <a:lnTo>
                  <a:pt x="4822" y="5"/>
                </a:lnTo>
                <a:lnTo>
                  <a:pt x="4959" y="10"/>
                </a:lnTo>
                <a:lnTo>
                  <a:pt x="5096" y="17"/>
                </a:lnTo>
                <a:lnTo>
                  <a:pt x="5234" y="25"/>
                </a:lnTo>
                <a:lnTo>
                  <a:pt x="5371" y="35"/>
                </a:lnTo>
                <a:lnTo>
                  <a:pt x="5507" y="47"/>
                </a:lnTo>
                <a:lnTo>
                  <a:pt x="5645" y="60"/>
                </a:lnTo>
                <a:lnTo>
                  <a:pt x="5781" y="75"/>
                </a:lnTo>
                <a:lnTo>
                  <a:pt x="5918" y="93"/>
                </a:lnTo>
                <a:lnTo>
                  <a:pt x="6054" y="111"/>
                </a:lnTo>
                <a:lnTo>
                  <a:pt x="6190" y="132"/>
                </a:lnTo>
                <a:lnTo>
                  <a:pt x="6326" y="153"/>
                </a:lnTo>
                <a:lnTo>
                  <a:pt x="6462" y="177"/>
                </a:lnTo>
                <a:lnTo>
                  <a:pt x="6597" y="202"/>
                </a:lnTo>
                <a:lnTo>
                  <a:pt x="6731" y="229"/>
                </a:lnTo>
                <a:lnTo>
                  <a:pt x="6866" y="258"/>
                </a:lnTo>
                <a:lnTo>
                  <a:pt x="7000" y="290"/>
                </a:lnTo>
                <a:lnTo>
                  <a:pt x="7134" y="322"/>
                </a:lnTo>
                <a:lnTo>
                  <a:pt x="7266" y="356"/>
                </a:lnTo>
                <a:lnTo>
                  <a:pt x="7398" y="391"/>
                </a:lnTo>
                <a:lnTo>
                  <a:pt x="7531" y="429"/>
                </a:lnTo>
                <a:lnTo>
                  <a:pt x="7662" y="469"/>
                </a:lnTo>
                <a:lnTo>
                  <a:pt x="7792" y="510"/>
                </a:lnTo>
                <a:lnTo>
                  <a:pt x="7922" y="552"/>
                </a:lnTo>
                <a:lnTo>
                  <a:pt x="8052" y="597"/>
                </a:lnTo>
                <a:lnTo>
                  <a:pt x="8181" y="644"/>
                </a:lnTo>
                <a:lnTo>
                  <a:pt x="8308" y="692"/>
                </a:lnTo>
                <a:lnTo>
                  <a:pt x="8435" y="742"/>
                </a:lnTo>
                <a:lnTo>
                  <a:pt x="8561" y="793"/>
                </a:lnTo>
                <a:lnTo>
                  <a:pt x="8686" y="847"/>
                </a:lnTo>
                <a:lnTo>
                  <a:pt x="8811" y="902"/>
                </a:lnTo>
                <a:lnTo>
                  <a:pt x="8935" y="959"/>
                </a:lnTo>
                <a:lnTo>
                  <a:pt x="9057" y="1019"/>
                </a:lnTo>
                <a:lnTo>
                  <a:pt x="9178" y="1079"/>
                </a:lnTo>
                <a:lnTo>
                  <a:pt x="9299" y="1141"/>
                </a:lnTo>
                <a:lnTo>
                  <a:pt x="9419" y="1206"/>
                </a:lnTo>
                <a:lnTo>
                  <a:pt x="9537" y="1272"/>
                </a:lnTo>
                <a:lnTo>
                  <a:pt x="9655" y="1339"/>
                </a:lnTo>
                <a:lnTo>
                  <a:pt x="9771" y="1409"/>
                </a:lnTo>
                <a:lnTo>
                  <a:pt x="9886" y="1480"/>
                </a:lnTo>
                <a:lnTo>
                  <a:pt x="10000" y="1554"/>
                </a:lnTo>
                <a:lnTo>
                  <a:pt x="10113" y="1629"/>
                </a:lnTo>
                <a:lnTo>
                  <a:pt x="10224" y="1706"/>
                </a:lnTo>
                <a:lnTo>
                  <a:pt x="10335" y="1785"/>
                </a:lnTo>
                <a:lnTo>
                  <a:pt x="10443" y="1865"/>
                </a:lnTo>
                <a:lnTo>
                  <a:pt x="10443" y="1865"/>
                </a:lnTo>
                <a:lnTo>
                  <a:pt x="10498" y="1907"/>
                </a:lnTo>
                <a:lnTo>
                  <a:pt x="10551" y="1948"/>
                </a:lnTo>
                <a:lnTo>
                  <a:pt x="10604" y="1990"/>
                </a:lnTo>
                <a:lnTo>
                  <a:pt x="10657" y="2033"/>
                </a:lnTo>
                <a:lnTo>
                  <a:pt x="10709" y="2077"/>
                </a:lnTo>
                <a:lnTo>
                  <a:pt x="10760" y="2121"/>
                </a:lnTo>
                <a:lnTo>
                  <a:pt x="10811" y="2165"/>
                </a:lnTo>
                <a:lnTo>
                  <a:pt x="10862" y="2209"/>
                </a:lnTo>
                <a:lnTo>
                  <a:pt x="10911" y="2255"/>
                </a:lnTo>
                <a:lnTo>
                  <a:pt x="10961" y="2301"/>
                </a:lnTo>
                <a:lnTo>
                  <a:pt x="11010" y="2347"/>
                </a:lnTo>
                <a:lnTo>
                  <a:pt x="11058" y="2394"/>
                </a:lnTo>
                <a:lnTo>
                  <a:pt x="11106" y="2442"/>
                </a:lnTo>
                <a:lnTo>
                  <a:pt x="11152" y="2490"/>
                </a:lnTo>
                <a:lnTo>
                  <a:pt x="11200" y="2538"/>
                </a:lnTo>
                <a:lnTo>
                  <a:pt x="11245" y="2586"/>
                </a:lnTo>
                <a:lnTo>
                  <a:pt x="11291" y="2637"/>
                </a:lnTo>
                <a:lnTo>
                  <a:pt x="11335" y="2686"/>
                </a:lnTo>
                <a:lnTo>
                  <a:pt x="11380" y="2736"/>
                </a:lnTo>
                <a:lnTo>
                  <a:pt x="11423" y="2787"/>
                </a:lnTo>
                <a:lnTo>
                  <a:pt x="11466" y="2839"/>
                </a:lnTo>
                <a:lnTo>
                  <a:pt x="11508" y="2890"/>
                </a:lnTo>
                <a:lnTo>
                  <a:pt x="11550" y="2942"/>
                </a:lnTo>
                <a:lnTo>
                  <a:pt x="11591" y="2996"/>
                </a:lnTo>
                <a:lnTo>
                  <a:pt x="11630" y="3049"/>
                </a:lnTo>
                <a:lnTo>
                  <a:pt x="11670" y="3102"/>
                </a:lnTo>
                <a:lnTo>
                  <a:pt x="11709" y="3157"/>
                </a:lnTo>
                <a:lnTo>
                  <a:pt x="11747" y="3211"/>
                </a:lnTo>
                <a:lnTo>
                  <a:pt x="11784" y="3266"/>
                </a:lnTo>
                <a:lnTo>
                  <a:pt x="11821" y="3321"/>
                </a:lnTo>
                <a:lnTo>
                  <a:pt x="11856" y="3377"/>
                </a:lnTo>
                <a:lnTo>
                  <a:pt x="11892" y="3433"/>
                </a:lnTo>
                <a:lnTo>
                  <a:pt x="11927" y="3490"/>
                </a:lnTo>
                <a:lnTo>
                  <a:pt x="11960" y="3548"/>
                </a:lnTo>
                <a:lnTo>
                  <a:pt x="11993" y="3605"/>
                </a:lnTo>
                <a:lnTo>
                  <a:pt x="12025" y="3663"/>
                </a:lnTo>
                <a:lnTo>
                  <a:pt x="12057" y="3722"/>
                </a:lnTo>
                <a:lnTo>
                  <a:pt x="12087" y="3780"/>
                </a:lnTo>
                <a:lnTo>
                  <a:pt x="12117" y="3839"/>
                </a:lnTo>
                <a:lnTo>
                  <a:pt x="12146" y="3900"/>
                </a:lnTo>
                <a:lnTo>
                  <a:pt x="12174" y="3959"/>
                </a:lnTo>
                <a:lnTo>
                  <a:pt x="12201" y="4019"/>
                </a:lnTo>
                <a:lnTo>
                  <a:pt x="12228" y="4081"/>
                </a:lnTo>
                <a:lnTo>
                  <a:pt x="12253" y="4142"/>
                </a:lnTo>
                <a:lnTo>
                  <a:pt x="12278" y="4203"/>
                </a:lnTo>
                <a:lnTo>
                  <a:pt x="12302" y="4266"/>
                </a:lnTo>
                <a:lnTo>
                  <a:pt x="12325" y="4328"/>
                </a:lnTo>
                <a:lnTo>
                  <a:pt x="12347" y="4391"/>
                </a:lnTo>
                <a:lnTo>
                  <a:pt x="12368" y="4455"/>
                </a:lnTo>
                <a:lnTo>
                  <a:pt x="12388" y="4518"/>
                </a:lnTo>
                <a:lnTo>
                  <a:pt x="12408" y="4582"/>
                </a:lnTo>
                <a:lnTo>
                  <a:pt x="12427" y="4647"/>
                </a:lnTo>
                <a:lnTo>
                  <a:pt x="12444" y="4711"/>
                </a:lnTo>
                <a:lnTo>
                  <a:pt x="12461" y="4777"/>
                </a:lnTo>
                <a:lnTo>
                  <a:pt x="12476" y="4842"/>
                </a:lnTo>
                <a:lnTo>
                  <a:pt x="12491" y="4907"/>
                </a:lnTo>
                <a:lnTo>
                  <a:pt x="12505" y="4974"/>
                </a:lnTo>
                <a:lnTo>
                  <a:pt x="12517" y="5040"/>
                </a:lnTo>
                <a:lnTo>
                  <a:pt x="12529" y="5107"/>
                </a:lnTo>
                <a:lnTo>
                  <a:pt x="12540" y="5175"/>
                </a:lnTo>
                <a:lnTo>
                  <a:pt x="12550" y="5242"/>
                </a:lnTo>
                <a:lnTo>
                  <a:pt x="12558" y="5309"/>
                </a:lnTo>
                <a:lnTo>
                  <a:pt x="12566" y="5378"/>
                </a:lnTo>
                <a:lnTo>
                  <a:pt x="12574" y="5446"/>
                </a:lnTo>
                <a:lnTo>
                  <a:pt x="12574" y="5446"/>
                </a:lnTo>
                <a:lnTo>
                  <a:pt x="12578" y="5497"/>
                </a:lnTo>
                <a:lnTo>
                  <a:pt x="12582" y="5547"/>
                </a:lnTo>
                <a:lnTo>
                  <a:pt x="12585" y="5597"/>
                </a:lnTo>
                <a:lnTo>
                  <a:pt x="12587" y="5647"/>
                </a:lnTo>
                <a:lnTo>
                  <a:pt x="12589" y="5698"/>
                </a:lnTo>
                <a:lnTo>
                  <a:pt x="12590" y="5748"/>
                </a:lnTo>
                <a:lnTo>
                  <a:pt x="12590" y="5797"/>
                </a:lnTo>
                <a:lnTo>
                  <a:pt x="12590" y="5847"/>
                </a:lnTo>
                <a:lnTo>
                  <a:pt x="12588" y="5947"/>
                </a:lnTo>
                <a:lnTo>
                  <a:pt x="12584" y="6046"/>
                </a:lnTo>
                <a:lnTo>
                  <a:pt x="12577" y="6144"/>
                </a:lnTo>
                <a:lnTo>
                  <a:pt x="12567" y="6243"/>
                </a:lnTo>
                <a:lnTo>
                  <a:pt x="12556" y="6341"/>
                </a:lnTo>
                <a:lnTo>
                  <a:pt x="12543" y="6439"/>
                </a:lnTo>
                <a:lnTo>
                  <a:pt x="12528" y="6536"/>
                </a:lnTo>
                <a:lnTo>
                  <a:pt x="12511" y="6633"/>
                </a:lnTo>
                <a:lnTo>
                  <a:pt x="12492" y="6729"/>
                </a:lnTo>
                <a:lnTo>
                  <a:pt x="12471" y="6826"/>
                </a:lnTo>
                <a:lnTo>
                  <a:pt x="12448" y="6922"/>
                </a:lnTo>
                <a:lnTo>
                  <a:pt x="12424" y="7018"/>
                </a:lnTo>
                <a:lnTo>
                  <a:pt x="12398" y="7113"/>
                </a:lnTo>
                <a:lnTo>
                  <a:pt x="12369" y="7208"/>
                </a:lnTo>
                <a:lnTo>
                  <a:pt x="12340" y="7303"/>
                </a:lnTo>
                <a:lnTo>
                  <a:pt x="12309" y="7396"/>
                </a:lnTo>
                <a:lnTo>
                  <a:pt x="12276" y="7490"/>
                </a:lnTo>
                <a:lnTo>
                  <a:pt x="12243" y="7583"/>
                </a:lnTo>
                <a:lnTo>
                  <a:pt x="12207" y="7676"/>
                </a:lnTo>
                <a:lnTo>
                  <a:pt x="12170" y="7768"/>
                </a:lnTo>
                <a:lnTo>
                  <a:pt x="12133" y="7861"/>
                </a:lnTo>
                <a:lnTo>
                  <a:pt x="12094" y="7952"/>
                </a:lnTo>
                <a:lnTo>
                  <a:pt x="12054" y="8044"/>
                </a:lnTo>
                <a:lnTo>
                  <a:pt x="12013" y="8134"/>
                </a:lnTo>
                <a:lnTo>
                  <a:pt x="11971" y="8225"/>
                </a:lnTo>
                <a:lnTo>
                  <a:pt x="11928" y="8315"/>
                </a:lnTo>
                <a:lnTo>
                  <a:pt x="11884" y="8405"/>
                </a:lnTo>
                <a:lnTo>
                  <a:pt x="11839" y="8493"/>
                </a:lnTo>
                <a:lnTo>
                  <a:pt x="11839" y="8493"/>
                </a:lnTo>
                <a:close/>
              </a:path>
            </a:pathLst>
          </a:custGeom>
          <a:solidFill>
            <a:srgbClr val="023A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 sz="2000" dirty="0"/>
          </a:p>
        </p:txBody>
      </p:sp>
      <p:sp>
        <p:nvSpPr>
          <p:cNvPr id="10" name="Oval 9"/>
          <p:cNvSpPr/>
          <p:nvPr/>
        </p:nvSpPr>
        <p:spPr>
          <a:xfrm>
            <a:off x="7530747" y="4429176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 Black" panose="020B0A04020102020204" pitchFamily="34" charset="0"/>
              </a:rPr>
              <a:t>2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77557" y="2270604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Oval 17"/>
          <p:cNvSpPr/>
          <p:nvPr/>
        </p:nvSpPr>
        <p:spPr>
          <a:xfrm>
            <a:off x="5442631" y="5166717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3" name="Oval 18"/>
          <p:cNvSpPr/>
          <p:nvPr/>
        </p:nvSpPr>
        <p:spPr>
          <a:xfrm>
            <a:off x="4050060" y="3510533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4" name="Oval 19"/>
          <p:cNvSpPr/>
          <p:nvPr/>
        </p:nvSpPr>
        <p:spPr>
          <a:xfrm>
            <a:off x="5329446" y="1721352"/>
            <a:ext cx="520814" cy="520814"/>
          </a:xfrm>
          <a:prstGeom prst="ellipse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5" name="Rectangle 4"/>
          <p:cNvSpPr/>
          <p:nvPr/>
        </p:nvSpPr>
        <p:spPr>
          <a:xfrm>
            <a:off x="7530747" y="3565466"/>
            <a:ext cx="126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Información mensual</a:t>
            </a:r>
            <a:endParaRPr lang="es-EC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6384389" y="1688053"/>
            <a:ext cx="1263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40 campos</a:t>
            </a:r>
            <a:endParaRPr lang="es-EC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4"/>
          <p:cNvSpPr/>
          <p:nvPr/>
        </p:nvSpPr>
        <p:spPr>
          <a:xfrm>
            <a:off x="6113922" y="5166717"/>
            <a:ext cx="1263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Información del sujeto de riesgo</a:t>
            </a:r>
            <a:endParaRPr lang="es-EC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4"/>
          <p:cNvSpPr/>
          <p:nvPr/>
        </p:nvSpPr>
        <p:spPr>
          <a:xfrm>
            <a:off x="3890650" y="4154665"/>
            <a:ext cx="126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Operaciones concedidas</a:t>
            </a:r>
            <a:endParaRPr lang="es-EC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tangle 4"/>
          <p:cNvSpPr/>
          <p:nvPr/>
        </p:nvSpPr>
        <p:spPr>
          <a:xfrm>
            <a:off x="4178996" y="2145812"/>
            <a:ext cx="1263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6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Detalle del crédito</a:t>
            </a:r>
            <a:endParaRPr lang="es-EC" sz="16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Line Callout 1 32"/>
          <p:cNvSpPr/>
          <p:nvPr/>
        </p:nvSpPr>
        <p:spPr>
          <a:xfrm>
            <a:off x="1324118" y="4479422"/>
            <a:ext cx="2106982" cy="1077218"/>
          </a:xfrm>
          <a:prstGeom prst="borderCallout1">
            <a:avLst>
              <a:gd name="adj1" fmla="val 27053"/>
              <a:gd name="adj2" fmla="val 103349"/>
              <a:gd name="adj3" fmla="val 2895"/>
              <a:gd name="adj4" fmla="val 116385"/>
            </a:avLst>
          </a:prstGeom>
          <a:solidFill>
            <a:srgbClr val="868883">
              <a:alpha val="55000"/>
            </a:srgb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Originales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Novadas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Refinanciadas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6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Restructuradas</a:t>
            </a:r>
            <a:endParaRPr lang="es-EC" sz="16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/>
          <p:nvPr/>
        </p:nvGrpSpPr>
        <p:grpSpPr>
          <a:xfrm>
            <a:off x="2779644" y="948951"/>
            <a:ext cx="2725805" cy="5737600"/>
            <a:chOff x="6804617" y="2011765"/>
            <a:chExt cx="1811663" cy="3423836"/>
          </a:xfrm>
        </p:grpSpPr>
        <p:sp>
          <p:nvSpPr>
            <p:cNvPr id="3" name="Rectángulo redondeado 12"/>
            <p:cNvSpPr/>
            <p:nvPr/>
          </p:nvSpPr>
          <p:spPr>
            <a:xfrm>
              <a:off x="6804617" y="2011765"/>
              <a:ext cx="1805837" cy="342383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 defTabSz="906037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4" name="Rectángulo redondeado 16"/>
            <p:cNvSpPr/>
            <p:nvPr/>
          </p:nvSpPr>
          <p:spPr>
            <a:xfrm>
              <a:off x="6810443" y="2560476"/>
              <a:ext cx="1805837" cy="680636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7" rIns="0" bIns="45717" rtlCol="0" anchor="ctr"/>
            <a:lstStyle/>
            <a:p>
              <a:pPr algn="ctr" defTabSz="906037"/>
              <a:r>
                <a:rPr lang="es-ES" sz="1125" b="1" cap="all" dirty="0" smtClean="0">
                  <a:solidFill>
                    <a:srgbClr val="FFFFFF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Cambio de calificación</a:t>
              </a:r>
              <a:endParaRPr lang="es-ES" sz="1125" b="1" cap="all" dirty="0">
                <a:solidFill>
                  <a:srgbClr val="FFFFF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5" name="CuadroTexto 20"/>
            <p:cNvSpPr txBox="1"/>
            <p:nvPr/>
          </p:nvSpPr>
          <p:spPr>
            <a:xfrm>
              <a:off x="6804618" y="2221926"/>
              <a:ext cx="1805835" cy="303038"/>
            </a:xfrm>
            <a:prstGeom prst="rect">
              <a:avLst/>
            </a:prstGeom>
            <a:noFill/>
          </p:spPr>
          <p:txBody>
            <a:bodyPr wrap="square" lIns="91434" tIns="45717" rIns="91434" bIns="45717" rtlCol="0">
              <a:spAutoFit/>
            </a:bodyPr>
            <a:lstStyle/>
            <a:p>
              <a:pPr defTabSz="906037"/>
              <a:r>
                <a:rPr lang="es-ES" sz="2700" dirty="0" smtClean="0">
                  <a:solidFill>
                    <a:srgbClr val="FFC000"/>
                  </a:solidFill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Acción 5</a:t>
              </a:r>
              <a:endParaRPr lang="es-ES" sz="2700" dirty="0">
                <a:solidFill>
                  <a:srgbClr val="FFC00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6810443" y="3317497"/>
              <a:ext cx="1805837" cy="1902115"/>
            </a:xfrm>
            <a:prstGeom prst="rect">
              <a:avLst/>
            </a:prstGeom>
          </p:spPr>
          <p:txBody>
            <a:bodyPr vert="horz" lIns="91434" tIns="45717" rIns="91434" bIns="45717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registro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identificación del sujeto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Identificación del sujeto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Número de operación / tarjeta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Acción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b="1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Fecha </a:t>
              </a:r>
              <a:r>
                <a:rPr lang="es-MX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de corte </a:t>
              </a: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del período afectado </a:t>
              </a:r>
              <a:r>
                <a:rPr lang="es-MX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desde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MX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Fecha de corte </a:t>
              </a:r>
              <a:r>
                <a:rPr lang="es-MX" sz="14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del período afectado </a:t>
              </a:r>
              <a:r>
                <a:rPr lang="es-MX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hasta</a:t>
              </a:r>
            </a:p>
          </p:txBody>
        </p:sp>
      </p:grpSp>
      <p:grpSp>
        <p:nvGrpSpPr>
          <p:cNvPr id="7" name="Group 44"/>
          <p:cNvGrpSpPr/>
          <p:nvPr/>
        </p:nvGrpSpPr>
        <p:grpSpPr>
          <a:xfrm>
            <a:off x="6294369" y="948950"/>
            <a:ext cx="2725807" cy="5737601"/>
            <a:chOff x="6804616" y="2011765"/>
            <a:chExt cx="1811664" cy="3423836"/>
          </a:xfrm>
        </p:grpSpPr>
        <p:sp>
          <p:nvSpPr>
            <p:cNvPr id="8" name="Rectángulo redondeado 12"/>
            <p:cNvSpPr/>
            <p:nvPr/>
          </p:nvSpPr>
          <p:spPr>
            <a:xfrm>
              <a:off x="6804617" y="2011765"/>
              <a:ext cx="1805837" cy="3423836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4" tIns="45717" rIns="91434" bIns="45717" rtlCol="0" anchor="ctr"/>
            <a:lstStyle/>
            <a:p>
              <a:pPr algn="ctr" defTabSz="906037"/>
              <a:endParaRPr lang="es-ES">
                <a:solidFill>
                  <a:srgbClr val="FFFFFF"/>
                </a:solidFill>
              </a:endParaRPr>
            </a:p>
          </p:txBody>
        </p:sp>
        <p:sp>
          <p:nvSpPr>
            <p:cNvPr id="9" name="Rectángulo redondeado 16"/>
            <p:cNvSpPr/>
            <p:nvPr/>
          </p:nvSpPr>
          <p:spPr>
            <a:xfrm>
              <a:off x="6810443" y="2560477"/>
              <a:ext cx="1805837" cy="680636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17" rIns="0" bIns="45717" rtlCol="0" anchor="ctr"/>
            <a:lstStyle/>
            <a:p>
              <a:pPr algn="ctr" defTabSz="906037"/>
              <a:endParaRPr lang="es-ES" sz="1125" b="1" cap="all" dirty="0">
                <a:solidFill>
                  <a:srgbClr val="FFFFFF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>
            <a:xfrm>
              <a:off x="6804616" y="3317497"/>
              <a:ext cx="1805837" cy="1902115"/>
            </a:xfrm>
            <a:prstGeom prst="rect">
              <a:avLst/>
            </a:prstGeom>
          </p:spPr>
          <p:txBody>
            <a:bodyPr vert="horz" lIns="91434" tIns="45717" rIns="91434" bIns="45717" rtlCol="0" anchor="t">
              <a:no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5400" kern="1200">
                  <a:solidFill>
                    <a:schemeClr val="tx1"/>
                  </a:solidFill>
                  <a:latin typeface="Oswald" panose="02000503000000000000" pitchFamily="2" charset="0"/>
                  <a:ea typeface="+mj-ea"/>
                  <a:cs typeface="+mj-cs"/>
                </a:defRPr>
              </a:lvl1pPr>
            </a:lstStyle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crédito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Días de morosidad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Valores por vencer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Valores que no devengan intereses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Valores vencidos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Saldo total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Valor en demanda judicial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Cartera castigada</a:t>
              </a:r>
            </a:p>
            <a:p>
              <a:pPr marL="285750" indent="-285750" algn="l" defTabSz="679379">
                <a:lnSpc>
                  <a:spcPct val="120000"/>
                </a:lnSpc>
                <a:buFont typeface="Wingdings" panose="05000000000000000000" pitchFamily="2" charset="2"/>
                <a:buChar char="q"/>
              </a:pPr>
              <a:r>
                <a:rPr lang="es-E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entury Gothic"/>
                </a:rPr>
                <a:t>Tipo de operación</a:t>
              </a:r>
              <a:endParaRPr lang="es-ES" sz="1400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/>
              </a:endParaRPr>
            </a:p>
          </p:txBody>
        </p:sp>
      </p:grpSp>
      <p:sp>
        <p:nvSpPr>
          <p:cNvPr id="11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08239" y="280002"/>
            <a:ext cx="10426411" cy="8408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ACTUALIZACIÓN DE DATOS EN EL REPORTE CREDITICIO </a:t>
            </a:r>
            <a:r>
              <a:rPr lang="es-MX" dirty="0" smtClean="0"/>
              <a:t>- C60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77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117953"/>
            <a:ext cx="10426411" cy="99647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CONTROLES DE VALIDACIÓN – C60</a:t>
            </a:r>
            <a:endParaRPr lang="es-MX" dirty="0"/>
          </a:p>
        </p:txBody>
      </p:sp>
      <p:grpSp>
        <p:nvGrpSpPr>
          <p:cNvPr id="3" name="Group 83"/>
          <p:cNvGrpSpPr/>
          <p:nvPr/>
        </p:nvGrpSpPr>
        <p:grpSpPr>
          <a:xfrm>
            <a:off x="4726503" y="1469551"/>
            <a:ext cx="2645847" cy="3893024"/>
            <a:chOff x="4375151" y="1629202"/>
            <a:chExt cx="3016993" cy="4645698"/>
          </a:xfrm>
        </p:grpSpPr>
        <p:sp>
          <p:nvSpPr>
            <p:cNvPr id="4" name="Freeform 187"/>
            <p:cNvSpPr>
              <a:spLocks/>
            </p:cNvSpPr>
            <p:nvPr/>
          </p:nvSpPr>
          <p:spPr bwMode="auto">
            <a:xfrm>
              <a:off x="5252038" y="5128414"/>
              <a:ext cx="1220138" cy="209842"/>
            </a:xfrm>
            <a:custGeom>
              <a:avLst/>
              <a:gdLst>
                <a:gd name="T0" fmla="*/ 75 w 878"/>
                <a:gd name="T1" fmla="*/ 0 h 151"/>
                <a:gd name="T2" fmla="*/ 802 w 878"/>
                <a:gd name="T3" fmla="*/ 0 h 151"/>
                <a:gd name="T4" fmla="*/ 826 w 878"/>
                <a:gd name="T5" fmla="*/ 4 h 151"/>
                <a:gd name="T6" fmla="*/ 847 w 878"/>
                <a:gd name="T7" fmla="*/ 15 h 151"/>
                <a:gd name="T8" fmla="*/ 864 w 878"/>
                <a:gd name="T9" fmla="*/ 30 h 151"/>
                <a:gd name="T10" fmla="*/ 874 w 878"/>
                <a:gd name="T11" fmla="*/ 51 h 151"/>
                <a:gd name="T12" fmla="*/ 878 w 878"/>
                <a:gd name="T13" fmla="*/ 75 h 151"/>
                <a:gd name="T14" fmla="*/ 874 w 878"/>
                <a:gd name="T15" fmla="*/ 100 h 151"/>
                <a:gd name="T16" fmla="*/ 864 w 878"/>
                <a:gd name="T17" fmla="*/ 119 h 151"/>
                <a:gd name="T18" fmla="*/ 847 w 878"/>
                <a:gd name="T19" fmla="*/ 136 h 151"/>
                <a:gd name="T20" fmla="*/ 826 w 878"/>
                <a:gd name="T21" fmla="*/ 147 h 151"/>
                <a:gd name="T22" fmla="*/ 802 w 878"/>
                <a:gd name="T23" fmla="*/ 151 h 151"/>
                <a:gd name="T24" fmla="*/ 75 w 878"/>
                <a:gd name="T25" fmla="*/ 151 h 151"/>
                <a:gd name="T26" fmla="*/ 52 w 878"/>
                <a:gd name="T27" fmla="*/ 147 h 151"/>
                <a:gd name="T28" fmla="*/ 31 w 878"/>
                <a:gd name="T29" fmla="*/ 136 h 151"/>
                <a:gd name="T30" fmla="*/ 15 w 878"/>
                <a:gd name="T31" fmla="*/ 119 h 151"/>
                <a:gd name="T32" fmla="*/ 4 w 878"/>
                <a:gd name="T33" fmla="*/ 100 h 151"/>
                <a:gd name="T34" fmla="*/ 0 w 878"/>
                <a:gd name="T35" fmla="*/ 75 h 151"/>
                <a:gd name="T36" fmla="*/ 4 w 878"/>
                <a:gd name="T37" fmla="*/ 51 h 151"/>
                <a:gd name="T38" fmla="*/ 15 w 878"/>
                <a:gd name="T39" fmla="*/ 30 h 151"/>
                <a:gd name="T40" fmla="*/ 31 w 878"/>
                <a:gd name="T41" fmla="*/ 15 h 151"/>
                <a:gd name="T42" fmla="*/ 52 w 878"/>
                <a:gd name="T43" fmla="*/ 4 h 151"/>
                <a:gd name="T44" fmla="*/ 75 w 878"/>
                <a:gd name="T4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8" h="151">
                  <a:moveTo>
                    <a:pt x="75" y="0"/>
                  </a:moveTo>
                  <a:lnTo>
                    <a:pt x="802" y="0"/>
                  </a:lnTo>
                  <a:lnTo>
                    <a:pt x="826" y="4"/>
                  </a:lnTo>
                  <a:lnTo>
                    <a:pt x="847" y="15"/>
                  </a:lnTo>
                  <a:lnTo>
                    <a:pt x="864" y="30"/>
                  </a:lnTo>
                  <a:lnTo>
                    <a:pt x="874" y="51"/>
                  </a:lnTo>
                  <a:lnTo>
                    <a:pt x="878" y="75"/>
                  </a:lnTo>
                  <a:lnTo>
                    <a:pt x="874" y="100"/>
                  </a:lnTo>
                  <a:lnTo>
                    <a:pt x="864" y="119"/>
                  </a:lnTo>
                  <a:lnTo>
                    <a:pt x="847" y="136"/>
                  </a:lnTo>
                  <a:lnTo>
                    <a:pt x="826" y="147"/>
                  </a:lnTo>
                  <a:lnTo>
                    <a:pt x="802" y="151"/>
                  </a:lnTo>
                  <a:lnTo>
                    <a:pt x="75" y="151"/>
                  </a:lnTo>
                  <a:lnTo>
                    <a:pt x="52" y="147"/>
                  </a:lnTo>
                  <a:lnTo>
                    <a:pt x="31" y="136"/>
                  </a:lnTo>
                  <a:lnTo>
                    <a:pt x="15" y="119"/>
                  </a:lnTo>
                  <a:lnTo>
                    <a:pt x="4" y="100"/>
                  </a:lnTo>
                  <a:lnTo>
                    <a:pt x="0" y="75"/>
                  </a:lnTo>
                  <a:lnTo>
                    <a:pt x="4" y="51"/>
                  </a:lnTo>
                  <a:lnTo>
                    <a:pt x="15" y="30"/>
                  </a:lnTo>
                  <a:lnTo>
                    <a:pt x="31" y="15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" name="Freeform 188"/>
            <p:cNvSpPr>
              <a:spLocks/>
            </p:cNvSpPr>
            <p:nvPr/>
          </p:nvSpPr>
          <p:spPr bwMode="auto">
            <a:xfrm>
              <a:off x="5252038" y="5398012"/>
              <a:ext cx="1220138" cy="211231"/>
            </a:xfrm>
            <a:custGeom>
              <a:avLst/>
              <a:gdLst>
                <a:gd name="T0" fmla="*/ 75 w 878"/>
                <a:gd name="T1" fmla="*/ 0 h 152"/>
                <a:gd name="T2" fmla="*/ 802 w 878"/>
                <a:gd name="T3" fmla="*/ 0 h 152"/>
                <a:gd name="T4" fmla="*/ 826 w 878"/>
                <a:gd name="T5" fmla="*/ 4 h 152"/>
                <a:gd name="T6" fmla="*/ 847 w 878"/>
                <a:gd name="T7" fmla="*/ 16 h 152"/>
                <a:gd name="T8" fmla="*/ 864 w 878"/>
                <a:gd name="T9" fmla="*/ 31 h 152"/>
                <a:gd name="T10" fmla="*/ 874 w 878"/>
                <a:gd name="T11" fmla="*/ 52 h 152"/>
                <a:gd name="T12" fmla="*/ 878 w 878"/>
                <a:gd name="T13" fmla="*/ 76 h 152"/>
                <a:gd name="T14" fmla="*/ 874 w 878"/>
                <a:gd name="T15" fmla="*/ 100 h 152"/>
                <a:gd name="T16" fmla="*/ 864 w 878"/>
                <a:gd name="T17" fmla="*/ 121 h 152"/>
                <a:gd name="T18" fmla="*/ 847 w 878"/>
                <a:gd name="T19" fmla="*/ 138 h 152"/>
                <a:gd name="T20" fmla="*/ 826 w 878"/>
                <a:gd name="T21" fmla="*/ 148 h 152"/>
                <a:gd name="T22" fmla="*/ 802 w 878"/>
                <a:gd name="T23" fmla="*/ 152 h 152"/>
                <a:gd name="T24" fmla="*/ 75 w 878"/>
                <a:gd name="T25" fmla="*/ 152 h 152"/>
                <a:gd name="T26" fmla="*/ 52 w 878"/>
                <a:gd name="T27" fmla="*/ 148 h 152"/>
                <a:gd name="T28" fmla="*/ 31 w 878"/>
                <a:gd name="T29" fmla="*/ 138 h 152"/>
                <a:gd name="T30" fmla="*/ 15 w 878"/>
                <a:gd name="T31" fmla="*/ 121 h 152"/>
                <a:gd name="T32" fmla="*/ 4 w 878"/>
                <a:gd name="T33" fmla="*/ 100 h 152"/>
                <a:gd name="T34" fmla="*/ 0 w 878"/>
                <a:gd name="T35" fmla="*/ 76 h 152"/>
                <a:gd name="T36" fmla="*/ 4 w 878"/>
                <a:gd name="T37" fmla="*/ 52 h 152"/>
                <a:gd name="T38" fmla="*/ 15 w 878"/>
                <a:gd name="T39" fmla="*/ 31 h 152"/>
                <a:gd name="T40" fmla="*/ 31 w 878"/>
                <a:gd name="T41" fmla="*/ 16 h 152"/>
                <a:gd name="T42" fmla="*/ 52 w 878"/>
                <a:gd name="T43" fmla="*/ 4 h 152"/>
                <a:gd name="T44" fmla="*/ 75 w 878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8" h="152">
                  <a:moveTo>
                    <a:pt x="75" y="0"/>
                  </a:moveTo>
                  <a:lnTo>
                    <a:pt x="802" y="0"/>
                  </a:lnTo>
                  <a:lnTo>
                    <a:pt x="826" y="4"/>
                  </a:lnTo>
                  <a:lnTo>
                    <a:pt x="847" y="16"/>
                  </a:lnTo>
                  <a:lnTo>
                    <a:pt x="864" y="31"/>
                  </a:lnTo>
                  <a:lnTo>
                    <a:pt x="874" y="52"/>
                  </a:lnTo>
                  <a:lnTo>
                    <a:pt x="878" y="76"/>
                  </a:lnTo>
                  <a:lnTo>
                    <a:pt x="874" y="100"/>
                  </a:lnTo>
                  <a:lnTo>
                    <a:pt x="864" y="121"/>
                  </a:lnTo>
                  <a:lnTo>
                    <a:pt x="847" y="138"/>
                  </a:lnTo>
                  <a:lnTo>
                    <a:pt x="826" y="148"/>
                  </a:lnTo>
                  <a:lnTo>
                    <a:pt x="802" y="152"/>
                  </a:lnTo>
                  <a:lnTo>
                    <a:pt x="75" y="152"/>
                  </a:lnTo>
                  <a:lnTo>
                    <a:pt x="52" y="148"/>
                  </a:lnTo>
                  <a:lnTo>
                    <a:pt x="31" y="138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4" y="52"/>
                  </a:lnTo>
                  <a:lnTo>
                    <a:pt x="15" y="31"/>
                  </a:lnTo>
                  <a:lnTo>
                    <a:pt x="31" y="16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189"/>
            <p:cNvSpPr>
              <a:spLocks/>
            </p:cNvSpPr>
            <p:nvPr/>
          </p:nvSpPr>
          <p:spPr bwMode="auto">
            <a:xfrm>
              <a:off x="5252038" y="5669000"/>
              <a:ext cx="1220138" cy="209842"/>
            </a:xfrm>
            <a:custGeom>
              <a:avLst/>
              <a:gdLst>
                <a:gd name="T0" fmla="*/ 75 w 878"/>
                <a:gd name="T1" fmla="*/ 0 h 151"/>
                <a:gd name="T2" fmla="*/ 802 w 878"/>
                <a:gd name="T3" fmla="*/ 0 h 151"/>
                <a:gd name="T4" fmla="*/ 826 w 878"/>
                <a:gd name="T5" fmla="*/ 4 h 151"/>
                <a:gd name="T6" fmla="*/ 847 w 878"/>
                <a:gd name="T7" fmla="*/ 15 h 151"/>
                <a:gd name="T8" fmla="*/ 864 w 878"/>
                <a:gd name="T9" fmla="*/ 32 h 151"/>
                <a:gd name="T10" fmla="*/ 874 w 878"/>
                <a:gd name="T11" fmla="*/ 51 h 151"/>
                <a:gd name="T12" fmla="*/ 878 w 878"/>
                <a:gd name="T13" fmla="*/ 76 h 151"/>
                <a:gd name="T14" fmla="*/ 874 w 878"/>
                <a:gd name="T15" fmla="*/ 100 h 151"/>
                <a:gd name="T16" fmla="*/ 864 w 878"/>
                <a:gd name="T17" fmla="*/ 121 h 151"/>
                <a:gd name="T18" fmla="*/ 847 w 878"/>
                <a:gd name="T19" fmla="*/ 136 h 151"/>
                <a:gd name="T20" fmla="*/ 826 w 878"/>
                <a:gd name="T21" fmla="*/ 147 h 151"/>
                <a:gd name="T22" fmla="*/ 802 w 878"/>
                <a:gd name="T23" fmla="*/ 151 h 151"/>
                <a:gd name="T24" fmla="*/ 75 w 878"/>
                <a:gd name="T25" fmla="*/ 151 h 151"/>
                <a:gd name="T26" fmla="*/ 52 w 878"/>
                <a:gd name="T27" fmla="*/ 147 h 151"/>
                <a:gd name="T28" fmla="*/ 31 w 878"/>
                <a:gd name="T29" fmla="*/ 136 h 151"/>
                <a:gd name="T30" fmla="*/ 15 w 878"/>
                <a:gd name="T31" fmla="*/ 121 h 151"/>
                <a:gd name="T32" fmla="*/ 4 w 878"/>
                <a:gd name="T33" fmla="*/ 100 h 151"/>
                <a:gd name="T34" fmla="*/ 0 w 878"/>
                <a:gd name="T35" fmla="*/ 76 h 151"/>
                <a:gd name="T36" fmla="*/ 4 w 878"/>
                <a:gd name="T37" fmla="*/ 51 h 151"/>
                <a:gd name="T38" fmla="*/ 15 w 878"/>
                <a:gd name="T39" fmla="*/ 32 h 151"/>
                <a:gd name="T40" fmla="*/ 31 w 878"/>
                <a:gd name="T41" fmla="*/ 15 h 151"/>
                <a:gd name="T42" fmla="*/ 52 w 878"/>
                <a:gd name="T43" fmla="*/ 4 h 151"/>
                <a:gd name="T44" fmla="*/ 75 w 878"/>
                <a:gd name="T4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8" h="151">
                  <a:moveTo>
                    <a:pt x="75" y="0"/>
                  </a:moveTo>
                  <a:lnTo>
                    <a:pt x="802" y="0"/>
                  </a:lnTo>
                  <a:lnTo>
                    <a:pt x="826" y="4"/>
                  </a:lnTo>
                  <a:lnTo>
                    <a:pt x="847" y="15"/>
                  </a:lnTo>
                  <a:lnTo>
                    <a:pt x="864" y="32"/>
                  </a:lnTo>
                  <a:lnTo>
                    <a:pt x="874" y="51"/>
                  </a:lnTo>
                  <a:lnTo>
                    <a:pt x="878" y="76"/>
                  </a:lnTo>
                  <a:lnTo>
                    <a:pt x="874" y="100"/>
                  </a:lnTo>
                  <a:lnTo>
                    <a:pt x="864" y="121"/>
                  </a:lnTo>
                  <a:lnTo>
                    <a:pt x="847" y="136"/>
                  </a:lnTo>
                  <a:lnTo>
                    <a:pt x="826" y="147"/>
                  </a:lnTo>
                  <a:lnTo>
                    <a:pt x="802" y="151"/>
                  </a:lnTo>
                  <a:lnTo>
                    <a:pt x="75" y="151"/>
                  </a:lnTo>
                  <a:lnTo>
                    <a:pt x="52" y="147"/>
                  </a:lnTo>
                  <a:lnTo>
                    <a:pt x="31" y="136"/>
                  </a:lnTo>
                  <a:lnTo>
                    <a:pt x="15" y="121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4" y="51"/>
                  </a:lnTo>
                  <a:lnTo>
                    <a:pt x="15" y="32"/>
                  </a:lnTo>
                  <a:lnTo>
                    <a:pt x="31" y="15"/>
                  </a:lnTo>
                  <a:lnTo>
                    <a:pt x="52" y="4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190"/>
            <p:cNvSpPr>
              <a:spLocks/>
            </p:cNvSpPr>
            <p:nvPr/>
          </p:nvSpPr>
          <p:spPr bwMode="auto">
            <a:xfrm>
              <a:off x="5479945" y="5942766"/>
              <a:ext cx="764324" cy="332134"/>
            </a:xfrm>
            <a:custGeom>
              <a:avLst/>
              <a:gdLst>
                <a:gd name="T0" fmla="*/ 0 w 550"/>
                <a:gd name="T1" fmla="*/ 0 h 239"/>
                <a:gd name="T2" fmla="*/ 550 w 550"/>
                <a:gd name="T3" fmla="*/ 0 h 239"/>
                <a:gd name="T4" fmla="*/ 550 w 550"/>
                <a:gd name="T5" fmla="*/ 43 h 239"/>
                <a:gd name="T6" fmla="*/ 546 w 550"/>
                <a:gd name="T7" fmla="*/ 83 h 239"/>
                <a:gd name="T8" fmla="*/ 535 w 550"/>
                <a:gd name="T9" fmla="*/ 119 h 239"/>
                <a:gd name="T10" fmla="*/ 516 w 550"/>
                <a:gd name="T11" fmla="*/ 153 h 239"/>
                <a:gd name="T12" fmla="*/ 493 w 550"/>
                <a:gd name="T13" fmla="*/ 182 h 239"/>
                <a:gd name="T14" fmla="*/ 464 w 550"/>
                <a:gd name="T15" fmla="*/ 205 h 239"/>
                <a:gd name="T16" fmla="*/ 431 w 550"/>
                <a:gd name="T17" fmla="*/ 224 h 239"/>
                <a:gd name="T18" fmla="*/ 394 w 550"/>
                <a:gd name="T19" fmla="*/ 235 h 239"/>
                <a:gd name="T20" fmla="*/ 355 w 550"/>
                <a:gd name="T21" fmla="*/ 239 h 239"/>
                <a:gd name="T22" fmla="*/ 195 w 550"/>
                <a:gd name="T23" fmla="*/ 239 h 239"/>
                <a:gd name="T24" fmla="*/ 156 w 550"/>
                <a:gd name="T25" fmla="*/ 235 h 239"/>
                <a:gd name="T26" fmla="*/ 119 w 550"/>
                <a:gd name="T27" fmla="*/ 224 h 239"/>
                <a:gd name="T28" fmla="*/ 85 w 550"/>
                <a:gd name="T29" fmla="*/ 205 h 239"/>
                <a:gd name="T30" fmla="*/ 56 w 550"/>
                <a:gd name="T31" fmla="*/ 182 h 239"/>
                <a:gd name="T32" fmla="*/ 33 w 550"/>
                <a:gd name="T33" fmla="*/ 153 h 239"/>
                <a:gd name="T34" fmla="*/ 15 w 550"/>
                <a:gd name="T35" fmla="*/ 119 h 239"/>
                <a:gd name="T36" fmla="*/ 4 w 550"/>
                <a:gd name="T37" fmla="*/ 83 h 239"/>
                <a:gd name="T38" fmla="*/ 0 w 550"/>
                <a:gd name="T39" fmla="*/ 43 h 239"/>
                <a:gd name="T40" fmla="*/ 0 w 550"/>
                <a:gd name="T4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0" h="239">
                  <a:moveTo>
                    <a:pt x="0" y="0"/>
                  </a:moveTo>
                  <a:lnTo>
                    <a:pt x="550" y="0"/>
                  </a:lnTo>
                  <a:lnTo>
                    <a:pt x="550" y="43"/>
                  </a:lnTo>
                  <a:lnTo>
                    <a:pt x="546" y="83"/>
                  </a:lnTo>
                  <a:lnTo>
                    <a:pt x="535" y="119"/>
                  </a:lnTo>
                  <a:lnTo>
                    <a:pt x="516" y="153"/>
                  </a:lnTo>
                  <a:lnTo>
                    <a:pt x="493" y="182"/>
                  </a:lnTo>
                  <a:lnTo>
                    <a:pt x="464" y="205"/>
                  </a:lnTo>
                  <a:lnTo>
                    <a:pt x="431" y="224"/>
                  </a:lnTo>
                  <a:lnTo>
                    <a:pt x="394" y="235"/>
                  </a:lnTo>
                  <a:lnTo>
                    <a:pt x="355" y="239"/>
                  </a:lnTo>
                  <a:lnTo>
                    <a:pt x="195" y="239"/>
                  </a:lnTo>
                  <a:lnTo>
                    <a:pt x="156" y="235"/>
                  </a:lnTo>
                  <a:lnTo>
                    <a:pt x="119" y="224"/>
                  </a:lnTo>
                  <a:lnTo>
                    <a:pt x="85" y="205"/>
                  </a:lnTo>
                  <a:lnTo>
                    <a:pt x="56" y="182"/>
                  </a:lnTo>
                  <a:lnTo>
                    <a:pt x="33" y="153"/>
                  </a:lnTo>
                  <a:lnTo>
                    <a:pt x="15" y="119"/>
                  </a:lnTo>
                  <a:lnTo>
                    <a:pt x="4" y="83"/>
                  </a:lnTo>
                  <a:lnTo>
                    <a:pt x="0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191"/>
            <p:cNvSpPr>
              <a:spLocks noEditPoints="1"/>
            </p:cNvSpPr>
            <p:nvPr/>
          </p:nvSpPr>
          <p:spPr bwMode="auto">
            <a:xfrm>
              <a:off x="5944098" y="3426058"/>
              <a:ext cx="826860" cy="825469"/>
            </a:xfrm>
            <a:custGeom>
              <a:avLst/>
              <a:gdLst>
                <a:gd name="T0" fmla="*/ 263 w 595"/>
                <a:gd name="T1" fmla="*/ 133 h 594"/>
                <a:gd name="T2" fmla="*/ 205 w 595"/>
                <a:gd name="T3" fmla="*/ 158 h 594"/>
                <a:gd name="T4" fmla="*/ 159 w 595"/>
                <a:gd name="T5" fmla="*/ 204 h 594"/>
                <a:gd name="T6" fmla="*/ 134 w 595"/>
                <a:gd name="T7" fmla="*/ 264 h 594"/>
                <a:gd name="T8" fmla="*/ 134 w 595"/>
                <a:gd name="T9" fmla="*/ 331 h 594"/>
                <a:gd name="T10" fmla="*/ 159 w 595"/>
                <a:gd name="T11" fmla="*/ 391 h 594"/>
                <a:gd name="T12" fmla="*/ 205 w 595"/>
                <a:gd name="T13" fmla="*/ 436 h 594"/>
                <a:gd name="T14" fmla="*/ 263 w 595"/>
                <a:gd name="T15" fmla="*/ 461 h 594"/>
                <a:gd name="T16" fmla="*/ 332 w 595"/>
                <a:gd name="T17" fmla="*/ 461 h 594"/>
                <a:gd name="T18" fmla="*/ 391 w 595"/>
                <a:gd name="T19" fmla="*/ 436 h 594"/>
                <a:gd name="T20" fmla="*/ 436 w 595"/>
                <a:gd name="T21" fmla="*/ 391 h 594"/>
                <a:gd name="T22" fmla="*/ 461 w 595"/>
                <a:gd name="T23" fmla="*/ 331 h 594"/>
                <a:gd name="T24" fmla="*/ 461 w 595"/>
                <a:gd name="T25" fmla="*/ 264 h 594"/>
                <a:gd name="T26" fmla="*/ 436 w 595"/>
                <a:gd name="T27" fmla="*/ 204 h 594"/>
                <a:gd name="T28" fmla="*/ 391 w 595"/>
                <a:gd name="T29" fmla="*/ 158 h 594"/>
                <a:gd name="T30" fmla="*/ 332 w 595"/>
                <a:gd name="T31" fmla="*/ 133 h 594"/>
                <a:gd name="T32" fmla="*/ 261 w 595"/>
                <a:gd name="T33" fmla="*/ 0 h 594"/>
                <a:gd name="T34" fmla="*/ 334 w 595"/>
                <a:gd name="T35" fmla="*/ 58 h 594"/>
                <a:gd name="T36" fmla="*/ 384 w 595"/>
                <a:gd name="T37" fmla="*/ 72 h 594"/>
                <a:gd name="T38" fmla="*/ 478 w 595"/>
                <a:gd name="T39" fmla="*/ 58 h 594"/>
                <a:gd name="T40" fmla="*/ 468 w 595"/>
                <a:gd name="T41" fmla="*/ 127 h 594"/>
                <a:gd name="T42" fmla="*/ 536 w 595"/>
                <a:gd name="T43" fmla="*/ 116 h 594"/>
                <a:gd name="T44" fmla="*/ 523 w 595"/>
                <a:gd name="T45" fmla="*/ 210 h 594"/>
                <a:gd name="T46" fmla="*/ 536 w 595"/>
                <a:gd name="T47" fmla="*/ 260 h 594"/>
                <a:gd name="T48" fmla="*/ 595 w 595"/>
                <a:gd name="T49" fmla="*/ 335 h 594"/>
                <a:gd name="T50" fmla="*/ 531 w 595"/>
                <a:gd name="T51" fmla="*/ 360 h 594"/>
                <a:gd name="T52" fmla="*/ 574 w 595"/>
                <a:gd name="T53" fmla="*/ 413 h 594"/>
                <a:gd name="T54" fmla="*/ 486 w 595"/>
                <a:gd name="T55" fmla="*/ 449 h 594"/>
                <a:gd name="T56" fmla="*/ 449 w 595"/>
                <a:gd name="T57" fmla="*/ 485 h 594"/>
                <a:gd name="T58" fmla="*/ 414 w 595"/>
                <a:gd name="T59" fmla="*/ 573 h 594"/>
                <a:gd name="T60" fmla="*/ 360 w 595"/>
                <a:gd name="T61" fmla="*/ 530 h 594"/>
                <a:gd name="T62" fmla="*/ 334 w 595"/>
                <a:gd name="T63" fmla="*/ 594 h 594"/>
                <a:gd name="T64" fmla="*/ 261 w 595"/>
                <a:gd name="T65" fmla="*/ 535 h 594"/>
                <a:gd name="T66" fmla="*/ 211 w 595"/>
                <a:gd name="T67" fmla="*/ 522 h 594"/>
                <a:gd name="T68" fmla="*/ 117 w 595"/>
                <a:gd name="T69" fmla="*/ 536 h 594"/>
                <a:gd name="T70" fmla="*/ 127 w 595"/>
                <a:gd name="T71" fmla="*/ 468 h 594"/>
                <a:gd name="T72" fmla="*/ 59 w 595"/>
                <a:gd name="T73" fmla="*/ 478 h 594"/>
                <a:gd name="T74" fmla="*/ 72 w 595"/>
                <a:gd name="T75" fmla="*/ 385 h 594"/>
                <a:gd name="T76" fmla="*/ 59 w 595"/>
                <a:gd name="T77" fmla="*/ 335 h 594"/>
                <a:gd name="T78" fmla="*/ 0 w 595"/>
                <a:gd name="T79" fmla="*/ 260 h 594"/>
                <a:gd name="T80" fmla="*/ 64 w 595"/>
                <a:gd name="T81" fmla="*/ 235 h 594"/>
                <a:gd name="T82" fmla="*/ 21 w 595"/>
                <a:gd name="T83" fmla="*/ 180 h 594"/>
                <a:gd name="T84" fmla="*/ 109 w 595"/>
                <a:gd name="T85" fmla="*/ 146 h 594"/>
                <a:gd name="T86" fmla="*/ 146 w 595"/>
                <a:gd name="T87" fmla="*/ 110 h 594"/>
                <a:gd name="T88" fmla="*/ 181 w 595"/>
                <a:gd name="T89" fmla="*/ 22 h 594"/>
                <a:gd name="T90" fmla="*/ 235 w 595"/>
                <a:gd name="T91" fmla="*/ 64 h 594"/>
                <a:gd name="T92" fmla="*/ 261 w 595"/>
                <a:gd name="T93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95" h="594">
                  <a:moveTo>
                    <a:pt x="298" y="131"/>
                  </a:moveTo>
                  <a:lnTo>
                    <a:pt x="263" y="133"/>
                  </a:lnTo>
                  <a:lnTo>
                    <a:pt x="232" y="144"/>
                  </a:lnTo>
                  <a:lnTo>
                    <a:pt x="205" y="158"/>
                  </a:lnTo>
                  <a:lnTo>
                    <a:pt x="180" y="179"/>
                  </a:lnTo>
                  <a:lnTo>
                    <a:pt x="159" y="204"/>
                  </a:lnTo>
                  <a:lnTo>
                    <a:pt x="143" y="233"/>
                  </a:lnTo>
                  <a:lnTo>
                    <a:pt x="134" y="264"/>
                  </a:lnTo>
                  <a:lnTo>
                    <a:pt x="130" y="297"/>
                  </a:lnTo>
                  <a:lnTo>
                    <a:pt x="134" y="331"/>
                  </a:lnTo>
                  <a:lnTo>
                    <a:pt x="143" y="362"/>
                  </a:lnTo>
                  <a:lnTo>
                    <a:pt x="159" y="391"/>
                  </a:lnTo>
                  <a:lnTo>
                    <a:pt x="180" y="416"/>
                  </a:lnTo>
                  <a:lnTo>
                    <a:pt x="205" y="436"/>
                  </a:lnTo>
                  <a:lnTo>
                    <a:pt x="232" y="451"/>
                  </a:lnTo>
                  <a:lnTo>
                    <a:pt x="263" y="461"/>
                  </a:lnTo>
                  <a:lnTo>
                    <a:pt x="298" y="464"/>
                  </a:lnTo>
                  <a:lnTo>
                    <a:pt x="332" y="461"/>
                  </a:lnTo>
                  <a:lnTo>
                    <a:pt x="363" y="451"/>
                  </a:lnTo>
                  <a:lnTo>
                    <a:pt x="391" y="436"/>
                  </a:lnTo>
                  <a:lnTo>
                    <a:pt x="415" y="416"/>
                  </a:lnTo>
                  <a:lnTo>
                    <a:pt x="436" y="391"/>
                  </a:lnTo>
                  <a:lnTo>
                    <a:pt x="452" y="362"/>
                  </a:lnTo>
                  <a:lnTo>
                    <a:pt x="461" y="331"/>
                  </a:lnTo>
                  <a:lnTo>
                    <a:pt x="465" y="297"/>
                  </a:lnTo>
                  <a:lnTo>
                    <a:pt x="461" y="264"/>
                  </a:lnTo>
                  <a:lnTo>
                    <a:pt x="452" y="233"/>
                  </a:lnTo>
                  <a:lnTo>
                    <a:pt x="436" y="204"/>
                  </a:lnTo>
                  <a:lnTo>
                    <a:pt x="415" y="179"/>
                  </a:lnTo>
                  <a:lnTo>
                    <a:pt x="391" y="158"/>
                  </a:lnTo>
                  <a:lnTo>
                    <a:pt x="363" y="144"/>
                  </a:lnTo>
                  <a:lnTo>
                    <a:pt x="332" y="133"/>
                  </a:lnTo>
                  <a:lnTo>
                    <a:pt x="298" y="131"/>
                  </a:lnTo>
                  <a:close/>
                  <a:moveTo>
                    <a:pt x="261" y="0"/>
                  </a:moveTo>
                  <a:lnTo>
                    <a:pt x="334" y="0"/>
                  </a:lnTo>
                  <a:lnTo>
                    <a:pt x="334" y="58"/>
                  </a:lnTo>
                  <a:lnTo>
                    <a:pt x="360" y="64"/>
                  </a:lnTo>
                  <a:lnTo>
                    <a:pt x="384" y="72"/>
                  </a:lnTo>
                  <a:lnTo>
                    <a:pt x="414" y="22"/>
                  </a:lnTo>
                  <a:lnTo>
                    <a:pt x="478" y="58"/>
                  </a:lnTo>
                  <a:lnTo>
                    <a:pt x="449" y="110"/>
                  </a:lnTo>
                  <a:lnTo>
                    <a:pt x="468" y="127"/>
                  </a:lnTo>
                  <a:lnTo>
                    <a:pt x="486" y="146"/>
                  </a:lnTo>
                  <a:lnTo>
                    <a:pt x="536" y="116"/>
                  </a:lnTo>
                  <a:lnTo>
                    <a:pt x="574" y="180"/>
                  </a:lnTo>
                  <a:lnTo>
                    <a:pt x="523" y="210"/>
                  </a:lnTo>
                  <a:lnTo>
                    <a:pt x="531" y="235"/>
                  </a:lnTo>
                  <a:lnTo>
                    <a:pt x="536" y="260"/>
                  </a:lnTo>
                  <a:lnTo>
                    <a:pt x="595" y="260"/>
                  </a:lnTo>
                  <a:lnTo>
                    <a:pt x="595" y="335"/>
                  </a:lnTo>
                  <a:lnTo>
                    <a:pt x="536" y="335"/>
                  </a:lnTo>
                  <a:lnTo>
                    <a:pt x="531" y="360"/>
                  </a:lnTo>
                  <a:lnTo>
                    <a:pt x="523" y="385"/>
                  </a:lnTo>
                  <a:lnTo>
                    <a:pt x="574" y="413"/>
                  </a:lnTo>
                  <a:lnTo>
                    <a:pt x="536" y="478"/>
                  </a:lnTo>
                  <a:lnTo>
                    <a:pt x="486" y="449"/>
                  </a:lnTo>
                  <a:lnTo>
                    <a:pt x="468" y="468"/>
                  </a:lnTo>
                  <a:lnTo>
                    <a:pt x="449" y="485"/>
                  </a:lnTo>
                  <a:lnTo>
                    <a:pt x="478" y="536"/>
                  </a:lnTo>
                  <a:lnTo>
                    <a:pt x="414" y="573"/>
                  </a:lnTo>
                  <a:lnTo>
                    <a:pt x="384" y="522"/>
                  </a:lnTo>
                  <a:lnTo>
                    <a:pt x="360" y="530"/>
                  </a:lnTo>
                  <a:lnTo>
                    <a:pt x="334" y="535"/>
                  </a:lnTo>
                  <a:lnTo>
                    <a:pt x="334" y="594"/>
                  </a:lnTo>
                  <a:lnTo>
                    <a:pt x="261" y="594"/>
                  </a:lnTo>
                  <a:lnTo>
                    <a:pt x="261" y="535"/>
                  </a:lnTo>
                  <a:lnTo>
                    <a:pt x="235" y="530"/>
                  </a:lnTo>
                  <a:lnTo>
                    <a:pt x="211" y="522"/>
                  </a:lnTo>
                  <a:lnTo>
                    <a:pt x="181" y="573"/>
                  </a:lnTo>
                  <a:lnTo>
                    <a:pt x="117" y="536"/>
                  </a:lnTo>
                  <a:lnTo>
                    <a:pt x="146" y="485"/>
                  </a:lnTo>
                  <a:lnTo>
                    <a:pt x="127" y="468"/>
                  </a:lnTo>
                  <a:lnTo>
                    <a:pt x="109" y="449"/>
                  </a:lnTo>
                  <a:lnTo>
                    <a:pt x="59" y="478"/>
                  </a:lnTo>
                  <a:lnTo>
                    <a:pt x="21" y="413"/>
                  </a:lnTo>
                  <a:lnTo>
                    <a:pt x="72" y="385"/>
                  </a:lnTo>
                  <a:lnTo>
                    <a:pt x="64" y="360"/>
                  </a:lnTo>
                  <a:lnTo>
                    <a:pt x="59" y="335"/>
                  </a:lnTo>
                  <a:lnTo>
                    <a:pt x="0" y="335"/>
                  </a:lnTo>
                  <a:lnTo>
                    <a:pt x="0" y="260"/>
                  </a:lnTo>
                  <a:lnTo>
                    <a:pt x="59" y="260"/>
                  </a:lnTo>
                  <a:lnTo>
                    <a:pt x="64" y="235"/>
                  </a:lnTo>
                  <a:lnTo>
                    <a:pt x="72" y="210"/>
                  </a:lnTo>
                  <a:lnTo>
                    <a:pt x="21" y="180"/>
                  </a:lnTo>
                  <a:lnTo>
                    <a:pt x="59" y="116"/>
                  </a:lnTo>
                  <a:lnTo>
                    <a:pt x="109" y="146"/>
                  </a:lnTo>
                  <a:lnTo>
                    <a:pt x="127" y="127"/>
                  </a:lnTo>
                  <a:lnTo>
                    <a:pt x="146" y="110"/>
                  </a:lnTo>
                  <a:lnTo>
                    <a:pt x="117" y="58"/>
                  </a:lnTo>
                  <a:lnTo>
                    <a:pt x="181" y="22"/>
                  </a:lnTo>
                  <a:lnTo>
                    <a:pt x="211" y="72"/>
                  </a:lnTo>
                  <a:lnTo>
                    <a:pt x="235" y="64"/>
                  </a:lnTo>
                  <a:lnTo>
                    <a:pt x="261" y="58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192"/>
            <p:cNvSpPr>
              <a:spLocks noEditPoints="1"/>
            </p:cNvSpPr>
            <p:nvPr/>
          </p:nvSpPr>
          <p:spPr bwMode="auto">
            <a:xfrm>
              <a:off x="5614745" y="4843530"/>
              <a:ext cx="226518" cy="225128"/>
            </a:xfrm>
            <a:custGeom>
              <a:avLst/>
              <a:gdLst>
                <a:gd name="T0" fmla="*/ 63 w 163"/>
                <a:gd name="T1" fmla="*/ 39 h 162"/>
                <a:gd name="T2" fmla="*/ 39 w 163"/>
                <a:gd name="T3" fmla="*/ 63 h 162"/>
                <a:gd name="T4" fmla="*/ 39 w 163"/>
                <a:gd name="T5" fmla="*/ 98 h 162"/>
                <a:gd name="T6" fmla="*/ 63 w 163"/>
                <a:gd name="T7" fmla="*/ 123 h 162"/>
                <a:gd name="T8" fmla="*/ 100 w 163"/>
                <a:gd name="T9" fmla="*/ 123 h 162"/>
                <a:gd name="T10" fmla="*/ 123 w 163"/>
                <a:gd name="T11" fmla="*/ 98 h 162"/>
                <a:gd name="T12" fmla="*/ 123 w 163"/>
                <a:gd name="T13" fmla="*/ 63 h 162"/>
                <a:gd name="T14" fmla="*/ 100 w 163"/>
                <a:gd name="T15" fmla="*/ 39 h 162"/>
                <a:gd name="T16" fmla="*/ 71 w 163"/>
                <a:gd name="T17" fmla="*/ 0 h 162"/>
                <a:gd name="T18" fmla="*/ 92 w 163"/>
                <a:gd name="T19" fmla="*/ 15 h 162"/>
                <a:gd name="T20" fmla="*/ 105 w 163"/>
                <a:gd name="T21" fmla="*/ 19 h 162"/>
                <a:gd name="T22" fmla="*/ 131 w 163"/>
                <a:gd name="T23" fmla="*/ 15 h 162"/>
                <a:gd name="T24" fmla="*/ 127 w 163"/>
                <a:gd name="T25" fmla="*/ 34 h 162"/>
                <a:gd name="T26" fmla="*/ 147 w 163"/>
                <a:gd name="T27" fmla="*/ 31 h 162"/>
                <a:gd name="T28" fmla="*/ 143 w 163"/>
                <a:gd name="T29" fmla="*/ 57 h 162"/>
                <a:gd name="T30" fmla="*/ 147 w 163"/>
                <a:gd name="T31" fmla="*/ 70 h 162"/>
                <a:gd name="T32" fmla="*/ 163 w 163"/>
                <a:gd name="T33" fmla="*/ 90 h 162"/>
                <a:gd name="T34" fmla="*/ 144 w 163"/>
                <a:gd name="T35" fmla="*/ 98 h 162"/>
                <a:gd name="T36" fmla="*/ 156 w 163"/>
                <a:gd name="T37" fmla="*/ 112 h 162"/>
                <a:gd name="T38" fmla="*/ 132 w 163"/>
                <a:gd name="T39" fmla="*/ 121 h 162"/>
                <a:gd name="T40" fmla="*/ 122 w 163"/>
                <a:gd name="T41" fmla="*/ 132 h 162"/>
                <a:gd name="T42" fmla="*/ 113 w 163"/>
                <a:gd name="T43" fmla="*/ 155 h 162"/>
                <a:gd name="T44" fmla="*/ 98 w 163"/>
                <a:gd name="T45" fmla="*/ 144 h 162"/>
                <a:gd name="T46" fmla="*/ 92 w 163"/>
                <a:gd name="T47" fmla="*/ 162 h 162"/>
                <a:gd name="T48" fmla="*/ 71 w 163"/>
                <a:gd name="T49" fmla="*/ 145 h 162"/>
                <a:gd name="T50" fmla="*/ 58 w 163"/>
                <a:gd name="T51" fmla="*/ 142 h 162"/>
                <a:gd name="T52" fmla="*/ 32 w 163"/>
                <a:gd name="T53" fmla="*/ 145 h 162"/>
                <a:gd name="T54" fmla="*/ 35 w 163"/>
                <a:gd name="T55" fmla="*/ 127 h 162"/>
                <a:gd name="T56" fmla="*/ 16 w 163"/>
                <a:gd name="T57" fmla="*/ 129 h 162"/>
                <a:gd name="T58" fmla="*/ 20 w 163"/>
                <a:gd name="T59" fmla="*/ 104 h 162"/>
                <a:gd name="T60" fmla="*/ 16 w 163"/>
                <a:gd name="T61" fmla="*/ 90 h 162"/>
                <a:gd name="T62" fmla="*/ 0 w 163"/>
                <a:gd name="T63" fmla="*/ 70 h 162"/>
                <a:gd name="T64" fmla="*/ 18 w 163"/>
                <a:gd name="T65" fmla="*/ 64 h 162"/>
                <a:gd name="T66" fmla="*/ 7 w 163"/>
                <a:gd name="T67" fmla="*/ 49 h 162"/>
                <a:gd name="T68" fmla="*/ 30 w 163"/>
                <a:gd name="T69" fmla="*/ 39 h 162"/>
                <a:gd name="T70" fmla="*/ 39 w 163"/>
                <a:gd name="T71" fmla="*/ 30 h 162"/>
                <a:gd name="T72" fmla="*/ 50 w 163"/>
                <a:gd name="T73" fmla="*/ 5 h 162"/>
                <a:gd name="T74" fmla="*/ 64 w 163"/>
                <a:gd name="T75" fmla="*/ 17 h 162"/>
                <a:gd name="T76" fmla="*/ 71 w 163"/>
                <a:gd name="T7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3" h="162">
                  <a:moveTo>
                    <a:pt x="81" y="35"/>
                  </a:moveTo>
                  <a:lnTo>
                    <a:pt x="63" y="39"/>
                  </a:lnTo>
                  <a:lnTo>
                    <a:pt x="49" y="48"/>
                  </a:lnTo>
                  <a:lnTo>
                    <a:pt x="39" y="63"/>
                  </a:lnTo>
                  <a:lnTo>
                    <a:pt x="35" y="81"/>
                  </a:lnTo>
                  <a:lnTo>
                    <a:pt x="39" y="98"/>
                  </a:lnTo>
                  <a:lnTo>
                    <a:pt x="49" y="112"/>
                  </a:lnTo>
                  <a:lnTo>
                    <a:pt x="63" y="123"/>
                  </a:lnTo>
                  <a:lnTo>
                    <a:pt x="81" y="125"/>
                  </a:lnTo>
                  <a:lnTo>
                    <a:pt x="100" y="123"/>
                  </a:lnTo>
                  <a:lnTo>
                    <a:pt x="114" y="112"/>
                  </a:lnTo>
                  <a:lnTo>
                    <a:pt x="123" y="98"/>
                  </a:lnTo>
                  <a:lnTo>
                    <a:pt x="127" y="81"/>
                  </a:lnTo>
                  <a:lnTo>
                    <a:pt x="123" y="63"/>
                  </a:lnTo>
                  <a:lnTo>
                    <a:pt x="114" y="48"/>
                  </a:lnTo>
                  <a:lnTo>
                    <a:pt x="100" y="39"/>
                  </a:lnTo>
                  <a:lnTo>
                    <a:pt x="81" y="35"/>
                  </a:lnTo>
                  <a:close/>
                  <a:moveTo>
                    <a:pt x="71" y="0"/>
                  </a:moveTo>
                  <a:lnTo>
                    <a:pt x="92" y="0"/>
                  </a:lnTo>
                  <a:lnTo>
                    <a:pt x="92" y="15"/>
                  </a:lnTo>
                  <a:lnTo>
                    <a:pt x="98" y="17"/>
                  </a:lnTo>
                  <a:lnTo>
                    <a:pt x="105" y="19"/>
                  </a:lnTo>
                  <a:lnTo>
                    <a:pt x="113" y="5"/>
                  </a:lnTo>
                  <a:lnTo>
                    <a:pt x="131" y="15"/>
                  </a:lnTo>
                  <a:lnTo>
                    <a:pt x="122" y="30"/>
                  </a:lnTo>
                  <a:lnTo>
                    <a:pt x="127" y="34"/>
                  </a:lnTo>
                  <a:lnTo>
                    <a:pt x="132" y="39"/>
                  </a:lnTo>
                  <a:lnTo>
                    <a:pt x="147" y="31"/>
                  </a:lnTo>
                  <a:lnTo>
                    <a:pt x="156" y="49"/>
                  </a:lnTo>
                  <a:lnTo>
                    <a:pt x="143" y="57"/>
                  </a:lnTo>
                  <a:lnTo>
                    <a:pt x="144" y="64"/>
                  </a:lnTo>
                  <a:lnTo>
                    <a:pt x="147" y="70"/>
                  </a:lnTo>
                  <a:lnTo>
                    <a:pt x="163" y="70"/>
                  </a:lnTo>
                  <a:lnTo>
                    <a:pt x="163" y="90"/>
                  </a:lnTo>
                  <a:lnTo>
                    <a:pt x="147" y="90"/>
                  </a:lnTo>
                  <a:lnTo>
                    <a:pt x="144" y="98"/>
                  </a:lnTo>
                  <a:lnTo>
                    <a:pt x="143" y="104"/>
                  </a:lnTo>
                  <a:lnTo>
                    <a:pt x="156" y="112"/>
                  </a:lnTo>
                  <a:lnTo>
                    <a:pt x="147" y="129"/>
                  </a:lnTo>
                  <a:lnTo>
                    <a:pt x="132" y="121"/>
                  </a:lnTo>
                  <a:lnTo>
                    <a:pt x="127" y="127"/>
                  </a:lnTo>
                  <a:lnTo>
                    <a:pt x="122" y="132"/>
                  </a:lnTo>
                  <a:lnTo>
                    <a:pt x="131" y="145"/>
                  </a:lnTo>
                  <a:lnTo>
                    <a:pt x="113" y="155"/>
                  </a:lnTo>
                  <a:lnTo>
                    <a:pt x="105" y="142"/>
                  </a:lnTo>
                  <a:lnTo>
                    <a:pt x="98" y="144"/>
                  </a:lnTo>
                  <a:lnTo>
                    <a:pt x="92" y="145"/>
                  </a:lnTo>
                  <a:lnTo>
                    <a:pt x="92" y="162"/>
                  </a:lnTo>
                  <a:lnTo>
                    <a:pt x="71" y="162"/>
                  </a:lnTo>
                  <a:lnTo>
                    <a:pt x="71" y="145"/>
                  </a:lnTo>
                  <a:lnTo>
                    <a:pt x="64" y="144"/>
                  </a:lnTo>
                  <a:lnTo>
                    <a:pt x="58" y="142"/>
                  </a:lnTo>
                  <a:lnTo>
                    <a:pt x="50" y="155"/>
                  </a:lnTo>
                  <a:lnTo>
                    <a:pt x="32" y="145"/>
                  </a:lnTo>
                  <a:lnTo>
                    <a:pt x="39" y="132"/>
                  </a:lnTo>
                  <a:lnTo>
                    <a:pt x="35" y="127"/>
                  </a:lnTo>
                  <a:lnTo>
                    <a:pt x="30" y="121"/>
                  </a:lnTo>
                  <a:lnTo>
                    <a:pt x="16" y="129"/>
                  </a:lnTo>
                  <a:lnTo>
                    <a:pt x="7" y="112"/>
                  </a:lnTo>
                  <a:lnTo>
                    <a:pt x="20" y="104"/>
                  </a:lnTo>
                  <a:lnTo>
                    <a:pt x="18" y="98"/>
                  </a:lnTo>
                  <a:lnTo>
                    <a:pt x="16" y="90"/>
                  </a:lnTo>
                  <a:lnTo>
                    <a:pt x="0" y="90"/>
                  </a:lnTo>
                  <a:lnTo>
                    <a:pt x="0" y="70"/>
                  </a:lnTo>
                  <a:lnTo>
                    <a:pt x="16" y="70"/>
                  </a:lnTo>
                  <a:lnTo>
                    <a:pt x="18" y="64"/>
                  </a:lnTo>
                  <a:lnTo>
                    <a:pt x="20" y="57"/>
                  </a:lnTo>
                  <a:lnTo>
                    <a:pt x="7" y="49"/>
                  </a:lnTo>
                  <a:lnTo>
                    <a:pt x="16" y="31"/>
                  </a:lnTo>
                  <a:lnTo>
                    <a:pt x="30" y="39"/>
                  </a:lnTo>
                  <a:lnTo>
                    <a:pt x="35" y="34"/>
                  </a:lnTo>
                  <a:lnTo>
                    <a:pt x="39" y="30"/>
                  </a:lnTo>
                  <a:lnTo>
                    <a:pt x="32" y="15"/>
                  </a:lnTo>
                  <a:lnTo>
                    <a:pt x="50" y="5"/>
                  </a:lnTo>
                  <a:lnTo>
                    <a:pt x="58" y="19"/>
                  </a:lnTo>
                  <a:lnTo>
                    <a:pt x="64" y="17"/>
                  </a:lnTo>
                  <a:lnTo>
                    <a:pt x="71" y="1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193"/>
            <p:cNvSpPr>
              <a:spLocks noEditPoints="1"/>
            </p:cNvSpPr>
            <p:nvPr/>
          </p:nvSpPr>
          <p:spPr bwMode="auto">
            <a:xfrm>
              <a:off x="6766788" y="3956915"/>
              <a:ext cx="202893" cy="201504"/>
            </a:xfrm>
            <a:custGeom>
              <a:avLst/>
              <a:gdLst>
                <a:gd name="T0" fmla="*/ 58 w 146"/>
                <a:gd name="T1" fmla="*/ 35 h 145"/>
                <a:gd name="T2" fmla="*/ 36 w 146"/>
                <a:gd name="T3" fmla="*/ 56 h 145"/>
                <a:gd name="T4" fmla="*/ 36 w 146"/>
                <a:gd name="T5" fmla="*/ 89 h 145"/>
                <a:gd name="T6" fmla="*/ 58 w 146"/>
                <a:gd name="T7" fmla="*/ 110 h 145"/>
                <a:gd name="T8" fmla="*/ 89 w 146"/>
                <a:gd name="T9" fmla="*/ 110 h 145"/>
                <a:gd name="T10" fmla="*/ 112 w 146"/>
                <a:gd name="T11" fmla="*/ 89 h 145"/>
                <a:gd name="T12" fmla="*/ 112 w 146"/>
                <a:gd name="T13" fmla="*/ 56 h 145"/>
                <a:gd name="T14" fmla="*/ 89 w 146"/>
                <a:gd name="T15" fmla="*/ 35 h 145"/>
                <a:gd name="T16" fmla="*/ 64 w 146"/>
                <a:gd name="T17" fmla="*/ 0 h 145"/>
                <a:gd name="T18" fmla="*/ 83 w 146"/>
                <a:gd name="T19" fmla="*/ 13 h 145"/>
                <a:gd name="T20" fmla="*/ 95 w 146"/>
                <a:gd name="T21" fmla="*/ 17 h 145"/>
                <a:gd name="T22" fmla="*/ 118 w 146"/>
                <a:gd name="T23" fmla="*/ 13 h 145"/>
                <a:gd name="T24" fmla="*/ 116 w 146"/>
                <a:gd name="T25" fmla="*/ 30 h 145"/>
                <a:gd name="T26" fmla="*/ 131 w 146"/>
                <a:gd name="T27" fmla="*/ 29 h 145"/>
                <a:gd name="T28" fmla="*/ 129 w 146"/>
                <a:gd name="T29" fmla="*/ 51 h 145"/>
                <a:gd name="T30" fmla="*/ 131 w 146"/>
                <a:gd name="T31" fmla="*/ 63 h 145"/>
                <a:gd name="T32" fmla="*/ 146 w 146"/>
                <a:gd name="T33" fmla="*/ 81 h 145"/>
                <a:gd name="T34" fmla="*/ 130 w 146"/>
                <a:gd name="T35" fmla="*/ 88 h 145"/>
                <a:gd name="T36" fmla="*/ 140 w 146"/>
                <a:gd name="T37" fmla="*/ 101 h 145"/>
                <a:gd name="T38" fmla="*/ 119 w 146"/>
                <a:gd name="T39" fmla="*/ 110 h 145"/>
                <a:gd name="T40" fmla="*/ 110 w 146"/>
                <a:gd name="T41" fmla="*/ 119 h 145"/>
                <a:gd name="T42" fmla="*/ 102 w 146"/>
                <a:gd name="T43" fmla="*/ 140 h 145"/>
                <a:gd name="T44" fmla="*/ 88 w 146"/>
                <a:gd name="T45" fmla="*/ 130 h 145"/>
                <a:gd name="T46" fmla="*/ 83 w 146"/>
                <a:gd name="T47" fmla="*/ 145 h 145"/>
                <a:gd name="T48" fmla="*/ 64 w 146"/>
                <a:gd name="T49" fmla="*/ 131 h 145"/>
                <a:gd name="T50" fmla="*/ 53 w 146"/>
                <a:gd name="T51" fmla="*/ 127 h 145"/>
                <a:gd name="T52" fmla="*/ 29 w 146"/>
                <a:gd name="T53" fmla="*/ 131 h 145"/>
                <a:gd name="T54" fmla="*/ 32 w 146"/>
                <a:gd name="T55" fmla="*/ 114 h 145"/>
                <a:gd name="T56" fmla="*/ 15 w 146"/>
                <a:gd name="T57" fmla="*/ 116 h 145"/>
                <a:gd name="T58" fmla="*/ 19 w 146"/>
                <a:gd name="T59" fmla="*/ 94 h 145"/>
                <a:gd name="T60" fmla="*/ 15 w 146"/>
                <a:gd name="T61" fmla="*/ 81 h 145"/>
                <a:gd name="T62" fmla="*/ 0 w 146"/>
                <a:gd name="T63" fmla="*/ 63 h 145"/>
                <a:gd name="T64" fmla="*/ 16 w 146"/>
                <a:gd name="T65" fmla="*/ 58 h 145"/>
                <a:gd name="T66" fmla="*/ 5 w 146"/>
                <a:gd name="T67" fmla="*/ 44 h 145"/>
                <a:gd name="T68" fmla="*/ 28 w 146"/>
                <a:gd name="T69" fmla="*/ 35 h 145"/>
                <a:gd name="T70" fmla="*/ 36 w 146"/>
                <a:gd name="T71" fmla="*/ 26 h 145"/>
                <a:gd name="T72" fmla="*/ 45 w 146"/>
                <a:gd name="T73" fmla="*/ 5 h 145"/>
                <a:gd name="T74" fmla="*/ 58 w 146"/>
                <a:gd name="T75" fmla="*/ 16 h 145"/>
                <a:gd name="T76" fmla="*/ 64 w 146"/>
                <a:gd name="T7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" h="145">
                  <a:moveTo>
                    <a:pt x="74" y="31"/>
                  </a:moveTo>
                  <a:lnTo>
                    <a:pt x="58" y="35"/>
                  </a:lnTo>
                  <a:lnTo>
                    <a:pt x="45" y="43"/>
                  </a:lnTo>
                  <a:lnTo>
                    <a:pt x="36" y="56"/>
                  </a:lnTo>
                  <a:lnTo>
                    <a:pt x="33" y="72"/>
                  </a:lnTo>
                  <a:lnTo>
                    <a:pt x="36" y="89"/>
                  </a:lnTo>
                  <a:lnTo>
                    <a:pt x="45" y="101"/>
                  </a:lnTo>
                  <a:lnTo>
                    <a:pt x="58" y="110"/>
                  </a:lnTo>
                  <a:lnTo>
                    <a:pt x="74" y="114"/>
                  </a:lnTo>
                  <a:lnTo>
                    <a:pt x="89" y="110"/>
                  </a:lnTo>
                  <a:lnTo>
                    <a:pt x="102" y="101"/>
                  </a:lnTo>
                  <a:lnTo>
                    <a:pt x="112" y="89"/>
                  </a:lnTo>
                  <a:lnTo>
                    <a:pt x="114" y="72"/>
                  </a:lnTo>
                  <a:lnTo>
                    <a:pt x="112" y="56"/>
                  </a:lnTo>
                  <a:lnTo>
                    <a:pt x="102" y="43"/>
                  </a:lnTo>
                  <a:lnTo>
                    <a:pt x="89" y="35"/>
                  </a:lnTo>
                  <a:lnTo>
                    <a:pt x="74" y="31"/>
                  </a:lnTo>
                  <a:close/>
                  <a:moveTo>
                    <a:pt x="64" y="0"/>
                  </a:moveTo>
                  <a:lnTo>
                    <a:pt x="83" y="0"/>
                  </a:lnTo>
                  <a:lnTo>
                    <a:pt x="83" y="13"/>
                  </a:lnTo>
                  <a:lnTo>
                    <a:pt x="88" y="16"/>
                  </a:lnTo>
                  <a:lnTo>
                    <a:pt x="95" y="17"/>
                  </a:lnTo>
                  <a:lnTo>
                    <a:pt x="102" y="5"/>
                  </a:lnTo>
                  <a:lnTo>
                    <a:pt x="118" y="13"/>
                  </a:lnTo>
                  <a:lnTo>
                    <a:pt x="110" y="26"/>
                  </a:lnTo>
                  <a:lnTo>
                    <a:pt x="116" y="30"/>
                  </a:lnTo>
                  <a:lnTo>
                    <a:pt x="119" y="35"/>
                  </a:lnTo>
                  <a:lnTo>
                    <a:pt x="131" y="29"/>
                  </a:lnTo>
                  <a:lnTo>
                    <a:pt x="140" y="44"/>
                  </a:lnTo>
                  <a:lnTo>
                    <a:pt x="129" y="51"/>
                  </a:lnTo>
                  <a:lnTo>
                    <a:pt x="130" y="58"/>
                  </a:lnTo>
                  <a:lnTo>
                    <a:pt x="131" y="63"/>
                  </a:lnTo>
                  <a:lnTo>
                    <a:pt x="146" y="63"/>
                  </a:lnTo>
                  <a:lnTo>
                    <a:pt x="146" y="81"/>
                  </a:lnTo>
                  <a:lnTo>
                    <a:pt x="131" y="81"/>
                  </a:lnTo>
                  <a:lnTo>
                    <a:pt x="130" y="88"/>
                  </a:lnTo>
                  <a:lnTo>
                    <a:pt x="129" y="94"/>
                  </a:lnTo>
                  <a:lnTo>
                    <a:pt x="140" y="101"/>
                  </a:lnTo>
                  <a:lnTo>
                    <a:pt x="131" y="116"/>
                  </a:lnTo>
                  <a:lnTo>
                    <a:pt x="119" y="110"/>
                  </a:lnTo>
                  <a:lnTo>
                    <a:pt x="116" y="114"/>
                  </a:lnTo>
                  <a:lnTo>
                    <a:pt x="110" y="119"/>
                  </a:lnTo>
                  <a:lnTo>
                    <a:pt x="118" y="131"/>
                  </a:lnTo>
                  <a:lnTo>
                    <a:pt x="102" y="140"/>
                  </a:lnTo>
                  <a:lnTo>
                    <a:pt x="95" y="127"/>
                  </a:lnTo>
                  <a:lnTo>
                    <a:pt x="88" y="130"/>
                  </a:lnTo>
                  <a:lnTo>
                    <a:pt x="83" y="131"/>
                  </a:lnTo>
                  <a:lnTo>
                    <a:pt x="83" y="145"/>
                  </a:lnTo>
                  <a:lnTo>
                    <a:pt x="64" y="145"/>
                  </a:lnTo>
                  <a:lnTo>
                    <a:pt x="64" y="131"/>
                  </a:lnTo>
                  <a:lnTo>
                    <a:pt x="58" y="130"/>
                  </a:lnTo>
                  <a:lnTo>
                    <a:pt x="53" y="127"/>
                  </a:lnTo>
                  <a:lnTo>
                    <a:pt x="45" y="140"/>
                  </a:lnTo>
                  <a:lnTo>
                    <a:pt x="29" y="131"/>
                  </a:lnTo>
                  <a:lnTo>
                    <a:pt x="36" y="119"/>
                  </a:lnTo>
                  <a:lnTo>
                    <a:pt x="32" y="114"/>
                  </a:lnTo>
                  <a:lnTo>
                    <a:pt x="28" y="110"/>
                  </a:lnTo>
                  <a:lnTo>
                    <a:pt x="15" y="116"/>
                  </a:lnTo>
                  <a:lnTo>
                    <a:pt x="5" y="101"/>
                  </a:lnTo>
                  <a:lnTo>
                    <a:pt x="19" y="94"/>
                  </a:lnTo>
                  <a:lnTo>
                    <a:pt x="16" y="88"/>
                  </a:lnTo>
                  <a:lnTo>
                    <a:pt x="15" y="81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5" y="63"/>
                  </a:lnTo>
                  <a:lnTo>
                    <a:pt x="16" y="58"/>
                  </a:lnTo>
                  <a:lnTo>
                    <a:pt x="19" y="51"/>
                  </a:lnTo>
                  <a:lnTo>
                    <a:pt x="5" y="44"/>
                  </a:lnTo>
                  <a:lnTo>
                    <a:pt x="15" y="29"/>
                  </a:lnTo>
                  <a:lnTo>
                    <a:pt x="28" y="35"/>
                  </a:lnTo>
                  <a:lnTo>
                    <a:pt x="32" y="30"/>
                  </a:lnTo>
                  <a:lnTo>
                    <a:pt x="36" y="26"/>
                  </a:lnTo>
                  <a:lnTo>
                    <a:pt x="29" y="13"/>
                  </a:lnTo>
                  <a:lnTo>
                    <a:pt x="45" y="5"/>
                  </a:lnTo>
                  <a:lnTo>
                    <a:pt x="53" y="17"/>
                  </a:lnTo>
                  <a:lnTo>
                    <a:pt x="58" y="16"/>
                  </a:lnTo>
                  <a:lnTo>
                    <a:pt x="64" y="1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Freeform 194"/>
            <p:cNvSpPr>
              <a:spLocks noEditPoints="1"/>
            </p:cNvSpPr>
            <p:nvPr/>
          </p:nvSpPr>
          <p:spPr bwMode="auto">
            <a:xfrm>
              <a:off x="5912136" y="4151470"/>
              <a:ext cx="201504" cy="201504"/>
            </a:xfrm>
            <a:custGeom>
              <a:avLst/>
              <a:gdLst>
                <a:gd name="T0" fmla="*/ 56 w 145"/>
                <a:gd name="T1" fmla="*/ 35 h 145"/>
                <a:gd name="T2" fmla="*/ 34 w 145"/>
                <a:gd name="T3" fmla="*/ 56 h 145"/>
                <a:gd name="T4" fmla="*/ 34 w 145"/>
                <a:gd name="T5" fmla="*/ 89 h 145"/>
                <a:gd name="T6" fmla="*/ 56 w 145"/>
                <a:gd name="T7" fmla="*/ 110 h 145"/>
                <a:gd name="T8" fmla="*/ 87 w 145"/>
                <a:gd name="T9" fmla="*/ 110 h 145"/>
                <a:gd name="T10" fmla="*/ 110 w 145"/>
                <a:gd name="T11" fmla="*/ 89 h 145"/>
                <a:gd name="T12" fmla="*/ 110 w 145"/>
                <a:gd name="T13" fmla="*/ 56 h 145"/>
                <a:gd name="T14" fmla="*/ 87 w 145"/>
                <a:gd name="T15" fmla="*/ 35 h 145"/>
                <a:gd name="T16" fmla="*/ 62 w 145"/>
                <a:gd name="T17" fmla="*/ 0 h 145"/>
                <a:gd name="T18" fmla="*/ 81 w 145"/>
                <a:gd name="T19" fmla="*/ 14 h 145"/>
                <a:gd name="T20" fmla="*/ 93 w 145"/>
                <a:gd name="T21" fmla="*/ 17 h 145"/>
                <a:gd name="T22" fmla="*/ 116 w 145"/>
                <a:gd name="T23" fmla="*/ 14 h 145"/>
                <a:gd name="T24" fmla="*/ 114 w 145"/>
                <a:gd name="T25" fmla="*/ 30 h 145"/>
                <a:gd name="T26" fmla="*/ 131 w 145"/>
                <a:gd name="T27" fmla="*/ 29 h 145"/>
                <a:gd name="T28" fmla="*/ 127 w 145"/>
                <a:gd name="T29" fmla="*/ 51 h 145"/>
                <a:gd name="T30" fmla="*/ 131 w 145"/>
                <a:gd name="T31" fmla="*/ 63 h 145"/>
                <a:gd name="T32" fmla="*/ 145 w 145"/>
                <a:gd name="T33" fmla="*/ 81 h 145"/>
                <a:gd name="T34" fmla="*/ 129 w 145"/>
                <a:gd name="T35" fmla="*/ 88 h 145"/>
                <a:gd name="T36" fmla="*/ 140 w 145"/>
                <a:gd name="T37" fmla="*/ 101 h 145"/>
                <a:gd name="T38" fmla="*/ 118 w 145"/>
                <a:gd name="T39" fmla="*/ 110 h 145"/>
                <a:gd name="T40" fmla="*/ 108 w 145"/>
                <a:gd name="T41" fmla="*/ 119 h 145"/>
                <a:gd name="T42" fmla="*/ 100 w 145"/>
                <a:gd name="T43" fmla="*/ 140 h 145"/>
                <a:gd name="T44" fmla="*/ 87 w 145"/>
                <a:gd name="T45" fmla="*/ 130 h 145"/>
                <a:gd name="T46" fmla="*/ 81 w 145"/>
                <a:gd name="T47" fmla="*/ 145 h 145"/>
                <a:gd name="T48" fmla="*/ 62 w 145"/>
                <a:gd name="T49" fmla="*/ 131 h 145"/>
                <a:gd name="T50" fmla="*/ 51 w 145"/>
                <a:gd name="T51" fmla="*/ 127 h 145"/>
                <a:gd name="T52" fmla="*/ 27 w 145"/>
                <a:gd name="T53" fmla="*/ 131 h 145"/>
                <a:gd name="T54" fmla="*/ 30 w 145"/>
                <a:gd name="T55" fmla="*/ 114 h 145"/>
                <a:gd name="T56" fmla="*/ 13 w 145"/>
                <a:gd name="T57" fmla="*/ 117 h 145"/>
                <a:gd name="T58" fmla="*/ 17 w 145"/>
                <a:gd name="T59" fmla="*/ 94 h 145"/>
                <a:gd name="T60" fmla="*/ 14 w 145"/>
                <a:gd name="T61" fmla="*/ 81 h 145"/>
                <a:gd name="T62" fmla="*/ 0 w 145"/>
                <a:gd name="T63" fmla="*/ 63 h 145"/>
                <a:gd name="T64" fmla="*/ 15 w 145"/>
                <a:gd name="T65" fmla="*/ 58 h 145"/>
                <a:gd name="T66" fmla="*/ 4 w 145"/>
                <a:gd name="T67" fmla="*/ 45 h 145"/>
                <a:gd name="T68" fmla="*/ 26 w 145"/>
                <a:gd name="T69" fmla="*/ 35 h 145"/>
                <a:gd name="T70" fmla="*/ 35 w 145"/>
                <a:gd name="T71" fmla="*/ 26 h 145"/>
                <a:gd name="T72" fmla="*/ 43 w 145"/>
                <a:gd name="T73" fmla="*/ 5 h 145"/>
                <a:gd name="T74" fmla="*/ 56 w 145"/>
                <a:gd name="T75" fmla="*/ 16 h 145"/>
                <a:gd name="T76" fmla="*/ 62 w 145"/>
                <a:gd name="T77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145">
                  <a:moveTo>
                    <a:pt x="72" y="31"/>
                  </a:moveTo>
                  <a:lnTo>
                    <a:pt x="56" y="35"/>
                  </a:lnTo>
                  <a:lnTo>
                    <a:pt x="43" y="43"/>
                  </a:lnTo>
                  <a:lnTo>
                    <a:pt x="34" y="56"/>
                  </a:lnTo>
                  <a:lnTo>
                    <a:pt x="31" y="72"/>
                  </a:lnTo>
                  <a:lnTo>
                    <a:pt x="34" y="89"/>
                  </a:lnTo>
                  <a:lnTo>
                    <a:pt x="43" y="101"/>
                  </a:lnTo>
                  <a:lnTo>
                    <a:pt x="56" y="110"/>
                  </a:lnTo>
                  <a:lnTo>
                    <a:pt x="72" y="114"/>
                  </a:lnTo>
                  <a:lnTo>
                    <a:pt x="87" y="110"/>
                  </a:lnTo>
                  <a:lnTo>
                    <a:pt x="100" y="101"/>
                  </a:lnTo>
                  <a:lnTo>
                    <a:pt x="110" y="89"/>
                  </a:lnTo>
                  <a:lnTo>
                    <a:pt x="112" y="72"/>
                  </a:lnTo>
                  <a:lnTo>
                    <a:pt x="110" y="56"/>
                  </a:lnTo>
                  <a:lnTo>
                    <a:pt x="100" y="43"/>
                  </a:lnTo>
                  <a:lnTo>
                    <a:pt x="87" y="35"/>
                  </a:lnTo>
                  <a:lnTo>
                    <a:pt x="72" y="31"/>
                  </a:lnTo>
                  <a:close/>
                  <a:moveTo>
                    <a:pt x="62" y="0"/>
                  </a:moveTo>
                  <a:lnTo>
                    <a:pt x="81" y="0"/>
                  </a:lnTo>
                  <a:lnTo>
                    <a:pt x="81" y="14"/>
                  </a:lnTo>
                  <a:lnTo>
                    <a:pt x="87" y="16"/>
                  </a:lnTo>
                  <a:lnTo>
                    <a:pt x="93" y="17"/>
                  </a:lnTo>
                  <a:lnTo>
                    <a:pt x="100" y="5"/>
                  </a:lnTo>
                  <a:lnTo>
                    <a:pt x="116" y="14"/>
                  </a:lnTo>
                  <a:lnTo>
                    <a:pt x="108" y="26"/>
                  </a:lnTo>
                  <a:lnTo>
                    <a:pt x="114" y="30"/>
                  </a:lnTo>
                  <a:lnTo>
                    <a:pt x="118" y="35"/>
                  </a:lnTo>
                  <a:lnTo>
                    <a:pt x="131" y="29"/>
                  </a:lnTo>
                  <a:lnTo>
                    <a:pt x="140" y="45"/>
                  </a:lnTo>
                  <a:lnTo>
                    <a:pt x="127" y="51"/>
                  </a:lnTo>
                  <a:lnTo>
                    <a:pt x="129" y="58"/>
                  </a:lnTo>
                  <a:lnTo>
                    <a:pt x="131" y="63"/>
                  </a:lnTo>
                  <a:lnTo>
                    <a:pt x="145" y="63"/>
                  </a:lnTo>
                  <a:lnTo>
                    <a:pt x="145" y="81"/>
                  </a:lnTo>
                  <a:lnTo>
                    <a:pt x="131" y="81"/>
                  </a:lnTo>
                  <a:lnTo>
                    <a:pt x="129" y="88"/>
                  </a:lnTo>
                  <a:lnTo>
                    <a:pt x="127" y="94"/>
                  </a:lnTo>
                  <a:lnTo>
                    <a:pt x="140" y="101"/>
                  </a:lnTo>
                  <a:lnTo>
                    <a:pt x="131" y="117"/>
                  </a:lnTo>
                  <a:lnTo>
                    <a:pt x="118" y="110"/>
                  </a:lnTo>
                  <a:lnTo>
                    <a:pt x="114" y="114"/>
                  </a:lnTo>
                  <a:lnTo>
                    <a:pt x="108" y="119"/>
                  </a:lnTo>
                  <a:lnTo>
                    <a:pt x="116" y="131"/>
                  </a:lnTo>
                  <a:lnTo>
                    <a:pt x="100" y="140"/>
                  </a:lnTo>
                  <a:lnTo>
                    <a:pt x="93" y="127"/>
                  </a:lnTo>
                  <a:lnTo>
                    <a:pt x="87" y="130"/>
                  </a:lnTo>
                  <a:lnTo>
                    <a:pt x="81" y="131"/>
                  </a:lnTo>
                  <a:lnTo>
                    <a:pt x="81" y="145"/>
                  </a:lnTo>
                  <a:lnTo>
                    <a:pt x="62" y="145"/>
                  </a:lnTo>
                  <a:lnTo>
                    <a:pt x="62" y="131"/>
                  </a:lnTo>
                  <a:lnTo>
                    <a:pt x="56" y="130"/>
                  </a:lnTo>
                  <a:lnTo>
                    <a:pt x="51" y="127"/>
                  </a:lnTo>
                  <a:lnTo>
                    <a:pt x="43" y="140"/>
                  </a:lnTo>
                  <a:lnTo>
                    <a:pt x="27" y="131"/>
                  </a:lnTo>
                  <a:lnTo>
                    <a:pt x="35" y="119"/>
                  </a:lnTo>
                  <a:lnTo>
                    <a:pt x="30" y="114"/>
                  </a:lnTo>
                  <a:lnTo>
                    <a:pt x="26" y="110"/>
                  </a:lnTo>
                  <a:lnTo>
                    <a:pt x="13" y="117"/>
                  </a:lnTo>
                  <a:lnTo>
                    <a:pt x="4" y="101"/>
                  </a:lnTo>
                  <a:lnTo>
                    <a:pt x="17" y="94"/>
                  </a:lnTo>
                  <a:lnTo>
                    <a:pt x="15" y="88"/>
                  </a:lnTo>
                  <a:lnTo>
                    <a:pt x="14" y="81"/>
                  </a:lnTo>
                  <a:lnTo>
                    <a:pt x="0" y="81"/>
                  </a:lnTo>
                  <a:lnTo>
                    <a:pt x="0" y="63"/>
                  </a:lnTo>
                  <a:lnTo>
                    <a:pt x="14" y="63"/>
                  </a:lnTo>
                  <a:lnTo>
                    <a:pt x="15" y="58"/>
                  </a:lnTo>
                  <a:lnTo>
                    <a:pt x="17" y="51"/>
                  </a:lnTo>
                  <a:lnTo>
                    <a:pt x="4" y="45"/>
                  </a:lnTo>
                  <a:lnTo>
                    <a:pt x="13" y="29"/>
                  </a:lnTo>
                  <a:lnTo>
                    <a:pt x="26" y="35"/>
                  </a:lnTo>
                  <a:lnTo>
                    <a:pt x="30" y="30"/>
                  </a:lnTo>
                  <a:lnTo>
                    <a:pt x="35" y="26"/>
                  </a:lnTo>
                  <a:lnTo>
                    <a:pt x="27" y="14"/>
                  </a:lnTo>
                  <a:lnTo>
                    <a:pt x="43" y="5"/>
                  </a:lnTo>
                  <a:lnTo>
                    <a:pt x="51" y="17"/>
                  </a:lnTo>
                  <a:lnTo>
                    <a:pt x="56" y="16"/>
                  </a:lnTo>
                  <a:lnTo>
                    <a:pt x="62" y="1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195"/>
            <p:cNvSpPr>
              <a:spLocks noEditPoints="1"/>
            </p:cNvSpPr>
            <p:nvPr/>
          </p:nvSpPr>
          <p:spPr bwMode="auto">
            <a:xfrm>
              <a:off x="6495801" y="1898800"/>
              <a:ext cx="423853" cy="425242"/>
            </a:xfrm>
            <a:custGeom>
              <a:avLst/>
              <a:gdLst>
                <a:gd name="T0" fmla="*/ 130 w 305"/>
                <a:gd name="T1" fmla="*/ 71 h 306"/>
                <a:gd name="T2" fmla="*/ 92 w 305"/>
                <a:gd name="T3" fmla="*/ 92 h 306"/>
                <a:gd name="T4" fmla="*/ 70 w 305"/>
                <a:gd name="T5" fmla="*/ 130 h 306"/>
                <a:gd name="T6" fmla="*/ 70 w 305"/>
                <a:gd name="T7" fmla="*/ 175 h 306"/>
                <a:gd name="T8" fmla="*/ 92 w 305"/>
                <a:gd name="T9" fmla="*/ 213 h 306"/>
                <a:gd name="T10" fmla="*/ 130 w 305"/>
                <a:gd name="T11" fmla="*/ 236 h 306"/>
                <a:gd name="T12" fmla="*/ 176 w 305"/>
                <a:gd name="T13" fmla="*/ 236 h 306"/>
                <a:gd name="T14" fmla="*/ 214 w 305"/>
                <a:gd name="T15" fmla="*/ 213 h 306"/>
                <a:gd name="T16" fmla="*/ 236 w 305"/>
                <a:gd name="T17" fmla="*/ 175 h 306"/>
                <a:gd name="T18" fmla="*/ 236 w 305"/>
                <a:gd name="T19" fmla="*/ 130 h 306"/>
                <a:gd name="T20" fmla="*/ 214 w 305"/>
                <a:gd name="T21" fmla="*/ 92 h 306"/>
                <a:gd name="T22" fmla="*/ 176 w 305"/>
                <a:gd name="T23" fmla="*/ 71 h 306"/>
                <a:gd name="T24" fmla="*/ 134 w 305"/>
                <a:gd name="T25" fmla="*/ 0 h 306"/>
                <a:gd name="T26" fmla="*/ 172 w 305"/>
                <a:gd name="T27" fmla="*/ 30 h 306"/>
                <a:gd name="T28" fmla="*/ 212 w 305"/>
                <a:gd name="T29" fmla="*/ 12 h 306"/>
                <a:gd name="T30" fmla="*/ 231 w 305"/>
                <a:gd name="T31" fmla="*/ 56 h 306"/>
                <a:gd name="T32" fmla="*/ 249 w 305"/>
                <a:gd name="T33" fmla="*/ 75 h 306"/>
                <a:gd name="T34" fmla="*/ 295 w 305"/>
                <a:gd name="T35" fmla="*/ 93 h 306"/>
                <a:gd name="T36" fmla="*/ 275 w 305"/>
                <a:gd name="T37" fmla="*/ 133 h 306"/>
                <a:gd name="T38" fmla="*/ 305 w 305"/>
                <a:gd name="T39" fmla="*/ 171 h 306"/>
                <a:gd name="T40" fmla="*/ 269 w 305"/>
                <a:gd name="T41" fmla="*/ 198 h 306"/>
                <a:gd name="T42" fmla="*/ 275 w 305"/>
                <a:gd name="T43" fmla="*/ 246 h 306"/>
                <a:gd name="T44" fmla="*/ 240 w 305"/>
                <a:gd name="T45" fmla="*/ 241 h 306"/>
                <a:gd name="T46" fmla="*/ 245 w 305"/>
                <a:gd name="T47" fmla="*/ 276 h 306"/>
                <a:gd name="T48" fmla="*/ 198 w 305"/>
                <a:gd name="T49" fmla="*/ 268 h 306"/>
                <a:gd name="T50" fmla="*/ 172 w 305"/>
                <a:gd name="T51" fmla="*/ 306 h 306"/>
                <a:gd name="T52" fmla="*/ 134 w 305"/>
                <a:gd name="T53" fmla="*/ 275 h 306"/>
                <a:gd name="T54" fmla="*/ 93 w 305"/>
                <a:gd name="T55" fmla="*/ 295 h 306"/>
                <a:gd name="T56" fmla="*/ 75 w 305"/>
                <a:gd name="T57" fmla="*/ 250 h 306"/>
                <a:gd name="T58" fmla="*/ 56 w 305"/>
                <a:gd name="T59" fmla="*/ 230 h 306"/>
                <a:gd name="T60" fmla="*/ 11 w 305"/>
                <a:gd name="T61" fmla="*/ 213 h 306"/>
                <a:gd name="T62" fmla="*/ 30 w 305"/>
                <a:gd name="T63" fmla="*/ 171 h 306"/>
                <a:gd name="T64" fmla="*/ 0 w 305"/>
                <a:gd name="T65" fmla="*/ 133 h 306"/>
                <a:gd name="T66" fmla="*/ 37 w 305"/>
                <a:gd name="T67" fmla="*/ 109 h 306"/>
                <a:gd name="T68" fmla="*/ 30 w 305"/>
                <a:gd name="T69" fmla="*/ 60 h 306"/>
                <a:gd name="T70" fmla="*/ 64 w 305"/>
                <a:gd name="T71" fmla="*/ 65 h 306"/>
                <a:gd name="T72" fmla="*/ 59 w 305"/>
                <a:gd name="T73" fmla="*/ 30 h 306"/>
                <a:gd name="T74" fmla="*/ 107 w 305"/>
                <a:gd name="T75" fmla="*/ 38 h 306"/>
                <a:gd name="T76" fmla="*/ 134 w 305"/>
                <a:gd name="T77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5" h="306">
                  <a:moveTo>
                    <a:pt x="152" y="67"/>
                  </a:moveTo>
                  <a:lnTo>
                    <a:pt x="130" y="71"/>
                  </a:lnTo>
                  <a:lnTo>
                    <a:pt x="109" y="78"/>
                  </a:lnTo>
                  <a:lnTo>
                    <a:pt x="92" y="92"/>
                  </a:lnTo>
                  <a:lnTo>
                    <a:pt x="79" y="110"/>
                  </a:lnTo>
                  <a:lnTo>
                    <a:pt x="70" y="130"/>
                  </a:lnTo>
                  <a:lnTo>
                    <a:pt x="67" y="153"/>
                  </a:lnTo>
                  <a:lnTo>
                    <a:pt x="70" y="175"/>
                  </a:lnTo>
                  <a:lnTo>
                    <a:pt x="79" y="196"/>
                  </a:lnTo>
                  <a:lnTo>
                    <a:pt x="92" y="213"/>
                  </a:lnTo>
                  <a:lnTo>
                    <a:pt x="109" y="228"/>
                  </a:lnTo>
                  <a:lnTo>
                    <a:pt x="130" y="236"/>
                  </a:lnTo>
                  <a:lnTo>
                    <a:pt x="152" y="240"/>
                  </a:lnTo>
                  <a:lnTo>
                    <a:pt x="176" y="236"/>
                  </a:lnTo>
                  <a:lnTo>
                    <a:pt x="197" y="228"/>
                  </a:lnTo>
                  <a:lnTo>
                    <a:pt x="214" y="213"/>
                  </a:lnTo>
                  <a:lnTo>
                    <a:pt x="227" y="196"/>
                  </a:lnTo>
                  <a:lnTo>
                    <a:pt x="236" y="175"/>
                  </a:lnTo>
                  <a:lnTo>
                    <a:pt x="238" y="153"/>
                  </a:lnTo>
                  <a:lnTo>
                    <a:pt x="236" y="130"/>
                  </a:lnTo>
                  <a:lnTo>
                    <a:pt x="227" y="110"/>
                  </a:lnTo>
                  <a:lnTo>
                    <a:pt x="214" y="92"/>
                  </a:lnTo>
                  <a:lnTo>
                    <a:pt x="197" y="78"/>
                  </a:lnTo>
                  <a:lnTo>
                    <a:pt x="176" y="71"/>
                  </a:lnTo>
                  <a:lnTo>
                    <a:pt x="152" y="67"/>
                  </a:lnTo>
                  <a:close/>
                  <a:moveTo>
                    <a:pt x="134" y="0"/>
                  </a:moveTo>
                  <a:lnTo>
                    <a:pt x="172" y="0"/>
                  </a:lnTo>
                  <a:lnTo>
                    <a:pt x="172" y="30"/>
                  </a:lnTo>
                  <a:lnTo>
                    <a:pt x="198" y="38"/>
                  </a:lnTo>
                  <a:lnTo>
                    <a:pt x="212" y="12"/>
                  </a:lnTo>
                  <a:lnTo>
                    <a:pt x="245" y="30"/>
                  </a:lnTo>
                  <a:lnTo>
                    <a:pt x="231" y="56"/>
                  </a:lnTo>
                  <a:lnTo>
                    <a:pt x="240" y="65"/>
                  </a:lnTo>
                  <a:lnTo>
                    <a:pt x="249" y="75"/>
                  </a:lnTo>
                  <a:lnTo>
                    <a:pt x="275" y="60"/>
                  </a:lnTo>
                  <a:lnTo>
                    <a:pt x="295" y="93"/>
                  </a:lnTo>
                  <a:lnTo>
                    <a:pt x="269" y="109"/>
                  </a:lnTo>
                  <a:lnTo>
                    <a:pt x="275" y="133"/>
                  </a:lnTo>
                  <a:lnTo>
                    <a:pt x="305" y="133"/>
                  </a:lnTo>
                  <a:lnTo>
                    <a:pt x="305" y="171"/>
                  </a:lnTo>
                  <a:lnTo>
                    <a:pt x="275" y="171"/>
                  </a:lnTo>
                  <a:lnTo>
                    <a:pt x="269" y="198"/>
                  </a:lnTo>
                  <a:lnTo>
                    <a:pt x="295" y="213"/>
                  </a:lnTo>
                  <a:lnTo>
                    <a:pt x="275" y="246"/>
                  </a:lnTo>
                  <a:lnTo>
                    <a:pt x="249" y="230"/>
                  </a:lnTo>
                  <a:lnTo>
                    <a:pt x="240" y="241"/>
                  </a:lnTo>
                  <a:lnTo>
                    <a:pt x="231" y="250"/>
                  </a:lnTo>
                  <a:lnTo>
                    <a:pt x="245" y="276"/>
                  </a:lnTo>
                  <a:lnTo>
                    <a:pt x="212" y="295"/>
                  </a:lnTo>
                  <a:lnTo>
                    <a:pt x="198" y="268"/>
                  </a:lnTo>
                  <a:lnTo>
                    <a:pt x="172" y="275"/>
                  </a:lnTo>
                  <a:lnTo>
                    <a:pt x="172" y="306"/>
                  </a:lnTo>
                  <a:lnTo>
                    <a:pt x="134" y="306"/>
                  </a:lnTo>
                  <a:lnTo>
                    <a:pt x="134" y="275"/>
                  </a:lnTo>
                  <a:lnTo>
                    <a:pt x="107" y="268"/>
                  </a:lnTo>
                  <a:lnTo>
                    <a:pt x="93" y="295"/>
                  </a:lnTo>
                  <a:lnTo>
                    <a:pt x="59" y="276"/>
                  </a:lnTo>
                  <a:lnTo>
                    <a:pt x="75" y="250"/>
                  </a:lnTo>
                  <a:lnTo>
                    <a:pt x="64" y="241"/>
                  </a:lnTo>
                  <a:lnTo>
                    <a:pt x="56" y="230"/>
                  </a:lnTo>
                  <a:lnTo>
                    <a:pt x="30" y="246"/>
                  </a:lnTo>
                  <a:lnTo>
                    <a:pt x="11" y="213"/>
                  </a:lnTo>
                  <a:lnTo>
                    <a:pt x="37" y="198"/>
                  </a:lnTo>
                  <a:lnTo>
                    <a:pt x="30" y="171"/>
                  </a:lnTo>
                  <a:lnTo>
                    <a:pt x="0" y="171"/>
                  </a:lnTo>
                  <a:lnTo>
                    <a:pt x="0" y="133"/>
                  </a:lnTo>
                  <a:lnTo>
                    <a:pt x="30" y="133"/>
                  </a:lnTo>
                  <a:lnTo>
                    <a:pt x="37" y="109"/>
                  </a:lnTo>
                  <a:lnTo>
                    <a:pt x="11" y="93"/>
                  </a:lnTo>
                  <a:lnTo>
                    <a:pt x="30" y="60"/>
                  </a:lnTo>
                  <a:lnTo>
                    <a:pt x="56" y="75"/>
                  </a:lnTo>
                  <a:lnTo>
                    <a:pt x="64" y="65"/>
                  </a:lnTo>
                  <a:lnTo>
                    <a:pt x="75" y="56"/>
                  </a:lnTo>
                  <a:lnTo>
                    <a:pt x="59" y="30"/>
                  </a:lnTo>
                  <a:lnTo>
                    <a:pt x="93" y="12"/>
                  </a:lnTo>
                  <a:lnTo>
                    <a:pt x="107" y="38"/>
                  </a:lnTo>
                  <a:lnTo>
                    <a:pt x="134" y="3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96"/>
            <p:cNvSpPr>
              <a:spLocks noEditPoints="1"/>
            </p:cNvSpPr>
            <p:nvPr/>
          </p:nvSpPr>
          <p:spPr bwMode="auto">
            <a:xfrm>
              <a:off x="4375151" y="2347667"/>
              <a:ext cx="917188" cy="919968"/>
            </a:xfrm>
            <a:custGeom>
              <a:avLst/>
              <a:gdLst>
                <a:gd name="T0" fmla="*/ 300 w 660"/>
                <a:gd name="T1" fmla="*/ 228 h 662"/>
                <a:gd name="T2" fmla="*/ 258 w 660"/>
                <a:gd name="T3" fmla="*/ 252 h 662"/>
                <a:gd name="T4" fmla="*/ 231 w 660"/>
                <a:gd name="T5" fmla="*/ 291 h 662"/>
                <a:gd name="T6" fmla="*/ 223 w 660"/>
                <a:gd name="T7" fmla="*/ 337 h 662"/>
                <a:gd name="T8" fmla="*/ 236 w 660"/>
                <a:gd name="T9" fmla="*/ 383 h 662"/>
                <a:gd name="T10" fmla="*/ 269 w 660"/>
                <a:gd name="T11" fmla="*/ 419 h 662"/>
                <a:gd name="T12" fmla="*/ 313 w 660"/>
                <a:gd name="T13" fmla="*/ 436 h 662"/>
                <a:gd name="T14" fmla="*/ 359 w 660"/>
                <a:gd name="T15" fmla="*/ 434 h 662"/>
                <a:gd name="T16" fmla="*/ 402 w 660"/>
                <a:gd name="T17" fmla="*/ 410 h 662"/>
                <a:gd name="T18" fmla="*/ 430 w 660"/>
                <a:gd name="T19" fmla="*/ 371 h 662"/>
                <a:gd name="T20" fmla="*/ 438 w 660"/>
                <a:gd name="T21" fmla="*/ 325 h 662"/>
                <a:gd name="T22" fmla="*/ 424 w 660"/>
                <a:gd name="T23" fmla="*/ 279 h 662"/>
                <a:gd name="T24" fmla="*/ 392 w 660"/>
                <a:gd name="T25" fmla="*/ 243 h 662"/>
                <a:gd name="T26" fmla="*/ 347 w 660"/>
                <a:gd name="T27" fmla="*/ 226 h 662"/>
                <a:gd name="T28" fmla="*/ 311 w 660"/>
                <a:gd name="T29" fmla="*/ 0 h 662"/>
                <a:gd name="T30" fmla="*/ 324 w 660"/>
                <a:gd name="T31" fmla="*/ 63 h 662"/>
                <a:gd name="T32" fmla="*/ 380 w 660"/>
                <a:gd name="T33" fmla="*/ 15 h 662"/>
                <a:gd name="T34" fmla="*/ 393 w 660"/>
                <a:gd name="T35" fmla="*/ 8 h 662"/>
                <a:gd name="T36" fmla="*/ 478 w 660"/>
                <a:gd name="T37" fmla="*/ 36 h 662"/>
                <a:gd name="T38" fmla="*/ 459 w 660"/>
                <a:gd name="T39" fmla="*/ 96 h 662"/>
                <a:gd name="T40" fmla="*/ 532 w 660"/>
                <a:gd name="T41" fmla="*/ 82 h 662"/>
                <a:gd name="T42" fmla="*/ 546 w 660"/>
                <a:gd name="T43" fmla="*/ 83 h 662"/>
                <a:gd name="T44" fmla="*/ 607 w 660"/>
                <a:gd name="T45" fmla="*/ 150 h 662"/>
                <a:gd name="T46" fmla="*/ 558 w 660"/>
                <a:gd name="T47" fmla="*/ 192 h 662"/>
                <a:gd name="T48" fmla="*/ 629 w 660"/>
                <a:gd name="T49" fmla="*/ 216 h 662"/>
                <a:gd name="T50" fmla="*/ 642 w 660"/>
                <a:gd name="T51" fmla="*/ 224 h 662"/>
                <a:gd name="T52" fmla="*/ 660 w 660"/>
                <a:gd name="T53" fmla="*/ 312 h 662"/>
                <a:gd name="T54" fmla="*/ 597 w 660"/>
                <a:gd name="T55" fmla="*/ 325 h 662"/>
                <a:gd name="T56" fmla="*/ 647 w 660"/>
                <a:gd name="T57" fmla="*/ 381 h 662"/>
                <a:gd name="T58" fmla="*/ 654 w 660"/>
                <a:gd name="T59" fmla="*/ 395 h 662"/>
                <a:gd name="T60" fmla="*/ 626 w 660"/>
                <a:gd name="T61" fmla="*/ 480 h 662"/>
                <a:gd name="T62" fmla="*/ 565 w 660"/>
                <a:gd name="T63" fmla="*/ 459 h 662"/>
                <a:gd name="T64" fmla="*/ 579 w 660"/>
                <a:gd name="T65" fmla="*/ 533 h 662"/>
                <a:gd name="T66" fmla="*/ 578 w 660"/>
                <a:gd name="T67" fmla="*/ 548 h 662"/>
                <a:gd name="T68" fmla="*/ 512 w 660"/>
                <a:gd name="T69" fmla="*/ 607 h 662"/>
                <a:gd name="T70" fmla="*/ 469 w 660"/>
                <a:gd name="T71" fmla="*/ 560 h 662"/>
                <a:gd name="T72" fmla="*/ 444 w 660"/>
                <a:gd name="T73" fmla="*/ 630 h 662"/>
                <a:gd name="T74" fmla="*/ 436 w 660"/>
                <a:gd name="T75" fmla="*/ 642 h 662"/>
                <a:gd name="T76" fmla="*/ 350 w 660"/>
                <a:gd name="T77" fmla="*/ 662 h 662"/>
                <a:gd name="T78" fmla="*/ 335 w 660"/>
                <a:gd name="T79" fmla="*/ 599 h 662"/>
                <a:gd name="T80" fmla="*/ 279 w 660"/>
                <a:gd name="T81" fmla="*/ 647 h 662"/>
                <a:gd name="T82" fmla="*/ 267 w 660"/>
                <a:gd name="T83" fmla="*/ 654 h 662"/>
                <a:gd name="T84" fmla="*/ 182 w 660"/>
                <a:gd name="T85" fmla="*/ 626 h 662"/>
                <a:gd name="T86" fmla="*/ 202 w 660"/>
                <a:gd name="T87" fmla="*/ 566 h 662"/>
                <a:gd name="T88" fmla="*/ 128 w 660"/>
                <a:gd name="T89" fmla="*/ 580 h 662"/>
                <a:gd name="T90" fmla="*/ 114 w 660"/>
                <a:gd name="T91" fmla="*/ 579 h 662"/>
                <a:gd name="T92" fmla="*/ 54 w 660"/>
                <a:gd name="T93" fmla="*/ 512 h 662"/>
                <a:gd name="T94" fmla="*/ 102 w 660"/>
                <a:gd name="T95" fmla="*/ 470 h 662"/>
                <a:gd name="T96" fmla="*/ 30 w 660"/>
                <a:gd name="T97" fmla="*/ 446 h 662"/>
                <a:gd name="T98" fmla="*/ 18 w 660"/>
                <a:gd name="T99" fmla="*/ 438 h 662"/>
                <a:gd name="T100" fmla="*/ 0 w 660"/>
                <a:gd name="T101" fmla="*/ 350 h 662"/>
                <a:gd name="T102" fmla="*/ 63 w 660"/>
                <a:gd name="T103" fmla="*/ 337 h 662"/>
                <a:gd name="T104" fmla="*/ 13 w 660"/>
                <a:gd name="T105" fmla="*/ 281 h 662"/>
                <a:gd name="T106" fmla="*/ 7 w 660"/>
                <a:gd name="T107" fmla="*/ 267 h 662"/>
                <a:gd name="T108" fmla="*/ 34 w 660"/>
                <a:gd name="T109" fmla="*/ 182 h 662"/>
                <a:gd name="T110" fmla="*/ 96 w 660"/>
                <a:gd name="T111" fmla="*/ 203 h 662"/>
                <a:gd name="T112" fmla="*/ 81 w 660"/>
                <a:gd name="T113" fmla="*/ 129 h 662"/>
                <a:gd name="T114" fmla="*/ 81 w 660"/>
                <a:gd name="T115" fmla="*/ 114 h 662"/>
                <a:gd name="T116" fmla="*/ 148 w 660"/>
                <a:gd name="T117" fmla="*/ 55 h 662"/>
                <a:gd name="T118" fmla="*/ 191 w 660"/>
                <a:gd name="T119" fmla="*/ 102 h 662"/>
                <a:gd name="T120" fmla="*/ 215 w 660"/>
                <a:gd name="T121" fmla="*/ 32 h 662"/>
                <a:gd name="T122" fmla="*/ 223 w 660"/>
                <a:gd name="T123" fmla="*/ 20 h 662"/>
                <a:gd name="T124" fmla="*/ 311 w 660"/>
                <a:gd name="T125" fmla="*/ 0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0" h="662">
                  <a:moveTo>
                    <a:pt x="324" y="224"/>
                  </a:moveTo>
                  <a:lnTo>
                    <a:pt x="300" y="228"/>
                  </a:lnTo>
                  <a:lnTo>
                    <a:pt x="278" y="237"/>
                  </a:lnTo>
                  <a:lnTo>
                    <a:pt x="258" y="252"/>
                  </a:lnTo>
                  <a:lnTo>
                    <a:pt x="241" y="270"/>
                  </a:lnTo>
                  <a:lnTo>
                    <a:pt x="231" y="291"/>
                  </a:lnTo>
                  <a:lnTo>
                    <a:pt x="224" y="313"/>
                  </a:lnTo>
                  <a:lnTo>
                    <a:pt x="223" y="337"/>
                  </a:lnTo>
                  <a:lnTo>
                    <a:pt x="227" y="360"/>
                  </a:lnTo>
                  <a:lnTo>
                    <a:pt x="236" y="383"/>
                  </a:lnTo>
                  <a:lnTo>
                    <a:pt x="250" y="402"/>
                  </a:lnTo>
                  <a:lnTo>
                    <a:pt x="269" y="419"/>
                  </a:lnTo>
                  <a:lnTo>
                    <a:pt x="290" y="431"/>
                  </a:lnTo>
                  <a:lnTo>
                    <a:pt x="313" y="436"/>
                  </a:lnTo>
                  <a:lnTo>
                    <a:pt x="337" y="438"/>
                  </a:lnTo>
                  <a:lnTo>
                    <a:pt x="359" y="434"/>
                  </a:lnTo>
                  <a:lnTo>
                    <a:pt x="381" y="425"/>
                  </a:lnTo>
                  <a:lnTo>
                    <a:pt x="402" y="410"/>
                  </a:lnTo>
                  <a:lnTo>
                    <a:pt x="418" y="392"/>
                  </a:lnTo>
                  <a:lnTo>
                    <a:pt x="430" y="371"/>
                  </a:lnTo>
                  <a:lnTo>
                    <a:pt x="436" y="349"/>
                  </a:lnTo>
                  <a:lnTo>
                    <a:pt x="438" y="325"/>
                  </a:lnTo>
                  <a:lnTo>
                    <a:pt x="434" y="302"/>
                  </a:lnTo>
                  <a:lnTo>
                    <a:pt x="424" y="279"/>
                  </a:lnTo>
                  <a:lnTo>
                    <a:pt x="410" y="260"/>
                  </a:lnTo>
                  <a:lnTo>
                    <a:pt x="392" y="243"/>
                  </a:lnTo>
                  <a:lnTo>
                    <a:pt x="369" y="231"/>
                  </a:lnTo>
                  <a:lnTo>
                    <a:pt x="347" y="226"/>
                  </a:lnTo>
                  <a:lnTo>
                    <a:pt x="324" y="224"/>
                  </a:lnTo>
                  <a:close/>
                  <a:moveTo>
                    <a:pt x="311" y="0"/>
                  </a:moveTo>
                  <a:lnTo>
                    <a:pt x="313" y="11"/>
                  </a:lnTo>
                  <a:lnTo>
                    <a:pt x="324" y="63"/>
                  </a:lnTo>
                  <a:lnTo>
                    <a:pt x="364" y="66"/>
                  </a:lnTo>
                  <a:lnTo>
                    <a:pt x="380" y="15"/>
                  </a:lnTo>
                  <a:lnTo>
                    <a:pt x="384" y="4"/>
                  </a:lnTo>
                  <a:lnTo>
                    <a:pt x="393" y="8"/>
                  </a:lnTo>
                  <a:lnTo>
                    <a:pt x="469" y="32"/>
                  </a:lnTo>
                  <a:lnTo>
                    <a:pt x="478" y="36"/>
                  </a:lnTo>
                  <a:lnTo>
                    <a:pt x="476" y="45"/>
                  </a:lnTo>
                  <a:lnTo>
                    <a:pt x="459" y="96"/>
                  </a:lnTo>
                  <a:lnTo>
                    <a:pt x="491" y="118"/>
                  </a:lnTo>
                  <a:lnTo>
                    <a:pt x="532" y="82"/>
                  </a:lnTo>
                  <a:lnTo>
                    <a:pt x="540" y="75"/>
                  </a:lnTo>
                  <a:lnTo>
                    <a:pt x="546" y="83"/>
                  </a:lnTo>
                  <a:lnTo>
                    <a:pt x="599" y="142"/>
                  </a:lnTo>
                  <a:lnTo>
                    <a:pt x="607" y="150"/>
                  </a:lnTo>
                  <a:lnTo>
                    <a:pt x="599" y="156"/>
                  </a:lnTo>
                  <a:lnTo>
                    <a:pt x="558" y="192"/>
                  </a:lnTo>
                  <a:lnTo>
                    <a:pt x="576" y="227"/>
                  </a:lnTo>
                  <a:lnTo>
                    <a:pt x="629" y="216"/>
                  </a:lnTo>
                  <a:lnTo>
                    <a:pt x="639" y="214"/>
                  </a:lnTo>
                  <a:lnTo>
                    <a:pt x="642" y="224"/>
                  </a:lnTo>
                  <a:lnTo>
                    <a:pt x="658" y="302"/>
                  </a:lnTo>
                  <a:lnTo>
                    <a:pt x="660" y="312"/>
                  </a:lnTo>
                  <a:lnTo>
                    <a:pt x="650" y="313"/>
                  </a:lnTo>
                  <a:lnTo>
                    <a:pt x="597" y="325"/>
                  </a:lnTo>
                  <a:lnTo>
                    <a:pt x="595" y="364"/>
                  </a:lnTo>
                  <a:lnTo>
                    <a:pt x="647" y="381"/>
                  </a:lnTo>
                  <a:lnTo>
                    <a:pt x="656" y="384"/>
                  </a:lnTo>
                  <a:lnTo>
                    <a:pt x="654" y="395"/>
                  </a:lnTo>
                  <a:lnTo>
                    <a:pt x="629" y="469"/>
                  </a:lnTo>
                  <a:lnTo>
                    <a:pt x="626" y="480"/>
                  </a:lnTo>
                  <a:lnTo>
                    <a:pt x="616" y="476"/>
                  </a:lnTo>
                  <a:lnTo>
                    <a:pt x="565" y="459"/>
                  </a:lnTo>
                  <a:lnTo>
                    <a:pt x="542" y="493"/>
                  </a:lnTo>
                  <a:lnTo>
                    <a:pt x="579" y="533"/>
                  </a:lnTo>
                  <a:lnTo>
                    <a:pt x="586" y="540"/>
                  </a:lnTo>
                  <a:lnTo>
                    <a:pt x="578" y="548"/>
                  </a:lnTo>
                  <a:lnTo>
                    <a:pt x="520" y="600"/>
                  </a:lnTo>
                  <a:lnTo>
                    <a:pt x="512" y="607"/>
                  </a:lnTo>
                  <a:lnTo>
                    <a:pt x="506" y="600"/>
                  </a:lnTo>
                  <a:lnTo>
                    <a:pt x="469" y="560"/>
                  </a:lnTo>
                  <a:lnTo>
                    <a:pt x="434" y="578"/>
                  </a:lnTo>
                  <a:lnTo>
                    <a:pt x="444" y="630"/>
                  </a:lnTo>
                  <a:lnTo>
                    <a:pt x="447" y="641"/>
                  </a:lnTo>
                  <a:lnTo>
                    <a:pt x="436" y="642"/>
                  </a:lnTo>
                  <a:lnTo>
                    <a:pt x="359" y="659"/>
                  </a:lnTo>
                  <a:lnTo>
                    <a:pt x="350" y="662"/>
                  </a:lnTo>
                  <a:lnTo>
                    <a:pt x="347" y="651"/>
                  </a:lnTo>
                  <a:lnTo>
                    <a:pt x="335" y="599"/>
                  </a:lnTo>
                  <a:lnTo>
                    <a:pt x="296" y="596"/>
                  </a:lnTo>
                  <a:lnTo>
                    <a:pt x="279" y="647"/>
                  </a:lnTo>
                  <a:lnTo>
                    <a:pt x="276" y="658"/>
                  </a:lnTo>
                  <a:lnTo>
                    <a:pt x="267" y="654"/>
                  </a:lnTo>
                  <a:lnTo>
                    <a:pt x="191" y="630"/>
                  </a:lnTo>
                  <a:lnTo>
                    <a:pt x="182" y="626"/>
                  </a:lnTo>
                  <a:lnTo>
                    <a:pt x="185" y="617"/>
                  </a:lnTo>
                  <a:lnTo>
                    <a:pt x="202" y="566"/>
                  </a:lnTo>
                  <a:lnTo>
                    <a:pt x="168" y="544"/>
                  </a:lnTo>
                  <a:lnTo>
                    <a:pt x="128" y="580"/>
                  </a:lnTo>
                  <a:lnTo>
                    <a:pt x="121" y="587"/>
                  </a:lnTo>
                  <a:lnTo>
                    <a:pt x="114" y="579"/>
                  </a:lnTo>
                  <a:lnTo>
                    <a:pt x="60" y="520"/>
                  </a:lnTo>
                  <a:lnTo>
                    <a:pt x="54" y="512"/>
                  </a:lnTo>
                  <a:lnTo>
                    <a:pt x="62" y="506"/>
                  </a:lnTo>
                  <a:lnTo>
                    <a:pt x="102" y="470"/>
                  </a:lnTo>
                  <a:lnTo>
                    <a:pt x="84" y="434"/>
                  </a:lnTo>
                  <a:lnTo>
                    <a:pt x="30" y="446"/>
                  </a:lnTo>
                  <a:lnTo>
                    <a:pt x="21" y="448"/>
                  </a:lnTo>
                  <a:lnTo>
                    <a:pt x="18" y="438"/>
                  </a:lnTo>
                  <a:lnTo>
                    <a:pt x="1" y="360"/>
                  </a:lnTo>
                  <a:lnTo>
                    <a:pt x="0" y="350"/>
                  </a:lnTo>
                  <a:lnTo>
                    <a:pt x="9" y="349"/>
                  </a:lnTo>
                  <a:lnTo>
                    <a:pt x="63" y="337"/>
                  </a:lnTo>
                  <a:lnTo>
                    <a:pt x="64" y="298"/>
                  </a:lnTo>
                  <a:lnTo>
                    <a:pt x="13" y="281"/>
                  </a:lnTo>
                  <a:lnTo>
                    <a:pt x="4" y="278"/>
                  </a:lnTo>
                  <a:lnTo>
                    <a:pt x="7" y="267"/>
                  </a:lnTo>
                  <a:lnTo>
                    <a:pt x="32" y="193"/>
                  </a:lnTo>
                  <a:lnTo>
                    <a:pt x="34" y="182"/>
                  </a:lnTo>
                  <a:lnTo>
                    <a:pt x="45" y="186"/>
                  </a:lnTo>
                  <a:lnTo>
                    <a:pt x="96" y="203"/>
                  </a:lnTo>
                  <a:lnTo>
                    <a:pt x="117" y="169"/>
                  </a:lnTo>
                  <a:lnTo>
                    <a:pt x="81" y="129"/>
                  </a:lnTo>
                  <a:lnTo>
                    <a:pt x="73" y="122"/>
                  </a:lnTo>
                  <a:lnTo>
                    <a:pt x="81" y="114"/>
                  </a:lnTo>
                  <a:lnTo>
                    <a:pt x="140" y="62"/>
                  </a:lnTo>
                  <a:lnTo>
                    <a:pt x="148" y="55"/>
                  </a:lnTo>
                  <a:lnTo>
                    <a:pt x="155" y="62"/>
                  </a:lnTo>
                  <a:lnTo>
                    <a:pt x="191" y="102"/>
                  </a:lnTo>
                  <a:lnTo>
                    <a:pt x="227" y="84"/>
                  </a:lnTo>
                  <a:lnTo>
                    <a:pt x="215" y="32"/>
                  </a:lnTo>
                  <a:lnTo>
                    <a:pt x="214" y="21"/>
                  </a:lnTo>
                  <a:lnTo>
                    <a:pt x="223" y="20"/>
                  </a:lnTo>
                  <a:lnTo>
                    <a:pt x="300" y="3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97"/>
            <p:cNvSpPr>
              <a:spLocks noEditPoints="1"/>
            </p:cNvSpPr>
            <p:nvPr/>
          </p:nvSpPr>
          <p:spPr bwMode="auto">
            <a:xfrm>
              <a:off x="6408251" y="2324042"/>
              <a:ext cx="322406" cy="322406"/>
            </a:xfrm>
            <a:custGeom>
              <a:avLst/>
              <a:gdLst>
                <a:gd name="T0" fmla="*/ 104 w 232"/>
                <a:gd name="T1" fmla="*/ 80 h 232"/>
                <a:gd name="T2" fmla="*/ 83 w 232"/>
                <a:gd name="T3" fmla="*/ 100 h 232"/>
                <a:gd name="T4" fmla="*/ 81 w 232"/>
                <a:gd name="T5" fmla="*/ 129 h 232"/>
                <a:gd name="T6" fmla="*/ 101 w 232"/>
                <a:gd name="T7" fmla="*/ 150 h 232"/>
                <a:gd name="T8" fmla="*/ 129 w 232"/>
                <a:gd name="T9" fmla="*/ 151 h 232"/>
                <a:gd name="T10" fmla="*/ 151 w 232"/>
                <a:gd name="T11" fmla="*/ 131 h 232"/>
                <a:gd name="T12" fmla="*/ 152 w 232"/>
                <a:gd name="T13" fmla="*/ 104 h 232"/>
                <a:gd name="T14" fmla="*/ 133 w 232"/>
                <a:gd name="T15" fmla="*/ 82 h 232"/>
                <a:gd name="T16" fmla="*/ 110 w 232"/>
                <a:gd name="T17" fmla="*/ 0 h 232"/>
                <a:gd name="T18" fmla="*/ 114 w 232"/>
                <a:gd name="T19" fmla="*/ 21 h 232"/>
                <a:gd name="T20" fmla="*/ 134 w 232"/>
                <a:gd name="T21" fmla="*/ 4 h 232"/>
                <a:gd name="T22" fmla="*/ 139 w 232"/>
                <a:gd name="T23" fmla="*/ 2 h 232"/>
                <a:gd name="T24" fmla="*/ 169 w 232"/>
                <a:gd name="T25" fmla="*/ 12 h 232"/>
                <a:gd name="T26" fmla="*/ 161 w 232"/>
                <a:gd name="T27" fmla="*/ 33 h 232"/>
                <a:gd name="T28" fmla="*/ 173 w 232"/>
                <a:gd name="T29" fmla="*/ 41 h 232"/>
                <a:gd name="T30" fmla="*/ 190 w 232"/>
                <a:gd name="T31" fmla="*/ 25 h 232"/>
                <a:gd name="T32" fmla="*/ 211 w 232"/>
                <a:gd name="T33" fmla="*/ 49 h 232"/>
                <a:gd name="T34" fmla="*/ 211 w 232"/>
                <a:gd name="T35" fmla="*/ 54 h 232"/>
                <a:gd name="T36" fmla="*/ 201 w 232"/>
                <a:gd name="T37" fmla="*/ 74 h 232"/>
                <a:gd name="T38" fmla="*/ 222 w 232"/>
                <a:gd name="T39" fmla="*/ 75 h 232"/>
                <a:gd name="T40" fmla="*/ 226 w 232"/>
                <a:gd name="T41" fmla="*/ 78 h 232"/>
                <a:gd name="T42" fmla="*/ 232 w 232"/>
                <a:gd name="T43" fmla="*/ 109 h 232"/>
                <a:gd name="T44" fmla="*/ 211 w 232"/>
                <a:gd name="T45" fmla="*/ 113 h 232"/>
                <a:gd name="T46" fmla="*/ 228 w 232"/>
                <a:gd name="T47" fmla="*/ 134 h 232"/>
                <a:gd name="T48" fmla="*/ 231 w 232"/>
                <a:gd name="T49" fmla="*/ 138 h 232"/>
                <a:gd name="T50" fmla="*/ 220 w 232"/>
                <a:gd name="T51" fmla="*/ 168 h 232"/>
                <a:gd name="T52" fmla="*/ 199 w 232"/>
                <a:gd name="T53" fmla="*/ 160 h 232"/>
                <a:gd name="T54" fmla="*/ 191 w 232"/>
                <a:gd name="T55" fmla="*/ 172 h 232"/>
                <a:gd name="T56" fmla="*/ 206 w 232"/>
                <a:gd name="T57" fmla="*/ 189 h 232"/>
                <a:gd name="T58" fmla="*/ 184 w 232"/>
                <a:gd name="T59" fmla="*/ 210 h 232"/>
                <a:gd name="T60" fmla="*/ 178 w 232"/>
                <a:gd name="T61" fmla="*/ 210 h 232"/>
                <a:gd name="T62" fmla="*/ 159 w 232"/>
                <a:gd name="T63" fmla="*/ 199 h 232"/>
                <a:gd name="T64" fmla="*/ 157 w 232"/>
                <a:gd name="T65" fmla="*/ 220 h 232"/>
                <a:gd name="T66" fmla="*/ 155 w 232"/>
                <a:gd name="T67" fmla="*/ 226 h 232"/>
                <a:gd name="T68" fmla="*/ 123 w 232"/>
                <a:gd name="T69" fmla="*/ 232 h 232"/>
                <a:gd name="T70" fmla="*/ 119 w 232"/>
                <a:gd name="T71" fmla="*/ 210 h 232"/>
                <a:gd name="T72" fmla="*/ 98 w 232"/>
                <a:gd name="T73" fmla="*/ 227 h 232"/>
                <a:gd name="T74" fmla="*/ 95 w 232"/>
                <a:gd name="T75" fmla="*/ 229 h 232"/>
                <a:gd name="T76" fmla="*/ 64 w 232"/>
                <a:gd name="T77" fmla="*/ 219 h 232"/>
                <a:gd name="T78" fmla="*/ 72 w 232"/>
                <a:gd name="T79" fmla="*/ 198 h 232"/>
                <a:gd name="T80" fmla="*/ 60 w 232"/>
                <a:gd name="T81" fmla="*/ 190 h 232"/>
                <a:gd name="T82" fmla="*/ 43 w 232"/>
                <a:gd name="T83" fmla="*/ 206 h 232"/>
                <a:gd name="T84" fmla="*/ 22 w 232"/>
                <a:gd name="T85" fmla="*/ 182 h 232"/>
                <a:gd name="T86" fmla="*/ 22 w 232"/>
                <a:gd name="T87" fmla="*/ 177 h 232"/>
                <a:gd name="T88" fmla="*/ 33 w 232"/>
                <a:gd name="T89" fmla="*/ 159 h 232"/>
                <a:gd name="T90" fmla="*/ 12 w 232"/>
                <a:gd name="T91" fmla="*/ 156 h 232"/>
                <a:gd name="T92" fmla="*/ 7 w 232"/>
                <a:gd name="T93" fmla="*/ 154 h 232"/>
                <a:gd name="T94" fmla="*/ 0 w 232"/>
                <a:gd name="T95" fmla="*/ 122 h 232"/>
                <a:gd name="T96" fmla="*/ 22 w 232"/>
                <a:gd name="T97" fmla="*/ 118 h 232"/>
                <a:gd name="T98" fmla="*/ 5 w 232"/>
                <a:gd name="T99" fmla="*/ 99 h 232"/>
                <a:gd name="T100" fmla="*/ 3 w 232"/>
                <a:gd name="T101" fmla="*/ 93 h 232"/>
                <a:gd name="T102" fmla="*/ 13 w 232"/>
                <a:gd name="T103" fmla="*/ 63 h 232"/>
                <a:gd name="T104" fmla="*/ 34 w 232"/>
                <a:gd name="T105" fmla="*/ 71 h 232"/>
                <a:gd name="T106" fmla="*/ 42 w 232"/>
                <a:gd name="T107" fmla="*/ 59 h 232"/>
                <a:gd name="T108" fmla="*/ 26 w 232"/>
                <a:gd name="T109" fmla="*/ 42 h 232"/>
                <a:gd name="T110" fmla="*/ 50 w 232"/>
                <a:gd name="T111" fmla="*/ 21 h 232"/>
                <a:gd name="T112" fmla="*/ 55 w 232"/>
                <a:gd name="T113" fmla="*/ 21 h 232"/>
                <a:gd name="T114" fmla="*/ 74 w 232"/>
                <a:gd name="T115" fmla="*/ 32 h 232"/>
                <a:gd name="T116" fmla="*/ 76 w 232"/>
                <a:gd name="T117" fmla="*/ 11 h 232"/>
                <a:gd name="T118" fmla="*/ 79 w 232"/>
                <a:gd name="T119" fmla="*/ 7 h 232"/>
                <a:gd name="T120" fmla="*/ 110 w 232"/>
                <a:gd name="T12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2" h="232">
                  <a:moveTo>
                    <a:pt x="118" y="78"/>
                  </a:moveTo>
                  <a:lnTo>
                    <a:pt x="104" y="80"/>
                  </a:lnTo>
                  <a:lnTo>
                    <a:pt x="92" y="88"/>
                  </a:lnTo>
                  <a:lnTo>
                    <a:pt x="83" y="100"/>
                  </a:lnTo>
                  <a:lnTo>
                    <a:pt x="79" y="114"/>
                  </a:lnTo>
                  <a:lnTo>
                    <a:pt x="81" y="129"/>
                  </a:lnTo>
                  <a:lnTo>
                    <a:pt x="89" y="140"/>
                  </a:lnTo>
                  <a:lnTo>
                    <a:pt x="101" y="150"/>
                  </a:lnTo>
                  <a:lnTo>
                    <a:pt x="114" y="154"/>
                  </a:lnTo>
                  <a:lnTo>
                    <a:pt x="129" y="151"/>
                  </a:lnTo>
                  <a:lnTo>
                    <a:pt x="142" y="143"/>
                  </a:lnTo>
                  <a:lnTo>
                    <a:pt x="151" y="131"/>
                  </a:lnTo>
                  <a:lnTo>
                    <a:pt x="155" y="118"/>
                  </a:lnTo>
                  <a:lnTo>
                    <a:pt x="152" y="104"/>
                  </a:lnTo>
                  <a:lnTo>
                    <a:pt x="144" y="91"/>
                  </a:lnTo>
                  <a:lnTo>
                    <a:pt x="133" y="82"/>
                  </a:lnTo>
                  <a:lnTo>
                    <a:pt x="118" y="78"/>
                  </a:lnTo>
                  <a:close/>
                  <a:moveTo>
                    <a:pt x="110" y="0"/>
                  </a:moveTo>
                  <a:lnTo>
                    <a:pt x="110" y="3"/>
                  </a:lnTo>
                  <a:lnTo>
                    <a:pt x="114" y="21"/>
                  </a:lnTo>
                  <a:lnTo>
                    <a:pt x="129" y="23"/>
                  </a:lnTo>
                  <a:lnTo>
                    <a:pt x="134" y="4"/>
                  </a:lnTo>
                  <a:lnTo>
                    <a:pt x="135" y="2"/>
                  </a:lnTo>
                  <a:lnTo>
                    <a:pt x="139" y="2"/>
                  </a:lnTo>
                  <a:lnTo>
                    <a:pt x="165" y="11"/>
                  </a:lnTo>
                  <a:lnTo>
                    <a:pt x="169" y="12"/>
                  </a:lnTo>
                  <a:lnTo>
                    <a:pt x="168" y="15"/>
                  </a:lnTo>
                  <a:lnTo>
                    <a:pt x="161" y="33"/>
                  </a:lnTo>
                  <a:lnTo>
                    <a:pt x="168" y="37"/>
                  </a:lnTo>
                  <a:lnTo>
                    <a:pt x="173" y="41"/>
                  </a:lnTo>
                  <a:lnTo>
                    <a:pt x="188" y="28"/>
                  </a:lnTo>
                  <a:lnTo>
                    <a:pt x="190" y="25"/>
                  </a:lnTo>
                  <a:lnTo>
                    <a:pt x="193" y="29"/>
                  </a:lnTo>
                  <a:lnTo>
                    <a:pt x="211" y="49"/>
                  </a:lnTo>
                  <a:lnTo>
                    <a:pt x="214" y="51"/>
                  </a:lnTo>
                  <a:lnTo>
                    <a:pt x="211" y="54"/>
                  </a:lnTo>
                  <a:lnTo>
                    <a:pt x="197" y="67"/>
                  </a:lnTo>
                  <a:lnTo>
                    <a:pt x="201" y="74"/>
                  </a:lnTo>
                  <a:lnTo>
                    <a:pt x="203" y="79"/>
                  </a:lnTo>
                  <a:lnTo>
                    <a:pt x="222" y="75"/>
                  </a:lnTo>
                  <a:lnTo>
                    <a:pt x="226" y="75"/>
                  </a:lnTo>
                  <a:lnTo>
                    <a:pt x="226" y="78"/>
                  </a:lnTo>
                  <a:lnTo>
                    <a:pt x="232" y="105"/>
                  </a:lnTo>
                  <a:lnTo>
                    <a:pt x="232" y="109"/>
                  </a:lnTo>
                  <a:lnTo>
                    <a:pt x="229" y="109"/>
                  </a:lnTo>
                  <a:lnTo>
                    <a:pt x="211" y="113"/>
                  </a:lnTo>
                  <a:lnTo>
                    <a:pt x="210" y="127"/>
                  </a:lnTo>
                  <a:lnTo>
                    <a:pt x="228" y="134"/>
                  </a:lnTo>
                  <a:lnTo>
                    <a:pt x="231" y="134"/>
                  </a:lnTo>
                  <a:lnTo>
                    <a:pt x="231" y="138"/>
                  </a:lnTo>
                  <a:lnTo>
                    <a:pt x="222" y="164"/>
                  </a:lnTo>
                  <a:lnTo>
                    <a:pt x="220" y="168"/>
                  </a:lnTo>
                  <a:lnTo>
                    <a:pt x="218" y="167"/>
                  </a:lnTo>
                  <a:lnTo>
                    <a:pt x="199" y="160"/>
                  </a:lnTo>
                  <a:lnTo>
                    <a:pt x="195" y="167"/>
                  </a:lnTo>
                  <a:lnTo>
                    <a:pt x="191" y="172"/>
                  </a:lnTo>
                  <a:lnTo>
                    <a:pt x="205" y="186"/>
                  </a:lnTo>
                  <a:lnTo>
                    <a:pt x="206" y="189"/>
                  </a:lnTo>
                  <a:lnTo>
                    <a:pt x="203" y="192"/>
                  </a:lnTo>
                  <a:lnTo>
                    <a:pt x="184" y="210"/>
                  </a:lnTo>
                  <a:lnTo>
                    <a:pt x="181" y="212"/>
                  </a:lnTo>
                  <a:lnTo>
                    <a:pt x="178" y="210"/>
                  </a:lnTo>
                  <a:lnTo>
                    <a:pt x="165" y="195"/>
                  </a:lnTo>
                  <a:lnTo>
                    <a:pt x="159" y="199"/>
                  </a:lnTo>
                  <a:lnTo>
                    <a:pt x="153" y="202"/>
                  </a:lnTo>
                  <a:lnTo>
                    <a:pt x="157" y="220"/>
                  </a:lnTo>
                  <a:lnTo>
                    <a:pt x="157" y="224"/>
                  </a:lnTo>
                  <a:lnTo>
                    <a:pt x="155" y="226"/>
                  </a:lnTo>
                  <a:lnTo>
                    <a:pt x="127" y="231"/>
                  </a:lnTo>
                  <a:lnTo>
                    <a:pt x="123" y="232"/>
                  </a:lnTo>
                  <a:lnTo>
                    <a:pt x="123" y="228"/>
                  </a:lnTo>
                  <a:lnTo>
                    <a:pt x="119" y="210"/>
                  </a:lnTo>
                  <a:lnTo>
                    <a:pt x="105" y="209"/>
                  </a:lnTo>
                  <a:lnTo>
                    <a:pt x="98" y="227"/>
                  </a:lnTo>
                  <a:lnTo>
                    <a:pt x="98" y="231"/>
                  </a:lnTo>
                  <a:lnTo>
                    <a:pt x="95" y="229"/>
                  </a:lnTo>
                  <a:lnTo>
                    <a:pt x="68" y="220"/>
                  </a:lnTo>
                  <a:lnTo>
                    <a:pt x="64" y="219"/>
                  </a:lnTo>
                  <a:lnTo>
                    <a:pt x="66" y="216"/>
                  </a:lnTo>
                  <a:lnTo>
                    <a:pt x="72" y="198"/>
                  </a:lnTo>
                  <a:lnTo>
                    <a:pt x="66" y="194"/>
                  </a:lnTo>
                  <a:lnTo>
                    <a:pt x="60" y="190"/>
                  </a:lnTo>
                  <a:lnTo>
                    <a:pt x="46" y="203"/>
                  </a:lnTo>
                  <a:lnTo>
                    <a:pt x="43" y="206"/>
                  </a:lnTo>
                  <a:lnTo>
                    <a:pt x="41" y="203"/>
                  </a:lnTo>
                  <a:lnTo>
                    <a:pt x="22" y="182"/>
                  </a:lnTo>
                  <a:lnTo>
                    <a:pt x="20" y="180"/>
                  </a:lnTo>
                  <a:lnTo>
                    <a:pt x="22" y="177"/>
                  </a:lnTo>
                  <a:lnTo>
                    <a:pt x="37" y="164"/>
                  </a:lnTo>
                  <a:lnTo>
                    <a:pt x="33" y="159"/>
                  </a:lnTo>
                  <a:lnTo>
                    <a:pt x="30" y="152"/>
                  </a:lnTo>
                  <a:lnTo>
                    <a:pt x="12" y="156"/>
                  </a:lnTo>
                  <a:lnTo>
                    <a:pt x="8" y="156"/>
                  </a:lnTo>
                  <a:lnTo>
                    <a:pt x="7" y="154"/>
                  </a:lnTo>
                  <a:lnTo>
                    <a:pt x="2" y="126"/>
                  </a:lnTo>
                  <a:lnTo>
                    <a:pt x="0" y="122"/>
                  </a:lnTo>
                  <a:lnTo>
                    <a:pt x="4" y="122"/>
                  </a:lnTo>
                  <a:lnTo>
                    <a:pt x="22" y="118"/>
                  </a:lnTo>
                  <a:lnTo>
                    <a:pt x="24" y="104"/>
                  </a:lnTo>
                  <a:lnTo>
                    <a:pt x="5" y="99"/>
                  </a:lnTo>
                  <a:lnTo>
                    <a:pt x="2" y="97"/>
                  </a:lnTo>
                  <a:lnTo>
                    <a:pt x="3" y="93"/>
                  </a:lnTo>
                  <a:lnTo>
                    <a:pt x="12" y="67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34" y="71"/>
                  </a:lnTo>
                  <a:lnTo>
                    <a:pt x="38" y="64"/>
                  </a:lnTo>
                  <a:lnTo>
                    <a:pt x="42" y="59"/>
                  </a:lnTo>
                  <a:lnTo>
                    <a:pt x="29" y="45"/>
                  </a:lnTo>
                  <a:lnTo>
                    <a:pt x="26" y="42"/>
                  </a:lnTo>
                  <a:lnTo>
                    <a:pt x="29" y="40"/>
                  </a:lnTo>
                  <a:lnTo>
                    <a:pt x="50" y="21"/>
                  </a:lnTo>
                  <a:lnTo>
                    <a:pt x="53" y="19"/>
                  </a:lnTo>
                  <a:lnTo>
                    <a:pt x="55" y="21"/>
                  </a:lnTo>
                  <a:lnTo>
                    <a:pt x="68" y="36"/>
                  </a:lnTo>
                  <a:lnTo>
                    <a:pt x="74" y="32"/>
                  </a:lnTo>
                  <a:lnTo>
                    <a:pt x="80" y="29"/>
                  </a:lnTo>
                  <a:lnTo>
                    <a:pt x="76" y="11"/>
                  </a:lnTo>
                  <a:lnTo>
                    <a:pt x="76" y="7"/>
                  </a:lnTo>
                  <a:lnTo>
                    <a:pt x="79" y="7"/>
                  </a:lnTo>
                  <a:lnTo>
                    <a:pt x="106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98"/>
            <p:cNvSpPr>
              <a:spLocks noEditPoints="1"/>
            </p:cNvSpPr>
            <p:nvPr/>
          </p:nvSpPr>
          <p:spPr bwMode="auto">
            <a:xfrm>
              <a:off x="5190892" y="1629202"/>
              <a:ext cx="252922" cy="251532"/>
            </a:xfrm>
            <a:custGeom>
              <a:avLst/>
              <a:gdLst>
                <a:gd name="T0" fmla="*/ 81 w 182"/>
                <a:gd name="T1" fmla="*/ 63 h 181"/>
                <a:gd name="T2" fmla="*/ 64 w 182"/>
                <a:gd name="T3" fmla="*/ 77 h 181"/>
                <a:gd name="T4" fmla="*/ 63 w 182"/>
                <a:gd name="T5" fmla="*/ 100 h 181"/>
                <a:gd name="T6" fmla="*/ 78 w 182"/>
                <a:gd name="T7" fmla="*/ 117 h 181"/>
                <a:gd name="T8" fmla="*/ 101 w 182"/>
                <a:gd name="T9" fmla="*/ 118 h 181"/>
                <a:gd name="T10" fmla="*/ 118 w 182"/>
                <a:gd name="T11" fmla="*/ 102 h 181"/>
                <a:gd name="T12" fmla="*/ 119 w 182"/>
                <a:gd name="T13" fmla="*/ 80 h 181"/>
                <a:gd name="T14" fmla="*/ 103 w 182"/>
                <a:gd name="T15" fmla="*/ 63 h 181"/>
                <a:gd name="T16" fmla="*/ 85 w 182"/>
                <a:gd name="T17" fmla="*/ 0 h 181"/>
                <a:gd name="T18" fmla="*/ 89 w 182"/>
                <a:gd name="T19" fmla="*/ 17 h 181"/>
                <a:gd name="T20" fmla="*/ 105 w 182"/>
                <a:gd name="T21" fmla="*/ 3 h 181"/>
                <a:gd name="T22" fmla="*/ 109 w 182"/>
                <a:gd name="T23" fmla="*/ 1 h 181"/>
                <a:gd name="T24" fmla="*/ 132 w 182"/>
                <a:gd name="T25" fmla="*/ 9 h 181"/>
                <a:gd name="T26" fmla="*/ 126 w 182"/>
                <a:gd name="T27" fmla="*/ 26 h 181"/>
                <a:gd name="T28" fmla="*/ 147 w 182"/>
                <a:gd name="T29" fmla="*/ 22 h 181"/>
                <a:gd name="T30" fmla="*/ 151 w 182"/>
                <a:gd name="T31" fmla="*/ 22 h 181"/>
                <a:gd name="T32" fmla="*/ 168 w 182"/>
                <a:gd name="T33" fmla="*/ 41 h 181"/>
                <a:gd name="T34" fmla="*/ 153 w 182"/>
                <a:gd name="T35" fmla="*/ 52 h 181"/>
                <a:gd name="T36" fmla="*/ 173 w 182"/>
                <a:gd name="T37" fmla="*/ 59 h 181"/>
                <a:gd name="T38" fmla="*/ 177 w 182"/>
                <a:gd name="T39" fmla="*/ 60 h 181"/>
                <a:gd name="T40" fmla="*/ 182 w 182"/>
                <a:gd name="T41" fmla="*/ 85 h 181"/>
                <a:gd name="T42" fmla="*/ 165 w 182"/>
                <a:gd name="T43" fmla="*/ 89 h 181"/>
                <a:gd name="T44" fmla="*/ 178 w 182"/>
                <a:gd name="T45" fmla="*/ 104 h 181"/>
                <a:gd name="T46" fmla="*/ 179 w 182"/>
                <a:gd name="T47" fmla="*/ 107 h 181"/>
                <a:gd name="T48" fmla="*/ 173 w 182"/>
                <a:gd name="T49" fmla="*/ 131 h 181"/>
                <a:gd name="T50" fmla="*/ 156 w 182"/>
                <a:gd name="T51" fmla="*/ 126 h 181"/>
                <a:gd name="T52" fmla="*/ 160 w 182"/>
                <a:gd name="T53" fmla="*/ 145 h 181"/>
                <a:gd name="T54" fmla="*/ 160 w 182"/>
                <a:gd name="T55" fmla="*/ 149 h 181"/>
                <a:gd name="T56" fmla="*/ 141 w 182"/>
                <a:gd name="T57" fmla="*/ 166 h 181"/>
                <a:gd name="T58" fmla="*/ 130 w 182"/>
                <a:gd name="T59" fmla="*/ 153 h 181"/>
                <a:gd name="T60" fmla="*/ 123 w 182"/>
                <a:gd name="T61" fmla="*/ 173 h 181"/>
                <a:gd name="T62" fmla="*/ 120 w 182"/>
                <a:gd name="T63" fmla="*/ 176 h 181"/>
                <a:gd name="T64" fmla="*/ 97 w 182"/>
                <a:gd name="T65" fmla="*/ 181 h 181"/>
                <a:gd name="T66" fmla="*/ 93 w 182"/>
                <a:gd name="T67" fmla="*/ 164 h 181"/>
                <a:gd name="T68" fmla="*/ 77 w 182"/>
                <a:gd name="T69" fmla="*/ 177 h 181"/>
                <a:gd name="T70" fmla="*/ 73 w 182"/>
                <a:gd name="T71" fmla="*/ 180 h 181"/>
                <a:gd name="T72" fmla="*/ 50 w 182"/>
                <a:gd name="T73" fmla="*/ 172 h 181"/>
                <a:gd name="T74" fmla="*/ 56 w 182"/>
                <a:gd name="T75" fmla="*/ 155 h 181"/>
                <a:gd name="T76" fmla="*/ 35 w 182"/>
                <a:gd name="T77" fmla="*/ 159 h 181"/>
                <a:gd name="T78" fmla="*/ 31 w 182"/>
                <a:gd name="T79" fmla="*/ 159 h 181"/>
                <a:gd name="T80" fmla="*/ 16 w 182"/>
                <a:gd name="T81" fmla="*/ 140 h 181"/>
                <a:gd name="T82" fmla="*/ 29 w 182"/>
                <a:gd name="T83" fmla="*/ 128 h 181"/>
                <a:gd name="T84" fmla="*/ 9 w 182"/>
                <a:gd name="T85" fmla="*/ 122 h 181"/>
                <a:gd name="T86" fmla="*/ 5 w 182"/>
                <a:gd name="T87" fmla="*/ 119 h 181"/>
                <a:gd name="T88" fmla="*/ 0 w 182"/>
                <a:gd name="T89" fmla="*/ 96 h 181"/>
                <a:gd name="T90" fmla="*/ 17 w 182"/>
                <a:gd name="T91" fmla="*/ 92 h 181"/>
                <a:gd name="T92" fmla="*/ 4 w 182"/>
                <a:gd name="T93" fmla="*/ 76 h 181"/>
                <a:gd name="T94" fmla="*/ 3 w 182"/>
                <a:gd name="T95" fmla="*/ 73 h 181"/>
                <a:gd name="T96" fmla="*/ 9 w 182"/>
                <a:gd name="T97" fmla="*/ 50 h 181"/>
                <a:gd name="T98" fmla="*/ 26 w 182"/>
                <a:gd name="T99" fmla="*/ 55 h 181"/>
                <a:gd name="T100" fmla="*/ 22 w 182"/>
                <a:gd name="T101" fmla="*/ 34 h 181"/>
                <a:gd name="T102" fmla="*/ 22 w 182"/>
                <a:gd name="T103" fmla="*/ 30 h 181"/>
                <a:gd name="T104" fmla="*/ 41 w 182"/>
                <a:gd name="T105" fmla="*/ 15 h 181"/>
                <a:gd name="T106" fmla="*/ 52 w 182"/>
                <a:gd name="T107" fmla="*/ 28 h 181"/>
                <a:gd name="T108" fmla="*/ 59 w 182"/>
                <a:gd name="T109" fmla="*/ 8 h 181"/>
                <a:gd name="T110" fmla="*/ 61 w 182"/>
                <a:gd name="T111" fmla="*/ 4 h 181"/>
                <a:gd name="T112" fmla="*/ 85 w 182"/>
                <a:gd name="T11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2" h="181">
                  <a:moveTo>
                    <a:pt x="93" y="60"/>
                  </a:moveTo>
                  <a:lnTo>
                    <a:pt x="81" y="63"/>
                  </a:lnTo>
                  <a:lnTo>
                    <a:pt x="71" y="68"/>
                  </a:lnTo>
                  <a:lnTo>
                    <a:pt x="64" y="77"/>
                  </a:lnTo>
                  <a:lnTo>
                    <a:pt x="61" y="89"/>
                  </a:lnTo>
                  <a:lnTo>
                    <a:pt x="63" y="100"/>
                  </a:lnTo>
                  <a:lnTo>
                    <a:pt x="69" y="110"/>
                  </a:lnTo>
                  <a:lnTo>
                    <a:pt x="78" y="117"/>
                  </a:lnTo>
                  <a:lnTo>
                    <a:pt x="89" y="119"/>
                  </a:lnTo>
                  <a:lnTo>
                    <a:pt x="101" y="118"/>
                  </a:lnTo>
                  <a:lnTo>
                    <a:pt x="111" y="113"/>
                  </a:lnTo>
                  <a:lnTo>
                    <a:pt x="118" y="102"/>
                  </a:lnTo>
                  <a:lnTo>
                    <a:pt x="120" y="92"/>
                  </a:lnTo>
                  <a:lnTo>
                    <a:pt x="119" y="80"/>
                  </a:lnTo>
                  <a:lnTo>
                    <a:pt x="113" y="71"/>
                  </a:lnTo>
                  <a:lnTo>
                    <a:pt x="103" y="63"/>
                  </a:lnTo>
                  <a:lnTo>
                    <a:pt x="93" y="60"/>
                  </a:lnTo>
                  <a:close/>
                  <a:moveTo>
                    <a:pt x="85" y="0"/>
                  </a:moveTo>
                  <a:lnTo>
                    <a:pt x="86" y="3"/>
                  </a:lnTo>
                  <a:lnTo>
                    <a:pt x="89" y="17"/>
                  </a:lnTo>
                  <a:lnTo>
                    <a:pt x="101" y="17"/>
                  </a:lnTo>
                  <a:lnTo>
                    <a:pt x="105" y="3"/>
                  </a:lnTo>
                  <a:lnTo>
                    <a:pt x="106" y="0"/>
                  </a:lnTo>
                  <a:lnTo>
                    <a:pt x="109" y="1"/>
                  </a:lnTo>
                  <a:lnTo>
                    <a:pt x="130" y="8"/>
                  </a:lnTo>
                  <a:lnTo>
                    <a:pt x="132" y="9"/>
                  </a:lnTo>
                  <a:lnTo>
                    <a:pt x="131" y="12"/>
                  </a:lnTo>
                  <a:lnTo>
                    <a:pt x="126" y="26"/>
                  </a:lnTo>
                  <a:lnTo>
                    <a:pt x="135" y="32"/>
                  </a:lnTo>
                  <a:lnTo>
                    <a:pt x="147" y="22"/>
                  </a:lnTo>
                  <a:lnTo>
                    <a:pt x="149" y="20"/>
                  </a:lnTo>
                  <a:lnTo>
                    <a:pt x="151" y="22"/>
                  </a:lnTo>
                  <a:lnTo>
                    <a:pt x="165" y="38"/>
                  </a:lnTo>
                  <a:lnTo>
                    <a:pt x="168" y="41"/>
                  </a:lnTo>
                  <a:lnTo>
                    <a:pt x="165" y="42"/>
                  </a:lnTo>
                  <a:lnTo>
                    <a:pt x="153" y="52"/>
                  </a:lnTo>
                  <a:lnTo>
                    <a:pt x="158" y="62"/>
                  </a:lnTo>
                  <a:lnTo>
                    <a:pt x="173" y="59"/>
                  </a:lnTo>
                  <a:lnTo>
                    <a:pt x="175" y="58"/>
                  </a:lnTo>
                  <a:lnTo>
                    <a:pt x="177" y="60"/>
                  </a:lnTo>
                  <a:lnTo>
                    <a:pt x="181" y="83"/>
                  </a:lnTo>
                  <a:lnTo>
                    <a:pt x="182" y="85"/>
                  </a:lnTo>
                  <a:lnTo>
                    <a:pt x="179" y="85"/>
                  </a:lnTo>
                  <a:lnTo>
                    <a:pt x="165" y="89"/>
                  </a:lnTo>
                  <a:lnTo>
                    <a:pt x="164" y="100"/>
                  </a:lnTo>
                  <a:lnTo>
                    <a:pt x="178" y="104"/>
                  </a:lnTo>
                  <a:lnTo>
                    <a:pt x="181" y="105"/>
                  </a:lnTo>
                  <a:lnTo>
                    <a:pt x="179" y="107"/>
                  </a:lnTo>
                  <a:lnTo>
                    <a:pt x="173" y="128"/>
                  </a:lnTo>
                  <a:lnTo>
                    <a:pt x="173" y="131"/>
                  </a:lnTo>
                  <a:lnTo>
                    <a:pt x="170" y="130"/>
                  </a:lnTo>
                  <a:lnTo>
                    <a:pt x="156" y="126"/>
                  </a:lnTo>
                  <a:lnTo>
                    <a:pt x="149" y="135"/>
                  </a:lnTo>
                  <a:lnTo>
                    <a:pt x="160" y="145"/>
                  </a:lnTo>
                  <a:lnTo>
                    <a:pt x="161" y="148"/>
                  </a:lnTo>
                  <a:lnTo>
                    <a:pt x="160" y="149"/>
                  </a:lnTo>
                  <a:lnTo>
                    <a:pt x="143" y="164"/>
                  </a:lnTo>
                  <a:lnTo>
                    <a:pt x="141" y="166"/>
                  </a:lnTo>
                  <a:lnTo>
                    <a:pt x="139" y="164"/>
                  </a:lnTo>
                  <a:lnTo>
                    <a:pt x="130" y="153"/>
                  </a:lnTo>
                  <a:lnTo>
                    <a:pt x="119" y="159"/>
                  </a:lnTo>
                  <a:lnTo>
                    <a:pt x="123" y="173"/>
                  </a:lnTo>
                  <a:lnTo>
                    <a:pt x="123" y="176"/>
                  </a:lnTo>
                  <a:lnTo>
                    <a:pt x="120" y="176"/>
                  </a:lnTo>
                  <a:lnTo>
                    <a:pt x="99" y="181"/>
                  </a:lnTo>
                  <a:lnTo>
                    <a:pt x="97" y="181"/>
                  </a:lnTo>
                  <a:lnTo>
                    <a:pt x="96" y="178"/>
                  </a:lnTo>
                  <a:lnTo>
                    <a:pt x="93" y="164"/>
                  </a:lnTo>
                  <a:lnTo>
                    <a:pt x="81" y="164"/>
                  </a:lnTo>
                  <a:lnTo>
                    <a:pt x="77" y="177"/>
                  </a:lnTo>
                  <a:lnTo>
                    <a:pt x="76" y="180"/>
                  </a:lnTo>
                  <a:lnTo>
                    <a:pt x="73" y="180"/>
                  </a:lnTo>
                  <a:lnTo>
                    <a:pt x="52" y="173"/>
                  </a:lnTo>
                  <a:lnTo>
                    <a:pt x="50" y="172"/>
                  </a:lnTo>
                  <a:lnTo>
                    <a:pt x="51" y="169"/>
                  </a:lnTo>
                  <a:lnTo>
                    <a:pt x="56" y="155"/>
                  </a:lnTo>
                  <a:lnTo>
                    <a:pt x="47" y="149"/>
                  </a:lnTo>
                  <a:lnTo>
                    <a:pt x="35" y="159"/>
                  </a:lnTo>
                  <a:lnTo>
                    <a:pt x="34" y="161"/>
                  </a:lnTo>
                  <a:lnTo>
                    <a:pt x="31" y="159"/>
                  </a:lnTo>
                  <a:lnTo>
                    <a:pt x="17" y="143"/>
                  </a:lnTo>
                  <a:lnTo>
                    <a:pt x="16" y="140"/>
                  </a:lnTo>
                  <a:lnTo>
                    <a:pt x="17" y="139"/>
                  </a:lnTo>
                  <a:lnTo>
                    <a:pt x="29" y="128"/>
                  </a:lnTo>
                  <a:lnTo>
                    <a:pt x="23" y="119"/>
                  </a:lnTo>
                  <a:lnTo>
                    <a:pt x="9" y="122"/>
                  </a:lnTo>
                  <a:lnTo>
                    <a:pt x="6" y="122"/>
                  </a:lnTo>
                  <a:lnTo>
                    <a:pt x="5" y="119"/>
                  </a:lnTo>
                  <a:lnTo>
                    <a:pt x="1" y="98"/>
                  </a:lnTo>
                  <a:lnTo>
                    <a:pt x="0" y="96"/>
                  </a:lnTo>
                  <a:lnTo>
                    <a:pt x="3" y="96"/>
                  </a:lnTo>
                  <a:lnTo>
                    <a:pt x="17" y="92"/>
                  </a:lnTo>
                  <a:lnTo>
                    <a:pt x="18" y="81"/>
                  </a:lnTo>
                  <a:lnTo>
                    <a:pt x="4" y="76"/>
                  </a:lnTo>
                  <a:lnTo>
                    <a:pt x="1" y="76"/>
                  </a:lnTo>
                  <a:lnTo>
                    <a:pt x="3" y="73"/>
                  </a:lnTo>
                  <a:lnTo>
                    <a:pt x="9" y="52"/>
                  </a:lnTo>
                  <a:lnTo>
                    <a:pt x="9" y="50"/>
                  </a:lnTo>
                  <a:lnTo>
                    <a:pt x="13" y="50"/>
                  </a:lnTo>
                  <a:lnTo>
                    <a:pt x="26" y="55"/>
                  </a:lnTo>
                  <a:lnTo>
                    <a:pt x="33" y="46"/>
                  </a:lnTo>
                  <a:lnTo>
                    <a:pt x="22" y="34"/>
                  </a:lnTo>
                  <a:lnTo>
                    <a:pt x="21" y="33"/>
                  </a:lnTo>
                  <a:lnTo>
                    <a:pt x="22" y="30"/>
                  </a:lnTo>
                  <a:lnTo>
                    <a:pt x="39" y="16"/>
                  </a:lnTo>
                  <a:lnTo>
                    <a:pt x="41" y="15"/>
                  </a:lnTo>
                  <a:lnTo>
                    <a:pt x="43" y="16"/>
                  </a:lnTo>
                  <a:lnTo>
                    <a:pt x="52" y="28"/>
                  </a:lnTo>
                  <a:lnTo>
                    <a:pt x="63" y="22"/>
                  </a:lnTo>
                  <a:lnTo>
                    <a:pt x="59" y="8"/>
                  </a:lnTo>
                  <a:lnTo>
                    <a:pt x="59" y="5"/>
                  </a:lnTo>
                  <a:lnTo>
                    <a:pt x="61" y="4"/>
                  </a:lnTo>
                  <a:lnTo>
                    <a:pt x="82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99"/>
            <p:cNvSpPr>
              <a:spLocks noEditPoints="1"/>
            </p:cNvSpPr>
            <p:nvPr/>
          </p:nvSpPr>
          <p:spPr bwMode="auto">
            <a:xfrm>
              <a:off x="5154761" y="4403002"/>
              <a:ext cx="371045" cy="369655"/>
            </a:xfrm>
            <a:custGeom>
              <a:avLst/>
              <a:gdLst>
                <a:gd name="T0" fmla="*/ 119 w 267"/>
                <a:gd name="T1" fmla="*/ 91 h 266"/>
                <a:gd name="T2" fmla="*/ 94 w 267"/>
                <a:gd name="T3" fmla="*/ 114 h 266"/>
                <a:gd name="T4" fmla="*/ 93 w 267"/>
                <a:gd name="T5" fmla="*/ 146 h 266"/>
                <a:gd name="T6" fmla="*/ 115 w 267"/>
                <a:gd name="T7" fmla="*/ 171 h 266"/>
                <a:gd name="T8" fmla="*/ 148 w 267"/>
                <a:gd name="T9" fmla="*/ 174 h 266"/>
                <a:gd name="T10" fmla="*/ 173 w 267"/>
                <a:gd name="T11" fmla="*/ 150 h 266"/>
                <a:gd name="T12" fmla="*/ 175 w 267"/>
                <a:gd name="T13" fmla="*/ 118 h 266"/>
                <a:gd name="T14" fmla="*/ 152 w 267"/>
                <a:gd name="T15" fmla="*/ 93 h 266"/>
                <a:gd name="T16" fmla="*/ 125 w 267"/>
                <a:gd name="T17" fmla="*/ 0 h 266"/>
                <a:gd name="T18" fmla="*/ 131 w 267"/>
                <a:gd name="T19" fmla="*/ 25 h 266"/>
                <a:gd name="T20" fmla="*/ 148 w 267"/>
                <a:gd name="T21" fmla="*/ 25 h 266"/>
                <a:gd name="T22" fmla="*/ 156 w 267"/>
                <a:gd name="T23" fmla="*/ 1 h 266"/>
                <a:gd name="T24" fmla="*/ 190 w 267"/>
                <a:gd name="T25" fmla="*/ 12 h 266"/>
                <a:gd name="T26" fmla="*/ 192 w 267"/>
                <a:gd name="T27" fmla="*/ 17 h 266"/>
                <a:gd name="T28" fmla="*/ 192 w 267"/>
                <a:gd name="T29" fmla="*/ 42 h 266"/>
                <a:gd name="T30" fmla="*/ 215 w 267"/>
                <a:gd name="T31" fmla="*/ 33 h 266"/>
                <a:gd name="T32" fmla="*/ 221 w 267"/>
                <a:gd name="T33" fmla="*/ 33 h 266"/>
                <a:gd name="T34" fmla="*/ 245 w 267"/>
                <a:gd name="T35" fmla="*/ 59 h 266"/>
                <a:gd name="T36" fmla="*/ 226 w 267"/>
                <a:gd name="T37" fmla="*/ 76 h 266"/>
                <a:gd name="T38" fmla="*/ 233 w 267"/>
                <a:gd name="T39" fmla="*/ 90 h 266"/>
                <a:gd name="T40" fmla="*/ 259 w 267"/>
                <a:gd name="T41" fmla="*/ 85 h 266"/>
                <a:gd name="T42" fmla="*/ 266 w 267"/>
                <a:gd name="T43" fmla="*/ 120 h 266"/>
                <a:gd name="T44" fmla="*/ 263 w 267"/>
                <a:gd name="T45" fmla="*/ 125 h 266"/>
                <a:gd name="T46" fmla="*/ 242 w 267"/>
                <a:gd name="T47" fmla="*/ 139 h 266"/>
                <a:gd name="T48" fmla="*/ 262 w 267"/>
                <a:gd name="T49" fmla="*/ 153 h 266"/>
                <a:gd name="T50" fmla="*/ 264 w 267"/>
                <a:gd name="T51" fmla="*/ 158 h 266"/>
                <a:gd name="T52" fmla="*/ 253 w 267"/>
                <a:gd name="T53" fmla="*/ 192 h 266"/>
                <a:gd name="T54" fmla="*/ 229 w 267"/>
                <a:gd name="T55" fmla="*/ 184 h 266"/>
                <a:gd name="T56" fmla="*/ 220 w 267"/>
                <a:gd name="T57" fmla="*/ 197 h 266"/>
                <a:gd name="T58" fmla="*/ 237 w 267"/>
                <a:gd name="T59" fmla="*/ 217 h 266"/>
                <a:gd name="T60" fmla="*/ 211 w 267"/>
                <a:gd name="T61" fmla="*/ 241 h 266"/>
                <a:gd name="T62" fmla="*/ 204 w 267"/>
                <a:gd name="T63" fmla="*/ 241 h 266"/>
                <a:gd name="T64" fmla="*/ 183 w 267"/>
                <a:gd name="T65" fmla="*/ 229 h 266"/>
                <a:gd name="T66" fmla="*/ 180 w 267"/>
                <a:gd name="T67" fmla="*/ 254 h 266"/>
                <a:gd name="T68" fmla="*/ 177 w 267"/>
                <a:gd name="T69" fmla="*/ 258 h 266"/>
                <a:gd name="T70" fmla="*/ 141 w 267"/>
                <a:gd name="T71" fmla="*/ 266 h 266"/>
                <a:gd name="T72" fmla="*/ 136 w 267"/>
                <a:gd name="T73" fmla="*/ 241 h 266"/>
                <a:gd name="T74" fmla="*/ 120 w 267"/>
                <a:gd name="T75" fmla="*/ 239 h 266"/>
                <a:gd name="T76" fmla="*/ 112 w 267"/>
                <a:gd name="T77" fmla="*/ 264 h 266"/>
                <a:gd name="T78" fmla="*/ 78 w 267"/>
                <a:gd name="T79" fmla="*/ 252 h 266"/>
                <a:gd name="T80" fmla="*/ 76 w 267"/>
                <a:gd name="T81" fmla="*/ 247 h 266"/>
                <a:gd name="T82" fmla="*/ 74 w 267"/>
                <a:gd name="T83" fmla="*/ 222 h 266"/>
                <a:gd name="T84" fmla="*/ 52 w 267"/>
                <a:gd name="T85" fmla="*/ 233 h 266"/>
                <a:gd name="T86" fmla="*/ 47 w 267"/>
                <a:gd name="T87" fmla="*/ 233 h 266"/>
                <a:gd name="T88" fmla="*/ 22 w 267"/>
                <a:gd name="T89" fmla="*/ 205 h 266"/>
                <a:gd name="T90" fmla="*/ 42 w 267"/>
                <a:gd name="T91" fmla="*/ 188 h 266"/>
                <a:gd name="T92" fmla="*/ 34 w 267"/>
                <a:gd name="T93" fmla="*/ 174 h 266"/>
                <a:gd name="T94" fmla="*/ 9 w 267"/>
                <a:gd name="T95" fmla="*/ 179 h 266"/>
                <a:gd name="T96" fmla="*/ 1 w 267"/>
                <a:gd name="T97" fmla="*/ 144 h 266"/>
                <a:gd name="T98" fmla="*/ 5 w 267"/>
                <a:gd name="T99" fmla="*/ 140 h 266"/>
                <a:gd name="T100" fmla="*/ 26 w 267"/>
                <a:gd name="T101" fmla="*/ 127 h 266"/>
                <a:gd name="T102" fmla="*/ 6 w 267"/>
                <a:gd name="T103" fmla="*/ 112 h 266"/>
                <a:gd name="T104" fmla="*/ 4 w 267"/>
                <a:gd name="T105" fmla="*/ 107 h 266"/>
                <a:gd name="T106" fmla="*/ 14 w 267"/>
                <a:gd name="T107" fmla="*/ 73 h 266"/>
                <a:gd name="T108" fmla="*/ 39 w 267"/>
                <a:gd name="T109" fmla="*/ 81 h 266"/>
                <a:gd name="T110" fmla="*/ 48 w 267"/>
                <a:gd name="T111" fmla="*/ 67 h 266"/>
                <a:gd name="T112" fmla="*/ 30 w 267"/>
                <a:gd name="T113" fmla="*/ 48 h 266"/>
                <a:gd name="T114" fmla="*/ 57 w 267"/>
                <a:gd name="T115" fmla="*/ 23 h 266"/>
                <a:gd name="T116" fmla="*/ 63 w 267"/>
                <a:gd name="T117" fmla="*/ 23 h 266"/>
                <a:gd name="T118" fmla="*/ 85 w 267"/>
                <a:gd name="T119" fmla="*/ 36 h 266"/>
                <a:gd name="T120" fmla="*/ 87 w 267"/>
                <a:gd name="T121" fmla="*/ 12 h 266"/>
                <a:gd name="T122" fmla="*/ 90 w 267"/>
                <a:gd name="T123" fmla="*/ 6 h 266"/>
                <a:gd name="T124" fmla="*/ 125 w 267"/>
                <a:gd name="T12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" h="266">
                  <a:moveTo>
                    <a:pt x="136" y="89"/>
                  </a:moveTo>
                  <a:lnTo>
                    <a:pt x="119" y="91"/>
                  </a:lnTo>
                  <a:lnTo>
                    <a:pt x="104" y="101"/>
                  </a:lnTo>
                  <a:lnTo>
                    <a:pt x="94" y="114"/>
                  </a:lnTo>
                  <a:lnTo>
                    <a:pt x="90" y="131"/>
                  </a:lnTo>
                  <a:lnTo>
                    <a:pt x="93" y="146"/>
                  </a:lnTo>
                  <a:lnTo>
                    <a:pt x="102" y="161"/>
                  </a:lnTo>
                  <a:lnTo>
                    <a:pt x="115" y="171"/>
                  </a:lnTo>
                  <a:lnTo>
                    <a:pt x="132" y="175"/>
                  </a:lnTo>
                  <a:lnTo>
                    <a:pt x="148" y="174"/>
                  </a:lnTo>
                  <a:lnTo>
                    <a:pt x="162" y="165"/>
                  </a:lnTo>
                  <a:lnTo>
                    <a:pt x="173" y="150"/>
                  </a:lnTo>
                  <a:lnTo>
                    <a:pt x="177" y="135"/>
                  </a:lnTo>
                  <a:lnTo>
                    <a:pt x="175" y="118"/>
                  </a:lnTo>
                  <a:lnTo>
                    <a:pt x="166" y="103"/>
                  </a:lnTo>
                  <a:lnTo>
                    <a:pt x="152" y="93"/>
                  </a:lnTo>
                  <a:lnTo>
                    <a:pt x="136" y="89"/>
                  </a:lnTo>
                  <a:close/>
                  <a:moveTo>
                    <a:pt x="125" y="0"/>
                  </a:moveTo>
                  <a:lnTo>
                    <a:pt x="127" y="4"/>
                  </a:lnTo>
                  <a:lnTo>
                    <a:pt x="131" y="25"/>
                  </a:lnTo>
                  <a:lnTo>
                    <a:pt x="140" y="25"/>
                  </a:lnTo>
                  <a:lnTo>
                    <a:pt x="148" y="25"/>
                  </a:lnTo>
                  <a:lnTo>
                    <a:pt x="154" y="5"/>
                  </a:lnTo>
                  <a:lnTo>
                    <a:pt x="156" y="1"/>
                  </a:lnTo>
                  <a:lnTo>
                    <a:pt x="160" y="2"/>
                  </a:lnTo>
                  <a:lnTo>
                    <a:pt x="190" y="12"/>
                  </a:lnTo>
                  <a:lnTo>
                    <a:pt x="194" y="13"/>
                  </a:lnTo>
                  <a:lnTo>
                    <a:pt x="192" y="17"/>
                  </a:lnTo>
                  <a:lnTo>
                    <a:pt x="186" y="38"/>
                  </a:lnTo>
                  <a:lnTo>
                    <a:pt x="192" y="42"/>
                  </a:lnTo>
                  <a:lnTo>
                    <a:pt x="199" y="47"/>
                  </a:lnTo>
                  <a:lnTo>
                    <a:pt x="215" y="33"/>
                  </a:lnTo>
                  <a:lnTo>
                    <a:pt x="218" y="29"/>
                  </a:lnTo>
                  <a:lnTo>
                    <a:pt x="221" y="33"/>
                  </a:lnTo>
                  <a:lnTo>
                    <a:pt x="242" y="56"/>
                  </a:lnTo>
                  <a:lnTo>
                    <a:pt x="245" y="59"/>
                  </a:lnTo>
                  <a:lnTo>
                    <a:pt x="242" y="61"/>
                  </a:lnTo>
                  <a:lnTo>
                    <a:pt x="226" y="76"/>
                  </a:lnTo>
                  <a:lnTo>
                    <a:pt x="230" y="84"/>
                  </a:lnTo>
                  <a:lnTo>
                    <a:pt x="233" y="90"/>
                  </a:lnTo>
                  <a:lnTo>
                    <a:pt x="255" y="86"/>
                  </a:lnTo>
                  <a:lnTo>
                    <a:pt x="259" y="85"/>
                  </a:lnTo>
                  <a:lnTo>
                    <a:pt x="259" y="89"/>
                  </a:lnTo>
                  <a:lnTo>
                    <a:pt x="266" y="120"/>
                  </a:lnTo>
                  <a:lnTo>
                    <a:pt x="267" y="124"/>
                  </a:lnTo>
                  <a:lnTo>
                    <a:pt x="263" y="125"/>
                  </a:lnTo>
                  <a:lnTo>
                    <a:pt x="242" y="129"/>
                  </a:lnTo>
                  <a:lnTo>
                    <a:pt x="242" y="139"/>
                  </a:lnTo>
                  <a:lnTo>
                    <a:pt x="241" y="146"/>
                  </a:lnTo>
                  <a:lnTo>
                    <a:pt x="262" y="153"/>
                  </a:lnTo>
                  <a:lnTo>
                    <a:pt x="266" y="154"/>
                  </a:lnTo>
                  <a:lnTo>
                    <a:pt x="264" y="158"/>
                  </a:lnTo>
                  <a:lnTo>
                    <a:pt x="254" y="188"/>
                  </a:lnTo>
                  <a:lnTo>
                    <a:pt x="253" y="192"/>
                  </a:lnTo>
                  <a:lnTo>
                    <a:pt x="249" y="191"/>
                  </a:lnTo>
                  <a:lnTo>
                    <a:pt x="229" y="184"/>
                  </a:lnTo>
                  <a:lnTo>
                    <a:pt x="224" y="191"/>
                  </a:lnTo>
                  <a:lnTo>
                    <a:pt x="220" y="197"/>
                  </a:lnTo>
                  <a:lnTo>
                    <a:pt x="234" y="215"/>
                  </a:lnTo>
                  <a:lnTo>
                    <a:pt x="237" y="217"/>
                  </a:lnTo>
                  <a:lnTo>
                    <a:pt x="234" y="220"/>
                  </a:lnTo>
                  <a:lnTo>
                    <a:pt x="211" y="241"/>
                  </a:lnTo>
                  <a:lnTo>
                    <a:pt x="207" y="243"/>
                  </a:lnTo>
                  <a:lnTo>
                    <a:pt x="204" y="241"/>
                  </a:lnTo>
                  <a:lnTo>
                    <a:pt x="190" y="225"/>
                  </a:lnTo>
                  <a:lnTo>
                    <a:pt x="183" y="229"/>
                  </a:lnTo>
                  <a:lnTo>
                    <a:pt x="175" y="232"/>
                  </a:lnTo>
                  <a:lnTo>
                    <a:pt x="180" y="254"/>
                  </a:lnTo>
                  <a:lnTo>
                    <a:pt x="180" y="258"/>
                  </a:lnTo>
                  <a:lnTo>
                    <a:pt x="177" y="258"/>
                  </a:lnTo>
                  <a:lnTo>
                    <a:pt x="145" y="264"/>
                  </a:lnTo>
                  <a:lnTo>
                    <a:pt x="141" y="266"/>
                  </a:lnTo>
                  <a:lnTo>
                    <a:pt x="141" y="262"/>
                  </a:lnTo>
                  <a:lnTo>
                    <a:pt x="136" y="241"/>
                  </a:lnTo>
                  <a:lnTo>
                    <a:pt x="128" y="241"/>
                  </a:lnTo>
                  <a:lnTo>
                    <a:pt x="120" y="239"/>
                  </a:lnTo>
                  <a:lnTo>
                    <a:pt x="114" y="260"/>
                  </a:lnTo>
                  <a:lnTo>
                    <a:pt x="112" y="264"/>
                  </a:lnTo>
                  <a:lnTo>
                    <a:pt x="108" y="263"/>
                  </a:lnTo>
                  <a:lnTo>
                    <a:pt x="78" y="252"/>
                  </a:lnTo>
                  <a:lnTo>
                    <a:pt x="74" y="251"/>
                  </a:lnTo>
                  <a:lnTo>
                    <a:pt x="76" y="247"/>
                  </a:lnTo>
                  <a:lnTo>
                    <a:pt x="82" y="228"/>
                  </a:lnTo>
                  <a:lnTo>
                    <a:pt x="74" y="222"/>
                  </a:lnTo>
                  <a:lnTo>
                    <a:pt x="68" y="218"/>
                  </a:lnTo>
                  <a:lnTo>
                    <a:pt x="52" y="233"/>
                  </a:lnTo>
                  <a:lnTo>
                    <a:pt x="49" y="235"/>
                  </a:lnTo>
                  <a:lnTo>
                    <a:pt x="47" y="233"/>
                  </a:lnTo>
                  <a:lnTo>
                    <a:pt x="25" y="209"/>
                  </a:lnTo>
                  <a:lnTo>
                    <a:pt x="22" y="205"/>
                  </a:lnTo>
                  <a:lnTo>
                    <a:pt x="25" y="203"/>
                  </a:lnTo>
                  <a:lnTo>
                    <a:pt x="42" y="188"/>
                  </a:lnTo>
                  <a:lnTo>
                    <a:pt x="38" y="182"/>
                  </a:lnTo>
                  <a:lnTo>
                    <a:pt x="34" y="174"/>
                  </a:lnTo>
                  <a:lnTo>
                    <a:pt x="13" y="179"/>
                  </a:lnTo>
                  <a:lnTo>
                    <a:pt x="9" y="179"/>
                  </a:lnTo>
                  <a:lnTo>
                    <a:pt x="8" y="175"/>
                  </a:lnTo>
                  <a:lnTo>
                    <a:pt x="1" y="144"/>
                  </a:lnTo>
                  <a:lnTo>
                    <a:pt x="0" y="140"/>
                  </a:lnTo>
                  <a:lnTo>
                    <a:pt x="5" y="140"/>
                  </a:lnTo>
                  <a:lnTo>
                    <a:pt x="26" y="135"/>
                  </a:lnTo>
                  <a:lnTo>
                    <a:pt x="26" y="127"/>
                  </a:lnTo>
                  <a:lnTo>
                    <a:pt x="26" y="119"/>
                  </a:lnTo>
                  <a:lnTo>
                    <a:pt x="6" y="112"/>
                  </a:lnTo>
                  <a:lnTo>
                    <a:pt x="2" y="111"/>
                  </a:lnTo>
                  <a:lnTo>
                    <a:pt x="4" y="107"/>
                  </a:lnTo>
                  <a:lnTo>
                    <a:pt x="13" y="77"/>
                  </a:lnTo>
                  <a:lnTo>
                    <a:pt x="14" y="73"/>
                  </a:lnTo>
                  <a:lnTo>
                    <a:pt x="18" y="74"/>
                  </a:lnTo>
                  <a:lnTo>
                    <a:pt x="39" y="81"/>
                  </a:lnTo>
                  <a:lnTo>
                    <a:pt x="43" y="73"/>
                  </a:lnTo>
                  <a:lnTo>
                    <a:pt x="48" y="67"/>
                  </a:lnTo>
                  <a:lnTo>
                    <a:pt x="32" y="51"/>
                  </a:lnTo>
                  <a:lnTo>
                    <a:pt x="30" y="48"/>
                  </a:lnTo>
                  <a:lnTo>
                    <a:pt x="34" y="46"/>
                  </a:lnTo>
                  <a:lnTo>
                    <a:pt x="57" y="23"/>
                  </a:lnTo>
                  <a:lnTo>
                    <a:pt x="60" y="21"/>
                  </a:lnTo>
                  <a:lnTo>
                    <a:pt x="63" y="23"/>
                  </a:lnTo>
                  <a:lnTo>
                    <a:pt x="77" y="40"/>
                  </a:lnTo>
                  <a:lnTo>
                    <a:pt x="85" y="36"/>
                  </a:lnTo>
                  <a:lnTo>
                    <a:pt x="91" y="33"/>
                  </a:lnTo>
                  <a:lnTo>
                    <a:pt x="87" y="12"/>
                  </a:lnTo>
                  <a:lnTo>
                    <a:pt x="86" y="8"/>
                  </a:lnTo>
                  <a:lnTo>
                    <a:pt x="90" y="6"/>
                  </a:lnTo>
                  <a:lnTo>
                    <a:pt x="122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200"/>
            <p:cNvSpPr>
              <a:spLocks noEditPoints="1"/>
            </p:cNvSpPr>
            <p:nvPr/>
          </p:nvSpPr>
          <p:spPr bwMode="auto">
            <a:xfrm>
              <a:off x="4701725" y="3751243"/>
              <a:ext cx="368265" cy="371045"/>
            </a:xfrm>
            <a:custGeom>
              <a:avLst/>
              <a:gdLst>
                <a:gd name="T0" fmla="*/ 119 w 265"/>
                <a:gd name="T1" fmla="*/ 93 h 267"/>
                <a:gd name="T2" fmla="*/ 94 w 265"/>
                <a:gd name="T3" fmla="*/ 115 h 267"/>
                <a:gd name="T4" fmla="*/ 91 w 265"/>
                <a:gd name="T5" fmla="*/ 148 h 267"/>
                <a:gd name="T6" fmla="*/ 115 w 265"/>
                <a:gd name="T7" fmla="*/ 173 h 267"/>
                <a:gd name="T8" fmla="*/ 148 w 265"/>
                <a:gd name="T9" fmla="*/ 174 h 267"/>
                <a:gd name="T10" fmla="*/ 172 w 265"/>
                <a:gd name="T11" fmla="*/ 152 h 267"/>
                <a:gd name="T12" fmla="*/ 174 w 265"/>
                <a:gd name="T13" fmla="*/ 119 h 267"/>
                <a:gd name="T14" fmla="*/ 151 w 265"/>
                <a:gd name="T15" fmla="*/ 94 h 267"/>
                <a:gd name="T16" fmla="*/ 125 w 265"/>
                <a:gd name="T17" fmla="*/ 0 h 267"/>
                <a:gd name="T18" fmla="*/ 131 w 265"/>
                <a:gd name="T19" fmla="*/ 26 h 267"/>
                <a:gd name="T20" fmla="*/ 146 w 265"/>
                <a:gd name="T21" fmla="*/ 26 h 267"/>
                <a:gd name="T22" fmla="*/ 154 w 265"/>
                <a:gd name="T23" fmla="*/ 1 h 267"/>
                <a:gd name="T24" fmla="*/ 188 w 265"/>
                <a:gd name="T25" fmla="*/ 13 h 267"/>
                <a:gd name="T26" fmla="*/ 191 w 265"/>
                <a:gd name="T27" fmla="*/ 18 h 267"/>
                <a:gd name="T28" fmla="*/ 191 w 265"/>
                <a:gd name="T29" fmla="*/ 43 h 267"/>
                <a:gd name="T30" fmla="*/ 214 w 265"/>
                <a:gd name="T31" fmla="*/ 33 h 267"/>
                <a:gd name="T32" fmla="*/ 220 w 265"/>
                <a:gd name="T33" fmla="*/ 33 h 267"/>
                <a:gd name="T34" fmla="*/ 244 w 265"/>
                <a:gd name="T35" fmla="*/ 60 h 267"/>
                <a:gd name="T36" fmla="*/ 225 w 265"/>
                <a:gd name="T37" fmla="*/ 77 h 267"/>
                <a:gd name="T38" fmla="*/ 233 w 265"/>
                <a:gd name="T39" fmla="*/ 92 h 267"/>
                <a:gd name="T40" fmla="*/ 258 w 265"/>
                <a:gd name="T41" fmla="*/ 86 h 267"/>
                <a:gd name="T42" fmla="*/ 265 w 265"/>
                <a:gd name="T43" fmla="*/ 122 h 267"/>
                <a:gd name="T44" fmla="*/ 262 w 265"/>
                <a:gd name="T45" fmla="*/ 127 h 267"/>
                <a:gd name="T46" fmla="*/ 241 w 265"/>
                <a:gd name="T47" fmla="*/ 139 h 267"/>
                <a:gd name="T48" fmla="*/ 260 w 265"/>
                <a:gd name="T49" fmla="*/ 154 h 267"/>
                <a:gd name="T50" fmla="*/ 263 w 265"/>
                <a:gd name="T51" fmla="*/ 158 h 267"/>
                <a:gd name="T52" fmla="*/ 252 w 265"/>
                <a:gd name="T53" fmla="*/ 194 h 267"/>
                <a:gd name="T54" fmla="*/ 227 w 265"/>
                <a:gd name="T55" fmla="*/ 186 h 267"/>
                <a:gd name="T56" fmla="*/ 218 w 265"/>
                <a:gd name="T57" fmla="*/ 199 h 267"/>
                <a:gd name="T58" fmla="*/ 237 w 265"/>
                <a:gd name="T59" fmla="*/ 219 h 267"/>
                <a:gd name="T60" fmla="*/ 209 w 265"/>
                <a:gd name="T61" fmla="*/ 242 h 267"/>
                <a:gd name="T62" fmla="*/ 204 w 265"/>
                <a:gd name="T63" fmla="*/ 242 h 267"/>
                <a:gd name="T64" fmla="*/ 182 w 265"/>
                <a:gd name="T65" fmla="*/ 229 h 267"/>
                <a:gd name="T66" fmla="*/ 179 w 265"/>
                <a:gd name="T67" fmla="*/ 254 h 267"/>
                <a:gd name="T68" fmla="*/ 176 w 265"/>
                <a:gd name="T69" fmla="*/ 259 h 267"/>
                <a:gd name="T70" fmla="*/ 141 w 265"/>
                <a:gd name="T71" fmla="*/ 267 h 267"/>
                <a:gd name="T72" fmla="*/ 136 w 265"/>
                <a:gd name="T73" fmla="*/ 241 h 267"/>
                <a:gd name="T74" fmla="*/ 119 w 265"/>
                <a:gd name="T75" fmla="*/ 241 h 267"/>
                <a:gd name="T76" fmla="*/ 111 w 265"/>
                <a:gd name="T77" fmla="*/ 266 h 267"/>
                <a:gd name="T78" fmla="*/ 77 w 265"/>
                <a:gd name="T79" fmla="*/ 254 h 267"/>
                <a:gd name="T80" fmla="*/ 74 w 265"/>
                <a:gd name="T81" fmla="*/ 249 h 267"/>
                <a:gd name="T82" fmla="*/ 74 w 265"/>
                <a:gd name="T83" fmla="*/ 224 h 267"/>
                <a:gd name="T84" fmla="*/ 51 w 265"/>
                <a:gd name="T85" fmla="*/ 234 h 267"/>
                <a:gd name="T86" fmla="*/ 45 w 265"/>
                <a:gd name="T87" fmla="*/ 234 h 267"/>
                <a:gd name="T88" fmla="*/ 22 w 265"/>
                <a:gd name="T89" fmla="*/ 207 h 267"/>
                <a:gd name="T90" fmla="*/ 40 w 265"/>
                <a:gd name="T91" fmla="*/ 190 h 267"/>
                <a:gd name="T92" fmla="*/ 34 w 265"/>
                <a:gd name="T93" fmla="*/ 175 h 267"/>
                <a:gd name="T94" fmla="*/ 7 w 265"/>
                <a:gd name="T95" fmla="*/ 181 h 267"/>
                <a:gd name="T96" fmla="*/ 1 w 265"/>
                <a:gd name="T97" fmla="*/ 145 h 267"/>
                <a:gd name="T98" fmla="*/ 3 w 265"/>
                <a:gd name="T99" fmla="*/ 140 h 267"/>
                <a:gd name="T100" fmla="*/ 24 w 265"/>
                <a:gd name="T101" fmla="*/ 128 h 267"/>
                <a:gd name="T102" fmla="*/ 5 w 265"/>
                <a:gd name="T103" fmla="*/ 114 h 267"/>
                <a:gd name="T104" fmla="*/ 2 w 265"/>
                <a:gd name="T105" fmla="*/ 109 h 267"/>
                <a:gd name="T106" fmla="*/ 14 w 265"/>
                <a:gd name="T107" fmla="*/ 73 h 267"/>
                <a:gd name="T108" fmla="*/ 38 w 265"/>
                <a:gd name="T109" fmla="*/ 81 h 267"/>
                <a:gd name="T110" fmla="*/ 47 w 265"/>
                <a:gd name="T111" fmla="*/ 68 h 267"/>
                <a:gd name="T112" fmla="*/ 30 w 265"/>
                <a:gd name="T113" fmla="*/ 48 h 267"/>
                <a:gd name="T114" fmla="*/ 56 w 265"/>
                <a:gd name="T115" fmla="*/ 25 h 267"/>
                <a:gd name="T116" fmla="*/ 62 w 265"/>
                <a:gd name="T117" fmla="*/ 25 h 267"/>
                <a:gd name="T118" fmla="*/ 83 w 265"/>
                <a:gd name="T119" fmla="*/ 38 h 267"/>
                <a:gd name="T120" fmla="*/ 86 w 265"/>
                <a:gd name="T121" fmla="*/ 13 h 267"/>
                <a:gd name="T122" fmla="*/ 90 w 265"/>
                <a:gd name="T123" fmla="*/ 8 h 267"/>
                <a:gd name="T124" fmla="*/ 125 w 265"/>
                <a:gd name="T12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5" h="267">
                  <a:moveTo>
                    <a:pt x="134" y="90"/>
                  </a:moveTo>
                  <a:lnTo>
                    <a:pt x="119" y="93"/>
                  </a:lnTo>
                  <a:lnTo>
                    <a:pt x="104" y="101"/>
                  </a:lnTo>
                  <a:lnTo>
                    <a:pt x="94" y="115"/>
                  </a:lnTo>
                  <a:lnTo>
                    <a:pt x="90" y="131"/>
                  </a:lnTo>
                  <a:lnTo>
                    <a:pt x="91" y="148"/>
                  </a:lnTo>
                  <a:lnTo>
                    <a:pt x="100" y="162"/>
                  </a:lnTo>
                  <a:lnTo>
                    <a:pt x="115" y="173"/>
                  </a:lnTo>
                  <a:lnTo>
                    <a:pt x="131" y="177"/>
                  </a:lnTo>
                  <a:lnTo>
                    <a:pt x="148" y="174"/>
                  </a:lnTo>
                  <a:lnTo>
                    <a:pt x="162" y="166"/>
                  </a:lnTo>
                  <a:lnTo>
                    <a:pt x="172" y="152"/>
                  </a:lnTo>
                  <a:lnTo>
                    <a:pt x="176" y="136"/>
                  </a:lnTo>
                  <a:lnTo>
                    <a:pt x="174" y="119"/>
                  </a:lnTo>
                  <a:lnTo>
                    <a:pt x="165" y="105"/>
                  </a:lnTo>
                  <a:lnTo>
                    <a:pt x="151" y="94"/>
                  </a:lnTo>
                  <a:lnTo>
                    <a:pt x="134" y="90"/>
                  </a:lnTo>
                  <a:close/>
                  <a:moveTo>
                    <a:pt x="125" y="0"/>
                  </a:moveTo>
                  <a:lnTo>
                    <a:pt x="125" y="4"/>
                  </a:lnTo>
                  <a:lnTo>
                    <a:pt x="131" y="26"/>
                  </a:lnTo>
                  <a:lnTo>
                    <a:pt x="138" y="26"/>
                  </a:lnTo>
                  <a:lnTo>
                    <a:pt x="146" y="26"/>
                  </a:lnTo>
                  <a:lnTo>
                    <a:pt x="153" y="5"/>
                  </a:lnTo>
                  <a:lnTo>
                    <a:pt x="154" y="1"/>
                  </a:lnTo>
                  <a:lnTo>
                    <a:pt x="158" y="3"/>
                  </a:lnTo>
                  <a:lnTo>
                    <a:pt x="188" y="13"/>
                  </a:lnTo>
                  <a:lnTo>
                    <a:pt x="192" y="14"/>
                  </a:lnTo>
                  <a:lnTo>
                    <a:pt x="191" y="18"/>
                  </a:lnTo>
                  <a:lnTo>
                    <a:pt x="184" y="39"/>
                  </a:lnTo>
                  <a:lnTo>
                    <a:pt x="191" y="43"/>
                  </a:lnTo>
                  <a:lnTo>
                    <a:pt x="199" y="47"/>
                  </a:lnTo>
                  <a:lnTo>
                    <a:pt x="214" y="33"/>
                  </a:lnTo>
                  <a:lnTo>
                    <a:pt x="217" y="30"/>
                  </a:lnTo>
                  <a:lnTo>
                    <a:pt x="220" y="33"/>
                  </a:lnTo>
                  <a:lnTo>
                    <a:pt x="242" y="58"/>
                  </a:lnTo>
                  <a:lnTo>
                    <a:pt x="244" y="60"/>
                  </a:lnTo>
                  <a:lnTo>
                    <a:pt x="241" y="63"/>
                  </a:lnTo>
                  <a:lnTo>
                    <a:pt x="225" y="77"/>
                  </a:lnTo>
                  <a:lnTo>
                    <a:pt x="229" y="85"/>
                  </a:lnTo>
                  <a:lnTo>
                    <a:pt x="233" y="92"/>
                  </a:lnTo>
                  <a:lnTo>
                    <a:pt x="254" y="88"/>
                  </a:lnTo>
                  <a:lnTo>
                    <a:pt x="258" y="86"/>
                  </a:lnTo>
                  <a:lnTo>
                    <a:pt x="259" y="90"/>
                  </a:lnTo>
                  <a:lnTo>
                    <a:pt x="265" y="122"/>
                  </a:lnTo>
                  <a:lnTo>
                    <a:pt x="265" y="126"/>
                  </a:lnTo>
                  <a:lnTo>
                    <a:pt x="262" y="127"/>
                  </a:lnTo>
                  <a:lnTo>
                    <a:pt x="241" y="131"/>
                  </a:lnTo>
                  <a:lnTo>
                    <a:pt x="241" y="139"/>
                  </a:lnTo>
                  <a:lnTo>
                    <a:pt x="239" y="147"/>
                  </a:lnTo>
                  <a:lnTo>
                    <a:pt x="260" y="154"/>
                  </a:lnTo>
                  <a:lnTo>
                    <a:pt x="264" y="156"/>
                  </a:lnTo>
                  <a:lnTo>
                    <a:pt x="263" y="158"/>
                  </a:lnTo>
                  <a:lnTo>
                    <a:pt x="254" y="190"/>
                  </a:lnTo>
                  <a:lnTo>
                    <a:pt x="252" y="194"/>
                  </a:lnTo>
                  <a:lnTo>
                    <a:pt x="248" y="192"/>
                  </a:lnTo>
                  <a:lnTo>
                    <a:pt x="227" y="186"/>
                  </a:lnTo>
                  <a:lnTo>
                    <a:pt x="224" y="192"/>
                  </a:lnTo>
                  <a:lnTo>
                    <a:pt x="218" y="199"/>
                  </a:lnTo>
                  <a:lnTo>
                    <a:pt x="233" y="215"/>
                  </a:lnTo>
                  <a:lnTo>
                    <a:pt x="237" y="219"/>
                  </a:lnTo>
                  <a:lnTo>
                    <a:pt x="233" y="221"/>
                  </a:lnTo>
                  <a:lnTo>
                    <a:pt x="209" y="242"/>
                  </a:lnTo>
                  <a:lnTo>
                    <a:pt x="207" y="245"/>
                  </a:lnTo>
                  <a:lnTo>
                    <a:pt x="204" y="242"/>
                  </a:lnTo>
                  <a:lnTo>
                    <a:pt x="189" y="225"/>
                  </a:lnTo>
                  <a:lnTo>
                    <a:pt x="182" y="229"/>
                  </a:lnTo>
                  <a:lnTo>
                    <a:pt x="175" y="233"/>
                  </a:lnTo>
                  <a:lnTo>
                    <a:pt x="179" y="254"/>
                  </a:lnTo>
                  <a:lnTo>
                    <a:pt x="180" y="258"/>
                  </a:lnTo>
                  <a:lnTo>
                    <a:pt x="176" y="259"/>
                  </a:lnTo>
                  <a:lnTo>
                    <a:pt x="145" y="266"/>
                  </a:lnTo>
                  <a:lnTo>
                    <a:pt x="141" y="267"/>
                  </a:lnTo>
                  <a:lnTo>
                    <a:pt x="140" y="263"/>
                  </a:lnTo>
                  <a:lnTo>
                    <a:pt x="136" y="241"/>
                  </a:lnTo>
                  <a:lnTo>
                    <a:pt x="127" y="241"/>
                  </a:lnTo>
                  <a:lnTo>
                    <a:pt x="119" y="241"/>
                  </a:lnTo>
                  <a:lnTo>
                    <a:pt x="112" y="262"/>
                  </a:lnTo>
                  <a:lnTo>
                    <a:pt x="111" y="266"/>
                  </a:lnTo>
                  <a:lnTo>
                    <a:pt x="107" y="264"/>
                  </a:lnTo>
                  <a:lnTo>
                    <a:pt x="77" y="254"/>
                  </a:lnTo>
                  <a:lnTo>
                    <a:pt x="73" y="253"/>
                  </a:lnTo>
                  <a:lnTo>
                    <a:pt x="74" y="249"/>
                  </a:lnTo>
                  <a:lnTo>
                    <a:pt x="81" y="228"/>
                  </a:lnTo>
                  <a:lnTo>
                    <a:pt x="74" y="224"/>
                  </a:lnTo>
                  <a:lnTo>
                    <a:pt x="68" y="220"/>
                  </a:lnTo>
                  <a:lnTo>
                    <a:pt x="51" y="234"/>
                  </a:lnTo>
                  <a:lnTo>
                    <a:pt x="48" y="237"/>
                  </a:lnTo>
                  <a:lnTo>
                    <a:pt x="45" y="234"/>
                  </a:lnTo>
                  <a:lnTo>
                    <a:pt x="24" y="209"/>
                  </a:lnTo>
                  <a:lnTo>
                    <a:pt x="22" y="207"/>
                  </a:lnTo>
                  <a:lnTo>
                    <a:pt x="24" y="204"/>
                  </a:lnTo>
                  <a:lnTo>
                    <a:pt x="40" y="190"/>
                  </a:lnTo>
                  <a:lnTo>
                    <a:pt x="36" y="182"/>
                  </a:lnTo>
                  <a:lnTo>
                    <a:pt x="34" y="175"/>
                  </a:lnTo>
                  <a:lnTo>
                    <a:pt x="11" y="179"/>
                  </a:lnTo>
                  <a:lnTo>
                    <a:pt x="7" y="181"/>
                  </a:lnTo>
                  <a:lnTo>
                    <a:pt x="7" y="177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3" y="140"/>
                  </a:lnTo>
                  <a:lnTo>
                    <a:pt x="24" y="136"/>
                  </a:lnTo>
                  <a:lnTo>
                    <a:pt x="24" y="128"/>
                  </a:lnTo>
                  <a:lnTo>
                    <a:pt x="26" y="120"/>
                  </a:lnTo>
                  <a:lnTo>
                    <a:pt x="5" y="114"/>
                  </a:lnTo>
                  <a:lnTo>
                    <a:pt x="1" y="113"/>
                  </a:lnTo>
                  <a:lnTo>
                    <a:pt x="2" y="109"/>
                  </a:lnTo>
                  <a:lnTo>
                    <a:pt x="13" y="77"/>
                  </a:lnTo>
                  <a:lnTo>
                    <a:pt x="14" y="73"/>
                  </a:lnTo>
                  <a:lnTo>
                    <a:pt x="18" y="75"/>
                  </a:lnTo>
                  <a:lnTo>
                    <a:pt x="38" y="81"/>
                  </a:lnTo>
                  <a:lnTo>
                    <a:pt x="43" y="75"/>
                  </a:lnTo>
                  <a:lnTo>
                    <a:pt x="47" y="68"/>
                  </a:lnTo>
                  <a:lnTo>
                    <a:pt x="32" y="52"/>
                  </a:lnTo>
                  <a:lnTo>
                    <a:pt x="30" y="48"/>
                  </a:lnTo>
                  <a:lnTo>
                    <a:pt x="32" y="46"/>
                  </a:lnTo>
                  <a:lnTo>
                    <a:pt x="56" y="25"/>
                  </a:lnTo>
                  <a:lnTo>
                    <a:pt x="60" y="22"/>
                  </a:lnTo>
                  <a:lnTo>
                    <a:pt x="62" y="25"/>
                  </a:lnTo>
                  <a:lnTo>
                    <a:pt x="77" y="42"/>
                  </a:lnTo>
                  <a:lnTo>
                    <a:pt x="83" y="38"/>
                  </a:lnTo>
                  <a:lnTo>
                    <a:pt x="91" y="34"/>
                  </a:lnTo>
                  <a:lnTo>
                    <a:pt x="86" y="13"/>
                  </a:lnTo>
                  <a:lnTo>
                    <a:pt x="86" y="9"/>
                  </a:lnTo>
                  <a:lnTo>
                    <a:pt x="90" y="8"/>
                  </a:lnTo>
                  <a:lnTo>
                    <a:pt x="121" y="1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201"/>
            <p:cNvSpPr>
              <a:spLocks noEditPoints="1"/>
            </p:cNvSpPr>
            <p:nvPr/>
          </p:nvSpPr>
          <p:spPr bwMode="auto">
            <a:xfrm>
              <a:off x="4944919" y="3267634"/>
              <a:ext cx="369655" cy="368265"/>
            </a:xfrm>
            <a:custGeom>
              <a:avLst/>
              <a:gdLst>
                <a:gd name="T0" fmla="*/ 118 w 266"/>
                <a:gd name="T1" fmla="*/ 91 h 265"/>
                <a:gd name="T2" fmla="*/ 93 w 266"/>
                <a:gd name="T3" fmla="*/ 114 h 265"/>
                <a:gd name="T4" fmla="*/ 92 w 266"/>
                <a:gd name="T5" fmla="*/ 146 h 265"/>
                <a:gd name="T6" fmla="*/ 114 w 266"/>
                <a:gd name="T7" fmla="*/ 171 h 265"/>
                <a:gd name="T8" fmla="*/ 147 w 266"/>
                <a:gd name="T9" fmla="*/ 174 h 265"/>
                <a:gd name="T10" fmla="*/ 172 w 266"/>
                <a:gd name="T11" fmla="*/ 150 h 265"/>
                <a:gd name="T12" fmla="*/ 174 w 266"/>
                <a:gd name="T13" fmla="*/ 117 h 265"/>
                <a:gd name="T14" fmla="*/ 151 w 266"/>
                <a:gd name="T15" fmla="*/ 93 h 265"/>
                <a:gd name="T16" fmla="*/ 125 w 266"/>
                <a:gd name="T17" fmla="*/ 0 h 265"/>
                <a:gd name="T18" fmla="*/ 130 w 266"/>
                <a:gd name="T19" fmla="*/ 25 h 265"/>
                <a:gd name="T20" fmla="*/ 147 w 266"/>
                <a:gd name="T21" fmla="*/ 25 h 265"/>
                <a:gd name="T22" fmla="*/ 155 w 266"/>
                <a:gd name="T23" fmla="*/ 1 h 265"/>
                <a:gd name="T24" fmla="*/ 189 w 266"/>
                <a:gd name="T25" fmla="*/ 11 h 265"/>
                <a:gd name="T26" fmla="*/ 191 w 266"/>
                <a:gd name="T27" fmla="*/ 17 h 265"/>
                <a:gd name="T28" fmla="*/ 191 w 266"/>
                <a:gd name="T29" fmla="*/ 42 h 265"/>
                <a:gd name="T30" fmla="*/ 215 w 266"/>
                <a:gd name="T31" fmla="*/ 31 h 265"/>
                <a:gd name="T32" fmla="*/ 220 w 266"/>
                <a:gd name="T33" fmla="*/ 32 h 265"/>
                <a:gd name="T34" fmla="*/ 244 w 266"/>
                <a:gd name="T35" fmla="*/ 59 h 265"/>
                <a:gd name="T36" fmla="*/ 225 w 266"/>
                <a:gd name="T37" fmla="*/ 76 h 265"/>
                <a:gd name="T38" fmla="*/ 232 w 266"/>
                <a:gd name="T39" fmla="*/ 90 h 265"/>
                <a:gd name="T40" fmla="*/ 258 w 266"/>
                <a:gd name="T41" fmla="*/ 85 h 265"/>
                <a:gd name="T42" fmla="*/ 265 w 266"/>
                <a:gd name="T43" fmla="*/ 120 h 265"/>
                <a:gd name="T44" fmla="*/ 262 w 266"/>
                <a:gd name="T45" fmla="*/ 125 h 265"/>
                <a:gd name="T46" fmla="*/ 241 w 266"/>
                <a:gd name="T47" fmla="*/ 138 h 265"/>
                <a:gd name="T48" fmla="*/ 261 w 266"/>
                <a:gd name="T49" fmla="*/ 153 h 265"/>
                <a:gd name="T50" fmla="*/ 263 w 266"/>
                <a:gd name="T51" fmla="*/ 158 h 265"/>
                <a:gd name="T52" fmla="*/ 252 w 266"/>
                <a:gd name="T53" fmla="*/ 192 h 265"/>
                <a:gd name="T54" fmla="*/ 228 w 266"/>
                <a:gd name="T55" fmla="*/ 184 h 265"/>
                <a:gd name="T56" fmla="*/ 219 w 266"/>
                <a:gd name="T57" fmla="*/ 197 h 265"/>
                <a:gd name="T58" fmla="*/ 236 w 266"/>
                <a:gd name="T59" fmla="*/ 217 h 265"/>
                <a:gd name="T60" fmla="*/ 210 w 266"/>
                <a:gd name="T61" fmla="*/ 241 h 265"/>
                <a:gd name="T62" fmla="*/ 203 w 266"/>
                <a:gd name="T63" fmla="*/ 241 h 265"/>
                <a:gd name="T64" fmla="*/ 182 w 266"/>
                <a:gd name="T65" fmla="*/ 229 h 265"/>
                <a:gd name="T66" fmla="*/ 180 w 266"/>
                <a:gd name="T67" fmla="*/ 254 h 265"/>
                <a:gd name="T68" fmla="*/ 176 w 266"/>
                <a:gd name="T69" fmla="*/ 258 h 265"/>
                <a:gd name="T70" fmla="*/ 140 w 266"/>
                <a:gd name="T71" fmla="*/ 265 h 265"/>
                <a:gd name="T72" fmla="*/ 135 w 266"/>
                <a:gd name="T73" fmla="*/ 241 h 265"/>
                <a:gd name="T74" fmla="*/ 119 w 266"/>
                <a:gd name="T75" fmla="*/ 239 h 265"/>
                <a:gd name="T76" fmla="*/ 111 w 266"/>
                <a:gd name="T77" fmla="*/ 264 h 265"/>
                <a:gd name="T78" fmla="*/ 77 w 266"/>
                <a:gd name="T79" fmla="*/ 252 h 265"/>
                <a:gd name="T80" fmla="*/ 75 w 266"/>
                <a:gd name="T81" fmla="*/ 247 h 265"/>
                <a:gd name="T82" fmla="*/ 75 w 266"/>
                <a:gd name="T83" fmla="*/ 222 h 265"/>
                <a:gd name="T84" fmla="*/ 51 w 266"/>
                <a:gd name="T85" fmla="*/ 233 h 265"/>
                <a:gd name="T86" fmla="*/ 46 w 266"/>
                <a:gd name="T87" fmla="*/ 233 h 265"/>
                <a:gd name="T88" fmla="*/ 21 w 266"/>
                <a:gd name="T89" fmla="*/ 205 h 265"/>
                <a:gd name="T90" fmla="*/ 41 w 266"/>
                <a:gd name="T91" fmla="*/ 188 h 265"/>
                <a:gd name="T92" fmla="*/ 33 w 266"/>
                <a:gd name="T93" fmla="*/ 174 h 265"/>
                <a:gd name="T94" fmla="*/ 8 w 266"/>
                <a:gd name="T95" fmla="*/ 179 h 265"/>
                <a:gd name="T96" fmla="*/ 0 w 266"/>
                <a:gd name="T97" fmla="*/ 144 h 265"/>
                <a:gd name="T98" fmla="*/ 4 w 266"/>
                <a:gd name="T99" fmla="*/ 140 h 265"/>
                <a:gd name="T100" fmla="*/ 25 w 266"/>
                <a:gd name="T101" fmla="*/ 127 h 265"/>
                <a:gd name="T102" fmla="*/ 5 w 266"/>
                <a:gd name="T103" fmla="*/ 112 h 265"/>
                <a:gd name="T104" fmla="*/ 3 w 266"/>
                <a:gd name="T105" fmla="*/ 107 h 265"/>
                <a:gd name="T106" fmla="*/ 13 w 266"/>
                <a:gd name="T107" fmla="*/ 73 h 265"/>
                <a:gd name="T108" fmla="*/ 38 w 266"/>
                <a:gd name="T109" fmla="*/ 81 h 265"/>
                <a:gd name="T110" fmla="*/ 47 w 266"/>
                <a:gd name="T111" fmla="*/ 66 h 265"/>
                <a:gd name="T112" fmla="*/ 29 w 266"/>
                <a:gd name="T113" fmla="*/ 48 h 265"/>
                <a:gd name="T114" fmla="*/ 56 w 266"/>
                <a:gd name="T115" fmla="*/ 23 h 265"/>
                <a:gd name="T116" fmla="*/ 62 w 266"/>
                <a:gd name="T117" fmla="*/ 23 h 265"/>
                <a:gd name="T118" fmla="*/ 84 w 266"/>
                <a:gd name="T119" fmla="*/ 36 h 265"/>
                <a:gd name="T120" fmla="*/ 87 w 266"/>
                <a:gd name="T121" fmla="*/ 11 h 265"/>
                <a:gd name="T122" fmla="*/ 89 w 266"/>
                <a:gd name="T123" fmla="*/ 6 h 265"/>
                <a:gd name="T124" fmla="*/ 125 w 266"/>
                <a:gd name="T12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6" h="265">
                  <a:moveTo>
                    <a:pt x="135" y="89"/>
                  </a:moveTo>
                  <a:lnTo>
                    <a:pt x="118" y="91"/>
                  </a:lnTo>
                  <a:lnTo>
                    <a:pt x="104" y="100"/>
                  </a:lnTo>
                  <a:lnTo>
                    <a:pt x="93" y="114"/>
                  </a:lnTo>
                  <a:lnTo>
                    <a:pt x="89" y="131"/>
                  </a:lnTo>
                  <a:lnTo>
                    <a:pt x="92" y="146"/>
                  </a:lnTo>
                  <a:lnTo>
                    <a:pt x="101" y="161"/>
                  </a:lnTo>
                  <a:lnTo>
                    <a:pt x="114" y="171"/>
                  </a:lnTo>
                  <a:lnTo>
                    <a:pt x="131" y="175"/>
                  </a:lnTo>
                  <a:lnTo>
                    <a:pt x="147" y="174"/>
                  </a:lnTo>
                  <a:lnTo>
                    <a:pt x="162" y="165"/>
                  </a:lnTo>
                  <a:lnTo>
                    <a:pt x="172" y="150"/>
                  </a:lnTo>
                  <a:lnTo>
                    <a:pt x="176" y="135"/>
                  </a:lnTo>
                  <a:lnTo>
                    <a:pt x="174" y="117"/>
                  </a:lnTo>
                  <a:lnTo>
                    <a:pt x="165" y="103"/>
                  </a:lnTo>
                  <a:lnTo>
                    <a:pt x="151" y="93"/>
                  </a:lnTo>
                  <a:lnTo>
                    <a:pt x="135" y="89"/>
                  </a:lnTo>
                  <a:close/>
                  <a:moveTo>
                    <a:pt x="125" y="0"/>
                  </a:moveTo>
                  <a:lnTo>
                    <a:pt x="126" y="4"/>
                  </a:lnTo>
                  <a:lnTo>
                    <a:pt x="130" y="25"/>
                  </a:lnTo>
                  <a:lnTo>
                    <a:pt x="139" y="25"/>
                  </a:lnTo>
                  <a:lnTo>
                    <a:pt x="147" y="25"/>
                  </a:lnTo>
                  <a:lnTo>
                    <a:pt x="153" y="5"/>
                  </a:lnTo>
                  <a:lnTo>
                    <a:pt x="155" y="1"/>
                  </a:lnTo>
                  <a:lnTo>
                    <a:pt x="159" y="2"/>
                  </a:lnTo>
                  <a:lnTo>
                    <a:pt x="189" y="11"/>
                  </a:lnTo>
                  <a:lnTo>
                    <a:pt x="193" y="13"/>
                  </a:lnTo>
                  <a:lnTo>
                    <a:pt x="191" y="17"/>
                  </a:lnTo>
                  <a:lnTo>
                    <a:pt x="185" y="38"/>
                  </a:lnTo>
                  <a:lnTo>
                    <a:pt x="191" y="42"/>
                  </a:lnTo>
                  <a:lnTo>
                    <a:pt x="198" y="47"/>
                  </a:lnTo>
                  <a:lnTo>
                    <a:pt x="215" y="31"/>
                  </a:lnTo>
                  <a:lnTo>
                    <a:pt x="218" y="28"/>
                  </a:lnTo>
                  <a:lnTo>
                    <a:pt x="220" y="32"/>
                  </a:lnTo>
                  <a:lnTo>
                    <a:pt x="241" y="56"/>
                  </a:lnTo>
                  <a:lnTo>
                    <a:pt x="244" y="59"/>
                  </a:lnTo>
                  <a:lnTo>
                    <a:pt x="241" y="61"/>
                  </a:lnTo>
                  <a:lnTo>
                    <a:pt x="225" y="76"/>
                  </a:lnTo>
                  <a:lnTo>
                    <a:pt x="229" y="83"/>
                  </a:lnTo>
                  <a:lnTo>
                    <a:pt x="232" y="90"/>
                  </a:lnTo>
                  <a:lnTo>
                    <a:pt x="254" y="86"/>
                  </a:lnTo>
                  <a:lnTo>
                    <a:pt x="258" y="85"/>
                  </a:lnTo>
                  <a:lnTo>
                    <a:pt x="258" y="89"/>
                  </a:lnTo>
                  <a:lnTo>
                    <a:pt x="265" y="120"/>
                  </a:lnTo>
                  <a:lnTo>
                    <a:pt x="266" y="124"/>
                  </a:lnTo>
                  <a:lnTo>
                    <a:pt x="262" y="125"/>
                  </a:lnTo>
                  <a:lnTo>
                    <a:pt x="241" y="129"/>
                  </a:lnTo>
                  <a:lnTo>
                    <a:pt x="241" y="138"/>
                  </a:lnTo>
                  <a:lnTo>
                    <a:pt x="240" y="146"/>
                  </a:lnTo>
                  <a:lnTo>
                    <a:pt x="261" y="153"/>
                  </a:lnTo>
                  <a:lnTo>
                    <a:pt x="265" y="154"/>
                  </a:lnTo>
                  <a:lnTo>
                    <a:pt x="263" y="158"/>
                  </a:lnTo>
                  <a:lnTo>
                    <a:pt x="253" y="188"/>
                  </a:lnTo>
                  <a:lnTo>
                    <a:pt x="252" y="192"/>
                  </a:lnTo>
                  <a:lnTo>
                    <a:pt x="248" y="191"/>
                  </a:lnTo>
                  <a:lnTo>
                    <a:pt x="228" y="184"/>
                  </a:lnTo>
                  <a:lnTo>
                    <a:pt x="223" y="191"/>
                  </a:lnTo>
                  <a:lnTo>
                    <a:pt x="219" y="197"/>
                  </a:lnTo>
                  <a:lnTo>
                    <a:pt x="233" y="214"/>
                  </a:lnTo>
                  <a:lnTo>
                    <a:pt x="236" y="217"/>
                  </a:lnTo>
                  <a:lnTo>
                    <a:pt x="233" y="220"/>
                  </a:lnTo>
                  <a:lnTo>
                    <a:pt x="210" y="241"/>
                  </a:lnTo>
                  <a:lnTo>
                    <a:pt x="206" y="243"/>
                  </a:lnTo>
                  <a:lnTo>
                    <a:pt x="203" y="241"/>
                  </a:lnTo>
                  <a:lnTo>
                    <a:pt x="189" y="225"/>
                  </a:lnTo>
                  <a:lnTo>
                    <a:pt x="182" y="229"/>
                  </a:lnTo>
                  <a:lnTo>
                    <a:pt x="174" y="231"/>
                  </a:lnTo>
                  <a:lnTo>
                    <a:pt x="180" y="254"/>
                  </a:lnTo>
                  <a:lnTo>
                    <a:pt x="180" y="258"/>
                  </a:lnTo>
                  <a:lnTo>
                    <a:pt x="176" y="258"/>
                  </a:lnTo>
                  <a:lnTo>
                    <a:pt x="144" y="264"/>
                  </a:lnTo>
                  <a:lnTo>
                    <a:pt x="140" y="265"/>
                  </a:lnTo>
                  <a:lnTo>
                    <a:pt x="140" y="262"/>
                  </a:lnTo>
                  <a:lnTo>
                    <a:pt x="135" y="241"/>
                  </a:lnTo>
                  <a:lnTo>
                    <a:pt x="127" y="241"/>
                  </a:lnTo>
                  <a:lnTo>
                    <a:pt x="119" y="239"/>
                  </a:lnTo>
                  <a:lnTo>
                    <a:pt x="113" y="260"/>
                  </a:lnTo>
                  <a:lnTo>
                    <a:pt x="111" y="264"/>
                  </a:lnTo>
                  <a:lnTo>
                    <a:pt x="107" y="263"/>
                  </a:lnTo>
                  <a:lnTo>
                    <a:pt x="77" y="252"/>
                  </a:lnTo>
                  <a:lnTo>
                    <a:pt x="73" y="251"/>
                  </a:lnTo>
                  <a:lnTo>
                    <a:pt x="75" y="247"/>
                  </a:lnTo>
                  <a:lnTo>
                    <a:pt x="81" y="227"/>
                  </a:lnTo>
                  <a:lnTo>
                    <a:pt x="75" y="222"/>
                  </a:lnTo>
                  <a:lnTo>
                    <a:pt x="67" y="218"/>
                  </a:lnTo>
                  <a:lnTo>
                    <a:pt x="51" y="233"/>
                  </a:lnTo>
                  <a:lnTo>
                    <a:pt x="49" y="235"/>
                  </a:lnTo>
                  <a:lnTo>
                    <a:pt x="46" y="233"/>
                  </a:lnTo>
                  <a:lnTo>
                    <a:pt x="24" y="209"/>
                  </a:lnTo>
                  <a:lnTo>
                    <a:pt x="21" y="205"/>
                  </a:lnTo>
                  <a:lnTo>
                    <a:pt x="25" y="203"/>
                  </a:lnTo>
                  <a:lnTo>
                    <a:pt x="41" y="188"/>
                  </a:lnTo>
                  <a:lnTo>
                    <a:pt x="37" y="182"/>
                  </a:lnTo>
                  <a:lnTo>
                    <a:pt x="33" y="174"/>
                  </a:lnTo>
                  <a:lnTo>
                    <a:pt x="12" y="179"/>
                  </a:lnTo>
                  <a:lnTo>
                    <a:pt x="8" y="179"/>
                  </a:lnTo>
                  <a:lnTo>
                    <a:pt x="7" y="175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4" y="140"/>
                  </a:lnTo>
                  <a:lnTo>
                    <a:pt x="25" y="135"/>
                  </a:lnTo>
                  <a:lnTo>
                    <a:pt x="25" y="127"/>
                  </a:lnTo>
                  <a:lnTo>
                    <a:pt x="26" y="119"/>
                  </a:lnTo>
                  <a:lnTo>
                    <a:pt x="5" y="112"/>
                  </a:lnTo>
                  <a:lnTo>
                    <a:pt x="1" y="111"/>
                  </a:lnTo>
                  <a:lnTo>
                    <a:pt x="3" y="107"/>
                  </a:lnTo>
                  <a:lnTo>
                    <a:pt x="12" y="77"/>
                  </a:lnTo>
                  <a:lnTo>
                    <a:pt x="13" y="73"/>
                  </a:lnTo>
                  <a:lnTo>
                    <a:pt x="17" y="74"/>
                  </a:lnTo>
                  <a:lnTo>
                    <a:pt x="38" y="81"/>
                  </a:lnTo>
                  <a:lnTo>
                    <a:pt x="42" y="73"/>
                  </a:lnTo>
                  <a:lnTo>
                    <a:pt x="47" y="66"/>
                  </a:lnTo>
                  <a:lnTo>
                    <a:pt x="33" y="51"/>
                  </a:lnTo>
                  <a:lnTo>
                    <a:pt x="29" y="48"/>
                  </a:lnTo>
                  <a:lnTo>
                    <a:pt x="33" y="45"/>
                  </a:lnTo>
                  <a:lnTo>
                    <a:pt x="56" y="23"/>
                  </a:lnTo>
                  <a:lnTo>
                    <a:pt x="59" y="21"/>
                  </a:lnTo>
                  <a:lnTo>
                    <a:pt x="62" y="23"/>
                  </a:lnTo>
                  <a:lnTo>
                    <a:pt x="77" y="40"/>
                  </a:lnTo>
                  <a:lnTo>
                    <a:pt x="84" y="36"/>
                  </a:lnTo>
                  <a:lnTo>
                    <a:pt x="90" y="32"/>
                  </a:lnTo>
                  <a:lnTo>
                    <a:pt x="87" y="11"/>
                  </a:lnTo>
                  <a:lnTo>
                    <a:pt x="85" y="8"/>
                  </a:lnTo>
                  <a:lnTo>
                    <a:pt x="89" y="6"/>
                  </a:lnTo>
                  <a:lnTo>
                    <a:pt x="121" y="0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202"/>
            <p:cNvSpPr>
              <a:spLocks noEditPoints="1"/>
            </p:cNvSpPr>
            <p:nvPr/>
          </p:nvSpPr>
          <p:spPr bwMode="auto">
            <a:xfrm>
              <a:off x="6156720" y="3146732"/>
              <a:ext cx="237636" cy="239025"/>
            </a:xfrm>
            <a:custGeom>
              <a:avLst/>
              <a:gdLst>
                <a:gd name="T0" fmla="*/ 76 w 171"/>
                <a:gd name="T1" fmla="*/ 59 h 172"/>
                <a:gd name="T2" fmla="*/ 61 w 171"/>
                <a:gd name="T3" fmla="*/ 75 h 172"/>
                <a:gd name="T4" fmla="*/ 59 w 171"/>
                <a:gd name="T5" fmla="*/ 95 h 172"/>
                <a:gd name="T6" fmla="*/ 74 w 171"/>
                <a:gd name="T7" fmla="*/ 112 h 172"/>
                <a:gd name="T8" fmla="*/ 95 w 171"/>
                <a:gd name="T9" fmla="*/ 113 h 172"/>
                <a:gd name="T10" fmla="*/ 110 w 171"/>
                <a:gd name="T11" fmla="*/ 97 h 172"/>
                <a:gd name="T12" fmla="*/ 112 w 171"/>
                <a:gd name="T13" fmla="*/ 77 h 172"/>
                <a:gd name="T14" fmla="*/ 97 w 171"/>
                <a:gd name="T15" fmla="*/ 60 h 172"/>
                <a:gd name="T16" fmla="*/ 80 w 171"/>
                <a:gd name="T17" fmla="*/ 0 h 172"/>
                <a:gd name="T18" fmla="*/ 84 w 171"/>
                <a:gd name="T19" fmla="*/ 17 h 172"/>
                <a:gd name="T20" fmla="*/ 99 w 171"/>
                <a:gd name="T21" fmla="*/ 4 h 172"/>
                <a:gd name="T22" fmla="*/ 101 w 171"/>
                <a:gd name="T23" fmla="*/ 3 h 172"/>
                <a:gd name="T24" fmla="*/ 124 w 171"/>
                <a:gd name="T25" fmla="*/ 9 h 172"/>
                <a:gd name="T26" fmla="*/ 118 w 171"/>
                <a:gd name="T27" fmla="*/ 25 h 172"/>
                <a:gd name="T28" fmla="*/ 138 w 171"/>
                <a:gd name="T29" fmla="*/ 21 h 172"/>
                <a:gd name="T30" fmla="*/ 142 w 171"/>
                <a:gd name="T31" fmla="*/ 22 h 172"/>
                <a:gd name="T32" fmla="*/ 156 w 171"/>
                <a:gd name="T33" fmla="*/ 40 h 172"/>
                <a:gd name="T34" fmla="*/ 145 w 171"/>
                <a:gd name="T35" fmla="*/ 50 h 172"/>
                <a:gd name="T36" fmla="*/ 163 w 171"/>
                <a:gd name="T37" fmla="*/ 57 h 172"/>
                <a:gd name="T38" fmla="*/ 165 w 171"/>
                <a:gd name="T39" fmla="*/ 58 h 172"/>
                <a:gd name="T40" fmla="*/ 171 w 171"/>
                <a:gd name="T41" fmla="*/ 81 h 172"/>
                <a:gd name="T42" fmla="*/ 155 w 171"/>
                <a:gd name="T43" fmla="*/ 84 h 172"/>
                <a:gd name="T44" fmla="*/ 167 w 171"/>
                <a:gd name="T45" fmla="*/ 98 h 172"/>
                <a:gd name="T46" fmla="*/ 169 w 171"/>
                <a:gd name="T47" fmla="*/ 102 h 172"/>
                <a:gd name="T48" fmla="*/ 162 w 171"/>
                <a:gd name="T49" fmla="*/ 125 h 172"/>
                <a:gd name="T50" fmla="*/ 146 w 171"/>
                <a:gd name="T51" fmla="*/ 119 h 172"/>
                <a:gd name="T52" fmla="*/ 150 w 171"/>
                <a:gd name="T53" fmla="*/ 138 h 172"/>
                <a:gd name="T54" fmla="*/ 150 w 171"/>
                <a:gd name="T55" fmla="*/ 142 h 172"/>
                <a:gd name="T56" fmla="*/ 133 w 171"/>
                <a:gd name="T57" fmla="*/ 157 h 172"/>
                <a:gd name="T58" fmla="*/ 121 w 171"/>
                <a:gd name="T59" fmla="*/ 144 h 172"/>
                <a:gd name="T60" fmla="*/ 116 w 171"/>
                <a:gd name="T61" fmla="*/ 164 h 172"/>
                <a:gd name="T62" fmla="*/ 113 w 171"/>
                <a:gd name="T63" fmla="*/ 167 h 172"/>
                <a:gd name="T64" fmla="*/ 91 w 171"/>
                <a:gd name="T65" fmla="*/ 172 h 172"/>
                <a:gd name="T66" fmla="*/ 87 w 171"/>
                <a:gd name="T67" fmla="*/ 155 h 172"/>
                <a:gd name="T68" fmla="*/ 72 w 171"/>
                <a:gd name="T69" fmla="*/ 168 h 172"/>
                <a:gd name="T70" fmla="*/ 70 w 171"/>
                <a:gd name="T71" fmla="*/ 169 h 172"/>
                <a:gd name="T72" fmla="*/ 48 w 171"/>
                <a:gd name="T73" fmla="*/ 163 h 172"/>
                <a:gd name="T74" fmla="*/ 53 w 171"/>
                <a:gd name="T75" fmla="*/ 147 h 172"/>
                <a:gd name="T76" fmla="*/ 33 w 171"/>
                <a:gd name="T77" fmla="*/ 151 h 172"/>
                <a:gd name="T78" fmla="*/ 29 w 171"/>
                <a:gd name="T79" fmla="*/ 150 h 172"/>
                <a:gd name="T80" fmla="*/ 15 w 171"/>
                <a:gd name="T81" fmla="*/ 132 h 172"/>
                <a:gd name="T82" fmla="*/ 27 w 171"/>
                <a:gd name="T83" fmla="*/ 122 h 172"/>
                <a:gd name="T84" fmla="*/ 8 w 171"/>
                <a:gd name="T85" fmla="*/ 115 h 172"/>
                <a:gd name="T86" fmla="*/ 6 w 171"/>
                <a:gd name="T87" fmla="*/ 114 h 172"/>
                <a:gd name="T88" fmla="*/ 0 w 171"/>
                <a:gd name="T89" fmla="*/ 91 h 172"/>
                <a:gd name="T90" fmla="*/ 16 w 171"/>
                <a:gd name="T91" fmla="*/ 88 h 172"/>
                <a:gd name="T92" fmla="*/ 4 w 171"/>
                <a:gd name="T93" fmla="*/ 74 h 172"/>
                <a:gd name="T94" fmla="*/ 2 w 171"/>
                <a:gd name="T95" fmla="*/ 70 h 172"/>
                <a:gd name="T96" fmla="*/ 10 w 171"/>
                <a:gd name="T97" fmla="*/ 47 h 172"/>
                <a:gd name="T98" fmla="*/ 25 w 171"/>
                <a:gd name="T99" fmla="*/ 53 h 172"/>
                <a:gd name="T100" fmla="*/ 21 w 171"/>
                <a:gd name="T101" fmla="*/ 34 h 172"/>
                <a:gd name="T102" fmla="*/ 21 w 171"/>
                <a:gd name="T103" fmla="*/ 30 h 172"/>
                <a:gd name="T104" fmla="*/ 38 w 171"/>
                <a:gd name="T105" fmla="*/ 15 h 172"/>
                <a:gd name="T106" fmla="*/ 50 w 171"/>
                <a:gd name="T107" fmla="*/ 28 h 172"/>
                <a:gd name="T108" fmla="*/ 55 w 171"/>
                <a:gd name="T109" fmla="*/ 9 h 172"/>
                <a:gd name="T110" fmla="*/ 58 w 171"/>
                <a:gd name="T111" fmla="*/ 5 h 172"/>
                <a:gd name="T112" fmla="*/ 80 w 171"/>
                <a:gd name="T1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1" h="172">
                  <a:moveTo>
                    <a:pt x="87" y="58"/>
                  </a:moveTo>
                  <a:lnTo>
                    <a:pt x="76" y="59"/>
                  </a:lnTo>
                  <a:lnTo>
                    <a:pt x="67" y="66"/>
                  </a:lnTo>
                  <a:lnTo>
                    <a:pt x="61" y="75"/>
                  </a:lnTo>
                  <a:lnTo>
                    <a:pt x="58" y="84"/>
                  </a:lnTo>
                  <a:lnTo>
                    <a:pt x="59" y="95"/>
                  </a:lnTo>
                  <a:lnTo>
                    <a:pt x="65" y="105"/>
                  </a:lnTo>
                  <a:lnTo>
                    <a:pt x="74" y="112"/>
                  </a:lnTo>
                  <a:lnTo>
                    <a:pt x="84" y="114"/>
                  </a:lnTo>
                  <a:lnTo>
                    <a:pt x="95" y="113"/>
                  </a:lnTo>
                  <a:lnTo>
                    <a:pt x="104" y="106"/>
                  </a:lnTo>
                  <a:lnTo>
                    <a:pt x="110" y="97"/>
                  </a:lnTo>
                  <a:lnTo>
                    <a:pt x="113" y="88"/>
                  </a:lnTo>
                  <a:lnTo>
                    <a:pt x="112" y="77"/>
                  </a:lnTo>
                  <a:lnTo>
                    <a:pt x="107" y="67"/>
                  </a:lnTo>
                  <a:lnTo>
                    <a:pt x="97" y="60"/>
                  </a:lnTo>
                  <a:lnTo>
                    <a:pt x="87" y="58"/>
                  </a:lnTo>
                  <a:close/>
                  <a:moveTo>
                    <a:pt x="80" y="0"/>
                  </a:moveTo>
                  <a:lnTo>
                    <a:pt x="82" y="3"/>
                  </a:lnTo>
                  <a:lnTo>
                    <a:pt x="84" y="17"/>
                  </a:lnTo>
                  <a:lnTo>
                    <a:pt x="95" y="17"/>
                  </a:lnTo>
                  <a:lnTo>
                    <a:pt x="99" y="4"/>
                  </a:lnTo>
                  <a:lnTo>
                    <a:pt x="100" y="2"/>
                  </a:lnTo>
                  <a:lnTo>
                    <a:pt x="101" y="3"/>
                  </a:lnTo>
                  <a:lnTo>
                    <a:pt x="121" y="9"/>
                  </a:lnTo>
                  <a:lnTo>
                    <a:pt x="124" y="9"/>
                  </a:lnTo>
                  <a:lnTo>
                    <a:pt x="124" y="12"/>
                  </a:lnTo>
                  <a:lnTo>
                    <a:pt x="118" y="25"/>
                  </a:lnTo>
                  <a:lnTo>
                    <a:pt x="128" y="32"/>
                  </a:lnTo>
                  <a:lnTo>
                    <a:pt x="138" y="21"/>
                  </a:lnTo>
                  <a:lnTo>
                    <a:pt x="139" y="20"/>
                  </a:lnTo>
                  <a:lnTo>
                    <a:pt x="142" y="22"/>
                  </a:lnTo>
                  <a:lnTo>
                    <a:pt x="155" y="37"/>
                  </a:lnTo>
                  <a:lnTo>
                    <a:pt x="156" y="40"/>
                  </a:lnTo>
                  <a:lnTo>
                    <a:pt x="155" y="41"/>
                  </a:lnTo>
                  <a:lnTo>
                    <a:pt x="145" y="50"/>
                  </a:lnTo>
                  <a:lnTo>
                    <a:pt x="150" y="59"/>
                  </a:lnTo>
                  <a:lnTo>
                    <a:pt x="163" y="57"/>
                  </a:lnTo>
                  <a:lnTo>
                    <a:pt x="165" y="55"/>
                  </a:lnTo>
                  <a:lnTo>
                    <a:pt x="165" y="58"/>
                  </a:lnTo>
                  <a:lnTo>
                    <a:pt x="171" y="79"/>
                  </a:lnTo>
                  <a:lnTo>
                    <a:pt x="171" y="81"/>
                  </a:lnTo>
                  <a:lnTo>
                    <a:pt x="168" y="81"/>
                  </a:lnTo>
                  <a:lnTo>
                    <a:pt x="155" y="84"/>
                  </a:lnTo>
                  <a:lnTo>
                    <a:pt x="154" y="95"/>
                  </a:lnTo>
                  <a:lnTo>
                    <a:pt x="167" y="98"/>
                  </a:lnTo>
                  <a:lnTo>
                    <a:pt x="169" y="100"/>
                  </a:lnTo>
                  <a:lnTo>
                    <a:pt x="169" y="102"/>
                  </a:lnTo>
                  <a:lnTo>
                    <a:pt x="163" y="122"/>
                  </a:lnTo>
                  <a:lnTo>
                    <a:pt x="162" y="125"/>
                  </a:lnTo>
                  <a:lnTo>
                    <a:pt x="159" y="123"/>
                  </a:lnTo>
                  <a:lnTo>
                    <a:pt x="146" y="119"/>
                  </a:lnTo>
                  <a:lnTo>
                    <a:pt x="141" y="127"/>
                  </a:lnTo>
                  <a:lnTo>
                    <a:pt x="150" y="138"/>
                  </a:lnTo>
                  <a:lnTo>
                    <a:pt x="151" y="140"/>
                  </a:lnTo>
                  <a:lnTo>
                    <a:pt x="150" y="142"/>
                  </a:lnTo>
                  <a:lnTo>
                    <a:pt x="134" y="156"/>
                  </a:lnTo>
                  <a:lnTo>
                    <a:pt x="133" y="157"/>
                  </a:lnTo>
                  <a:lnTo>
                    <a:pt x="131" y="155"/>
                  </a:lnTo>
                  <a:lnTo>
                    <a:pt x="121" y="144"/>
                  </a:lnTo>
                  <a:lnTo>
                    <a:pt x="112" y="150"/>
                  </a:lnTo>
                  <a:lnTo>
                    <a:pt x="116" y="164"/>
                  </a:lnTo>
                  <a:lnTo>
                    <a:pt x="116" y="165"/>
                  </a:lnTo>
                  <a:lnTo>
                    <a:pt x="113" y="167"/>
                  </a:lnTo>
                  <a:lnTo>
                    <a:pt x="93" y="170"/>
                  </a:lnTo>
                  <a:lnTo>
                    <a:pt x="91" y="172"/>
                  </a:lnTo>
                  <a:lnTo>
                    <a:pt x="90" y="169"/>
                  </a:lnTo>
                  <a:lnTo>
                    <a:pt x="87" y="155"/>
                  </a:lnTo>
                  <a:lnTo>
                    <a:pt x="76" y="155"/>
                  </a:lnTo>
                  <a:lnTo>
                    <a:pt x="72" y="168"/>
                  </a:lnTo>
                  <a:lnTo>
                    <a:pt x="71" y="170"/>
                  </a:lnTo>
                  <a:lnTo>
                    <a:pt x="70" y="169"/>
                  </a:lnTo>
                  <a:lnTo>
                    <a:pt x="50" y="163"/>
                  </a:lnTo>
                  <a:lnTo>
                    <a:pt x="48" y="163"/>
                  </a:lnTo>
                  <a:lnTo>
                    <a:pt x="48" y="160"/>
                  </a:lnTo>
                  <a:lnTo>
                    <a:pt x="53" y="147"/>
                  </a:lnTo>
                  <a:lnTo>
                    <a:pt x="44" y="140"/>
                  </a:lnTo>
                  <a:lnTo>
                    <a:pt x="33" y="151"/>
                  </a:lnTo>
                  <a:lnTo>
                    <a:pt x="32" y="152"/>
                  </a:lnTo>
                  <a:lnTo>
                    <a:pt x="29" y="150"/>
                  </a:lnTo>
                  <a:lnTo>
                    <a:pt x="16" y="135"/>
                  </a:lnTo>
                  <a:lnTo>
                    <a:pt x="15" y="132"/>
                  </a:lnTo>
                  <a:lnTo>
                    <a:pt x="16" y="131"/>
                  </a:lnTo>
                  <a:lnTo>
                    <a:pt x="27" y="122"/>
                  </a:lnTo>
                  <a:lnTo>
                    <a:pt x="21" y="113"/>
                  </a:lnTo>
                  <a:lnTo>
                    <a:pt x="8" y="115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6" y="88"/>
                  </a:lnTo>
                  <a:lnTo>
                    <a:pt x="17" y="77"/>
                  </a:lnTo>
                  <a:lnTo>
                    <a:pt x="4" y="74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8" y="50"/>
                  </a:lnTo>
                  <a:lnTo>
                    <a:pt x="10" y="47"/>
                  </a:lnTo>
                  <a:lnTo>
                    <a:pt x="12" y="49"/>
                  </a:lnTo>
                  <a:lnTo>
                    <a:pt x="25" y="53"/>
                  </a:lnTo>
                  <a:lnTo>
                    <a:pt x="31" y="45"/>
                  </a:lnTo>
                  <a:lnTo>
                    <a:pt x="21" y="34"/>
                  </a:lnTo>
                  <a:lnTo>
                    <a:pt x="20" y="32"/>
                  </a:lnTo>
                  <a:lnTo>
                    <a:pt x="21" y="30"/>
                  </a:lnTo>
                  <a:lnTo>
                    <a:pt x="37" y="16"/>
                  </a:lnTo>
                  <a:lnTo>
                    <a:pt x="38" y="15"/>
                  </a:lnTo>
                  <a:lnTo>
                    <a:pt x="40" y="17"/>
                  </a:lnTo>
                  <a:lnTo>
                    <a:pt x="50" y="28"/>
                  </a:lnTo>
                  <a:lnTo>
                    <a:pt x="59" y="2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8" y="5"/>
                  </a:lnTo>
                  <a:lnTo>
                    <a:pt x="78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203"/>
            <p:cNvSpPr>
              <a:spLocks noEditPoints="1"/>
            </p:cNvSpPr>
            <p:nvPr/>
          </p:nvSpPr>
          <p:spPr bwMode="auto">
            <a:xfrm>
              <a:off x="5261766" y="2788194"/>
              <a:ext cx="851874" cy="851874"/>
            </a:xfrm>
            <a:custGeom>
              <a:avLst/>
              <a:gdLst>
                <a:gd name="T0" fmla="*/ 276 w 613"/>
                <a:gd name="T1" fmla="*/ 180 h 613"/>
                <a:gd name="T2" fmla="*/ 224 w 613"/>
                <a:gd name="T3" fmla="*/ 205 h 613"/>
                <a:gd name="T4" fmla="*/ 189 w 613"/>
                <a:gd name="T5" fmla="*/ 249 h 613"/>
                <a:gd name="T6" fmla="*/ 174 w 613"/>
                <a:gd name="T7" fmla="*/ 307 h 613"/>
                <a:gd name="T8" fmla="*/ 187 w 613"/>
                <a:gd name="T9" fmla="*/ 364 h 613"/>
                <a:gd name="T10" fmla="*/ 224 w 613"/>
                <a:gd name="T11" fmla="*/ 409 h 613"/>
                <a:gd name="T12" fmla="*/ 276 w 613"/>
                <a:gd name="T13" fmla="*/ 435 h 613"/>
                <a:gd name="T14" fmla="*/ 337 w 613"/>
                <a:gd name="T15" fmla="*/ 435 h 613"/>
                <a:gd name="T16" fmla="*/ 388 w 613"/>
                <a:gd name="T17" fmla="*/ 409 h 613"/>
                <a:gd name="T18" fmla="*/ 424 w 613"/>
                <a:gd name="T19" fmla="*/ 364 h 613"/>
                <a:gd name="T20" fmla="*/ 437 w 613"/>
                <a:gd name="T21" fmla="*/ 307 h 613"/>
                <a:gd name="T22" fmla="*/ 424 w 613"/>
                <a:gd name="T23" fmla="*/ 249 h 613"/>
                <a:gd name="T24" fmla="*/ 388 w 613"/>
                <a:gd name="T25" fmla="*/ 205 h 613"/>
                <a:gd name="T26" fmla="*/ 337 w 613"/>
                <a:gd name="T27" fmla="*/ 180 h 613"/>
                <a:gd name="T28" fmla="*/ 262 w 613"/>
                <a:gd name="T29" fmla="*/ 0 h 613"/>
                <a:gd name="T30" fmla="*/ 350 w 613"/>
                <a:gd name="T31" fmla="*/ 92 h 613"/>
                <a:gd name="T32" fmla="*/ 405 w 613"/>
                <a:gd name="T33" fmla="*/ 112 h 613"/>
                <a:gd name="T34" fmla="*/ 494 w 613"/>
                <a:gd name="T35" fmla="*/ 62 h 613"/>
                <a:gd name="T36" fmla="*/ 490 w 613"/>
                <a:gd name="T37" fmla="*/ 189 h 613"/>
                <a:gd name="T38" fmla="*/ 520 w 613"/>
                <a:gd name="T39" fmla="*/ 263 h 613"/>
                <a:gd name="T40" fmla="*/ 613 w 613"/>
                <a:gd name="T41" fmla="*/ 351 h 613"/>
                <a:gd name="T42" fmla="*/ 513 w 613"/>
                <a:gd name="T43" fmla="*/ 377 h 613"/>
                <a:gd name="T44" fmla="*/ 489 w 613"/>
                <a:gd name="T45" fmla="*/ 427 h 613"/>
                <a:gd name="T46" fmla="*/ 494 w 613"/>
                <a:gd name="T47" fmla="*/ 557 h 613"/>
                <a:gd name="T48" fmla="*/ 402 w 613"/>
                <a:gd name="T49" fmla="*/ 503 h 613"/>
                <a:gd name="T50" fmla="*/ 350 w 613"/>
                <a:gd name="T51" fmla="*/ 521 h 613"/>
                <a:gd name="T52" fmla="*/ 262 w 613"/>
                <a:gd name="T53" fmla="*/ 613 h 613"/>
                <a:gd name="T54" fmla="*/ 224 w 613"/>
                <a:gd name="T55" fmla="*/ 510 h 613"/>
                <a:gd name="T56" fmla="*/ 122 w 613"/>
                <a:gd name="T57" fmla="*/ 557 h 613"/>
                <a:gd name="T58" fmla="*/ 124 w 613"/>
                <a:gd name="T59" fmla="*/ 430 h 613"/>
                <a:gd name="T60" fmla="*/ 100 w 613"/>
                <a:gd name="T61" fmla="*/ 379 h 613"/>
                <a:gd name="T62" fmla="*/ 0 w 613"/>
                <a:gd name="T63" fmla="*/ 351 h 613"/>
                <a:gd name="T64" fmla="*/ 92 w 613"/>
                <a:gd name="T65" fmla="*/ 263 h 613"/>
                <a:gd name="T66" fmla="*/ 110 w 613"/>
                <a:gd name="T67" fmla="*/ 210 h 613"/>
                <a:gd name="T68" fmla="*/ 60 w 613"/>
                <a:gd name="T69" fmla="*/ 123 h 613"/>
                <a:gd name="T70" fmla="*/ 185 w 613"/>
                <a:gd name="T71" fmla="*/ 125 h 613"/>
                <a:gd name="T72" fmla="*/ 234 w 613"/>
                <a:gd name="T73" fmla="*/ 100 h 613"/>
                <a:gd name="T74" fmla="*/ 262 w 613"/>
                <a:gd name="T7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3" h="613">
                  <a:moveTo>
                    <a:pt x="306" y="176"/>
                  </a:moveTo>
                  <a:lnTo>
                    <a:pt x="276" y="180"/>
                  </a:lnTo>
                  <a:lnTo>
                    <a:pt x="248" y="189"/>
                  </a:lnTo>
                  <a:lnTo>
                    <a:pt x="224" y="205"/>
                  </a:lnTo>
                  <a:lnTo>
                    <a:pt x="203" y="225"/>
                  </a:lnTo>
                  <a:lnTo>
                    <a:pt x="189" y="249"/>
                  </a:lnTo>
                  <a:lnTo>
                    <a:pt x="178" y="277"/>
                  </a:lnTo>
                  <a:lnTo>
                    <a:pt x="174" y="307"/>
                  </a:lnTo>
                  <a:lnTo>
                    <a:pt x="178" y="337"/>
                  </a:lnTo>
                  <a:lnTo>
                    <a:pt x="187" y="364"/>
                  </a:lnTo>
                  <a:lnTo>
                    <a:pt x="203" y="389"/>
                  </a:lnTo>
                  <a:lnTo>
                    <a:pt x="224" y="409"/>
                  </a:lnTo>
                  <a:lnTo>
                    <a:pt x="248" y="425"/>
                  </a:lnTo>
                  <a:lnTo>
                    <a:pt x="276" y="435"/>
                  </a:lnTo>
                  <a:lnTo>
                    <a:pt x="306" y="439"/>
                  </a:lnTo>
                  <a:lnTo>
                    <a:pt x="337" y="435"/>
                  </a:lnTo>
                  <a:lnTo>
                    <a:pt x="364" y="425"/>
                  </a:lnTo>
                  <a:lnTo>
                    <a:pt x="388" y="409"/>
                  </a:lnTo>
                  <a:lnTo>
                    <a:pt x="409" y="389"/>
                  </a:lnTo>
                  <a:lnTo>
                    <a:pt x="424" y="364"/>
                  </a:lnTo>
                  <a:lnTo>
                    <a:pt x="434" y="337"/>
                  </a:lnTo>
                  <a:lnTo>
                    <a:pt x="437" y="307"/>
                  </a:lnTo>
                  <a:lnTo>
                    <a:pt x="434" y="277"/>
                  </a:lnTo>
                  <a:lnTo>
                    <a:pt x="424" y="249"/>
                  </a:lnTo>
                  <a:lnTo>
                    <a:pt x="409" y="225"/>
                  </a:lnTo>
                  <a:lnTo>
                    <a:pt x="388" y="205"/>
                  </a:lnTo>
                  <a:lnTo>
                    <a:pt x="364" y="189"/>
                  </a:lnTo>
                  <a:lnTo>
                    <a:pt x="337" y="180"/>
                  </a:lnTo>
                  <a:lnTo>
                    <a:pt x="306" y="176"/>
                  </a:lnTo>
                  <a:close/>
                  <a:moveTo>
                    <a:pt x="262" y="0"/>
                  </a:moveTo>
                  <a:lnTo>
                    <a:pt x="350" y="0"/>
                  </a:lnTo>
                  <a:lnTo>
                    <a:pt x="350" y="92"/>
                  </a:lnTo>
                  <a:lnTo>
                    <a:pt x="379" y="100"/>
                  </a:lnTo>
                  <a:lnTo>
                    <a:pt x="405" y="112"/>
                  </a:lnTo>
                  <a:lnTo>
                    <a:pt x="430" y="126"/>
                  </a:lnTo>
                  <a:lnTo>
                    <a:pt x="494" y="62"/>
                  </a:lnTo>
                  <a:lnTo>
                    <a:pt x="555" y="123"/>
                  </a:lnTo>
                  <a:lnTo>
                    <a:pt x="490" y="189"/>
                  </a:lnTo>
                  <a:lnTo>
                    <a:pt x="508" y="224"/>
                  </a:lnTo>
                  <a:lnTo>
                    <a:pt x="520" y="263"/>
                  </a:lnTo>
                  <a:lnTo>
                    <a:pt x="613" y="263"/>
                  </a:lnTo>
                  <a:lnTo>
                    <a:pt x="613" y="351"/>
                  </a:lnTo>
                  <a:lnTo>
                    <a:pt x="520" y="351"/>
                  </a:lnTo>
                  <a:lnTo>
                    <a:pt x="513" y="377"/>
                  </a:lnTo>
                  <a:lnTo>
                    <a:pt x="503" y="404"/>
                  </a:lnTo>
                  <a:lnTo>
                    <a:pt x="489" y="427"/>
                  </a:lnTo>
                  <a:lnTo>
                    <a:pt x="555" y="495"/>
                  </a:lnTo>
                  <a:lnTo>
                    <a:pt x="494" y="557"/>
                  </a:lnTo>
                  <a:lnTo>
                    <a:pt x="427" y="490"/>
                  </a:lnTo>
                  <a:lnTo>
                    <a:pt x="402" y="503"/>
                  </a:lnTo>
                  <a:lnTo>
                    <a:pt x="377" y="514"/>
                  </a:lnTo>
                  <a:lnTo>
                    <a:pt x="350" y="521"/>
                  </a:lnTo>
                  <a:lnTo>
                    <a:pt x="350" y="613"/>
                  </a:lnTo>
                  <a:lnTo>
                    <a:pt x="262" y="613"/>
                  </a:lnTo>
                  <a:lnTo>
                    <a:pt x="262" y="521"/>
                  </a:lnTo>
                  <a:lnTo>
                    <a:pt x="224" y="510"/>
                  </a:lnTo>
                  <a:lnTo>
                    <a:pt x="189" y="491"/>
                  </a:lnTo>
                  <a:lnTo>
                    <a:pt x="122" y="557"/>
                  </a:lnTo>
                  <a:lnTo>
                    <a:pt x="60" y="495"/>
                  </a:lnTo>
                  <a:lnTo>
                    <a:pt x="124" y="430"/>
                  </a:lnTo>
                  <a:lnTo>
                    <a:pt x="110" y="406"/>
                  </a:lnTo>
                  <a:lnTo>
                    <a:pt x="100" y="379"/>
                  </a:lnTo>
                  <a:lnTo>
                    <a:pt x="92" y="351"/>
                  </a:lnTo>
                  <a:lnTo>
                    <a:pt x="0" y="351"/>
                  </a:lnTo>
                  <a:lnTo>
                    <a:pt x="0" y="263"/>
                  </a:lnTo>
                  <a:lnTo>
                    <a:pt x="92" y="263"/>
                  </a:lnTo>
                  <a:lnTo>
                    <a:pt x="98" y="236"/>
                  </a:lnTo>
                  <a:lnTo>
                    <a:pt x="110" y="210"/>
                  </a:lnTo>
                  <a:lnTo>
                    <a:pt x="123" y="186"/>
                  </a:lnTo>
                  <a:lnTo>
                    <a:pt x="60" y="123"/>
                  </a:lnTo>
                  <a:lnTo>
                    <a:pt x="122" y="62"/>
                  </a:lnTo>
                  <a:lnTo>
                    <a:pt x="185" y="125"/>
                  </a:lnTo>
                  <a:lnTo>
                    <a:pt x="210" y="110"/>
                  </a:lnTo>
                  <a:lnTo>
                    <a:pt x="234" y="100"/>
                  </a:lnTo>
                  <a:lnTo>
                    <a:pt x="262" y="9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DA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4"/>
            <p:cNvSpPr>
              <a:spLocks noEditPoints="1"/>
            </p:cNvSpPr>
            <p:nvPr/>
          </p:nvSpPr>
          <p:spPr bwMode="auto">
            <a:xfrm>
              <a:off x="5092225" y="3581702"/>
              <a:ext cx="851874" cy="851874"/>
            </a:xfrm>
            <a:custGeom>
              <a:avLst/>
              <a:gdLst>
                <a:gd name="T0" fmla="*/ 277 w 613"/>
                <a:gd name="T1" fmla="*/ 178 h 613"/>
                <a:gd name="T2" fmla="*/ 224 w 613"/>
                <a:gd name="T3" fmla="*/ 204 h 613"/>
                <a:gd name="T4" fmla="*/ 189 w 613"/>
                <a:gd name="T5" fmla="*/ 249 h 613"/>
                <a:gd name="T6" fmla="*/ 176 w 613"/>
                <a:gd name="T7" fmla="*/ 307 h 613"/>
                <a:gd name="T8" fmla="*/ 189 w 613"/>
                <a:gd name="T9" fmla="*/ 364 h 613"/>
                <a:gd name="T10" fmla="*/ 224 w 613"/>
                <a:gd name="T11" fmla="*/ 409 h 613"/>
                <a:gd name="T12" fmla="*/ 277 w 613"/>
                <a:gd name="T13" fmla="*/ 434 h 613"/>
                <a:gd name="T14" fmla="*/ 337 w 613"/>
                <a:gd name="T15" fmla="*/ 434 h 613"/>
                <a:gd name="T16" fmla="*/ 389 w 613"/>
                <a:gd name="T17" fmla="*/ 409 h 613"/>
                <a:gd name="T18" fmla="*/ 425 w 613"/>
                <a:gd name="T19" fmla="*/ 364 h 613"/>
                <a:gd name="T20" fmla="*/ 438 w 613"/>
                <a:gd name="T21" fmla="*/ 307 h 613"/>
                <a:gd name="T22" fmla="*/ 425 w 613"/>
                <a:gd name="T23" fmla="*/ 249 h 613"/>
                <a:gd name="T24" fmla="*/ 389 w 613"/>
                <a:gd name="T25" fmla="*/ 204 h 613"/>
                <a:gd name="T26" fmla="*/ 337 w 613"/>
                <a:gd name="T27" fmla="*/ 178 h 613"/>
                <a:gd name="T28" fmla="*/ 262 w 613"/>
                <a:gd name="T29" fmla="*/ 0 h 613"/>
                <a:gd name="T30" fmla="*/ 350 w 613"/>
                <a:gd name="T31" fmla="*/ 92 h 613"/>
                <a:gd name="T32" fmla="*/ 405 w 613"/>
                <a:gd name="T33" fmla="*/ 111 h 613"/>
                <a:gd name="T34" fmla="*/ 494 w 613"/>
                <a:gd name="T35" fmla="*/ 60 h 613"/>
                <a:gd name="T36" fmla="*/ 491 w 613"/>
                <a:gd name="T37" fmla="*/ 189 h 613"/>
                <a:gd name="T38" fmla="*/ 521 w 613"/>
                <a:gd name="T39" fmla="*/ 262 h 613"/>
                <a:gd name="T40" fmla="*/ 613 w 613"/>
                <a:gd name="T41" fmla="*/ 350 h 613"/>
                <a:gd name="T42" fmla="*/ 514 w 613"/>
                <a:gd name="T43" fmla="*/ 377 h 613"/>
                <a:gd name="T44" fmla="*/ 489 w 613"/>
                <a:gd name="T45" fmla="*/ 427 h 613"/>
                <a:gd name="T46" fmla="*/ 494 w 613"/>
                <a:gd name="T47" fmla="*/ 557 h 613"/>
                <a:gd name="T48" fmla="*/ 404 w 613"/>
                <a:gd name="T49" fmla="*/ 503 h 613"/>
                <a:gd name="T50" fmla="*/ 350 w 613"/>
                <a:gd name="T51" fmla="*/ 521 h 613"/>
                <a:gd name="T52" fmla="*/ 262 w 613"/>
                <a:gd name="T53" fmla="*/ 613 h 613"/>
                <a:gd name="T54" fmla="*/ 224 w 613"/>
                <a:gd name="T55" fmla="*/ 510 h 613"/>
                <a:gd name="T56" fmla="*/ 123 w 613"/>
                <a:gd name="T57" fmla="*/ 557 h 613"/>
                <a:gd name="T58" fmla="*/ 126 w 613"/>
                <a:gd name="T59" fmla="*/ 430 h 613"/>
                <a:gd name="T60" fmla="*/ 100 w 613"/>
                <a:gd name="T61" fmla="*/ 379 h 613"/>
                <a:gd name="T62" fmla="*/ 0 w 613"/>
                <a:gd name="T63" fmla="*/ 350 h 613"/>
                <a:gd name="T64" fmla="*/ 92 w 613"/>
                <a:gd name="T65" fmla="*/ 262 h 613"/>
                <a:gd name="T66" fmla="*/ 110 w 613"/>
                <a:gd name="T67" fmla="*/ 210 h 613"/>
                <a:gd name="T68" fmla="*/ 60 w 613"/>
                <a:gd name="T69" fmla="*/ 123 h 613"/>
                <a:gd name="T70" fmla="*/ 186 w 613"/>
                <a:gd name="T71" fmla="*/ 123 h 613"/>
                <a:gd name="T72" fmla="*/ 236 w 613"/>
                <a:gd name="T73" fmla="*/ 100 h 613"/>
                <a:gd name="T74" fmla="*/ 262 w 613"/>
                <a:gd name="T75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3" h="613">
                  <a:moveTo>
                    <a:pt x="307" y="174"/>
                  </a:moveTo>
                  <a:lnTo>
                    <a:pt x="277" y="178"/>
                  </a:lnTo>
                  <a:lnTo>
                    <a:pt x="249" y="189"/>
                  </a:lnTo>
                  <a:lnTo>
                    <a:pt x="224" y="204"/>
                  </a:lnTo>
                  <a:lnTo>
                    <a:pt x="205" y="224"/>
                  </a:lnTo>
                  <a:lnTo>
                    <a:pt x="189" y="249"/>
                  </a:lnTo>
                  <a:lnTo>
                    <a:pt x="178" y="276"/>
                  </a:lnTo>
                  <a:lnTo>
                    <a:pt x="176" y="307"/>
                  </a:lnTo>
                  <a:lnTo>
                    <a:pt x="178" y="337"/>
                  </a:lnTo>
                  <a:lnTo>
                    <a:pt x="189" y="364"/>
                  </a:lnTo>
                  <a:lnTo>
                    <a:pt x="205" y="389"/>
                  </a:lnTo>
                  <a:lnTo>
                    <a:pt x="224" y="409"/>
                  </a:lnTo>
                  <a:lnTo>
                    <a:pt x="249" y="424"/>
                  </a:lnTo>
                  <a:lnTo>
                    <a:pt x="277" y="434"/>
                  </a:lnTo>
                  <a:lnTo>
                    <a:pt x="307" y="438"/>
                  </a:lnTo>
                  <a:lnTo>
                    <a:pt x="337" y="434"/>
                  </a:lnTo>
                  <a:lnTo>
                    <a:pt x="364" y="424"/>
                  </a:lnTo>
                  <a:lnTo>
                    <a:pt x="389" y="409"/>
                  </a:lnTo>
                  <a:lnTo>
                    <a:pt x="409" y="389"/>
                  </a:lnTo>
                  <a:lnTo>
                    <a:pt x="425" y="364"/>
                  </a:lnTo>
                  <a:lnTo>
                    <a:pt x="435" y="337"/>
                  </a:lnTo>
                  <a:lnTo>
                    <a:pt x="438" y="307"/>
                  </a:lnTo>
                  <a:lnTo>
                    <a:pt x="435" y="276"/>
                  </a:lnTo>
                  <a:lnTo>
                    <a:pt x="425" y="249"/>
                  </a:lnTo>
                  <a:lnTo>
                    <a:pt x="409" y="224"/>
                  </a:lnTo>
                  <a:lnTo>
                    <a:pt x="389" y="204"/>
                  </a:lnTo>
                  <a:lnTo>
                    <a:pt x="364" y="189"/>
                  </a:lnTo>
                  <a:lnTo>
                    <a:pt x="337" y="178"/>
                  </a:lnTo>
                  <a:lnTo>
                    <a:pt x="307" y="174"/>
                  </a:lnTo>
                  <a:close/>
                  <a:moveTo>
                    <a:pt x="262" y="0"/>
                  </a:moveTo>
                  <a:lnTo>
                    <a:pt x="350" y="0"/>
                  </a:lnTo>
                  <a:lnTo>
                    <a:pt x="350" y="92"/>
                  </a:lnTo>
                  <a:lnTo>
                    <a:pt x="379" y="100"/>
                  </a:lnTo>
                  <a:lnTo>
                    <a:pt x="405" y="111"/>
                  </a:lnTo>
                  <a:lnTo>
                    <a:pt x="430" y="126"/>
                  </a:lnTo>
                  <a:lnTo>
                    <a:pt x="494" y="60"/>
                  </a:lnTo>
                  <a:lnTo>
                    <a:pt x="557" y="123"/>
                  </a:lnTo>
                  <a:lnTo>
                    <a:pt x="491" y="189"/>
                  </a:lnTo>
                  <a:lnTo>
                    <a:pt x="510" y="224"/>
                  </a:lnTo>
                  <a:lnTo>
                    <a:pt x="521" y="262"/>
                  </a:lnTo>
                  <a:lnTo>
                    <a:pt x="613" y="262"/>
                  </a:lnTo>
                  <a:lnTo>
                    <a:pt x="613" y="350"/>
                  </a:lnTo>
                  <a:lnTo>
                    <a:pt x="521" y="350"/>
                  </a:lnTo>
                  <a:lnTo>
                    <a:pt x="514" y="377"/>
                  </a:lnTo>
                  <a:lnTo>
                    <a:pt x="503" y="404"/>
                  </a:lnTo>
                  <a:lnTo>
                    <a:pt x="489" y="427"/>
                  </a:lnTo>
                  <a:lnTo>
                    <a:pt x="557" y="494"/>
                  </a:lnTo>
                  <a:lnTo>
                    <a:pt x="494" y="557"/>
                  </a:lnTo>
                  <a:lnTo>
                    <a:pt x="427" y="489"/>
                  </a:lnTo>
                  <a:lnTo>
                    <a:pt x="404" y="503"/>
                  </a:lnTo>
                  <a:lnTo>
                    <a:pt x="377" y="514"/>
                  </a:lnTo>
                  <a:lnTo>
                    <a:pt x="350" y="521"/>
                  </a:lnTo>
                  <a:lnTo>
                    <a:pt x="350" y="613"/>
                  </a:lnTo>
                  <a:lnTo>
                    <a:pt x="262" y="613"/>
                  </a:lnTo>
                  <a:lnTo>
                    <a:pt x="262" y="521"/>
                  </a:lnTo>
                  <a:lnTo>
                    <a:pt x="224" y="510"/>
                  </a:lnTo>
                  <a:lnTo>
                    <a:pt x="189" y="491"/>
                  </a:lnTo>
                  <a:lnTo>
                    <a:pt x="123" y="557"/>
                  </a:lnTo>
                  <a:lnTo>
                    <a:pt x="60" y="494"/>
                  </a:lnTo>
                  <a:lnTo>
                    <a:pt x="126" y="430"/>
                  </a:lnTo>
                  <a:lnTo>
                    <a:pt x="112" y="405"/>
                  </a:lnTo>
                  <a:lnTo>
                    <a:pt x="100" y="379"/>
                  </a:lnTo>
                  <a:lnTo>
                    <a:pt x="92" y="350"/>
                  </a:lnTo>
                  <a:lnTo>
                    <a:pt x="0" y="350"/>
                  </a:lnTo>
                  <a:lnTo>
                    <a:pt x="0" y="262"/>
                  </a:lnTo>
                  <a:lnTo>
                    <a:pt x="92" y="262"/>
                  </a:lnTo>
                  <a:lnTo>
                    <a:pt x="100" y="236"/>
                  </a:lnTo>
                  <a:lnTo>
                    <a:pt x="110" y="210"/>
                  </a:lnTo>
                  <a:lnTo>
                    <a:pt x="123" y="186"/>
                  </a:lnTo>
                  <a:lnTo>
                    <a:pt x="60" y="123"/>
                  </a:lnTo>
                  <a:lnTo>
                    <a:pt x="123" y="60"/>
                  </a:lnTo>
                  <a:lnTo>
                    <a:pt x="186" y="123"/>
                  </a:lnTo>
                  <a:lnTo>
                    <a:pt x="210" y="110"/>
                  </a:lnTo>
                  <a:lnTo>
                    <a:pt x="236" y="100"/>
                  </a:lnTo>
                  <a:lnTo>
                    <a:pt x="262" y="9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06"/>
            <p:cNvSpPr>
              <a:spLocks noEditPoints="1"/>
            </p:cNvSpPr>
            <p:nvPr/>
          </p:nvSpPr>
          <p:spPr bwMode="auto">
            <a:xfrm>
              <a:off x="6814037" y="2221205"/>
              <a:ext cx="390500" cy="389110"/>
            </a:xfrm>
            <a:custGeom>
              <a:avLst/>
              <a:gdLst>
                <a:gd name="T0" fmla="*/ 140 w 281"/>
                <a:gd name="T1" fmla="*/ 80 h 280"/>
                <a:gd name="T2" fmla="*/ 121 w 281"/>
                <a:gd name="T3" fmla="*/ 83 h 280"/>
                <a:gd name="T4" fmla="*/ 105 w 281"/>
                <a:gd name="T5" fmla="*/ 91 h 280"/>
                <a:gd name="T6" fmla="*/ 92 w 281"/>
                <a:gd name="T7" fmla="*/ 104 h 280"/>
                <a:gd name="T8" fmla="*/ 83 w 281"/>
                <a:gd name="T9" fmla="*/ 121 h 280"/>
                <a:gd name="T10" fmla="*/ 80 w 281"/>
                <a:gd name="T11" fmla="*/ 140 h 280"/>
                <a:gd name="T12" fmla="*/ 83 w 281"/>
                <a:gd name="T13" fmla="*/ 159 h 280"/>
                <a:gd name="T14" fmla="*/ 92 w 281"/>
                <a:gd name="T15" fmla="*/ 175 h 280"/>
                <a:gd name="T16" fmla="*/ 105 w 281"/>
                <a:gd name="T17" fmla="*/ 188 h 280"/>
                <a:gd name="T18" fmla="*/ 121 w 281"/>
                <a:gd name="T19" fmla="*/ 197 h 280"/>
                <a:gd name="T20" fmla="*/ 140 w 281"/>
                <a:gd name="T21" fmla="*/ 200 h 280"/>
                <a:gd name="T22" fmla="*/ 159 w 281"/>
                <a:gd name="T23" fmla="*/ 197 h 280"/>
                <a:gd name="T24" fmla="*/ 176 w 281"/>
                <a:gd name="T25" fmla="*/ 188 h 280"/>
                <a:gd name="T26" fmla="*/ 189 w 281"/>
                <a:gd name="T27" fmla="*/ 175 h 280"/>
                <a:gd name="T28" fmla="*/ 197 w 281"/>
                <a:gd name="T29" fmla="*/ 159 h 280"/>
                <a:gd name="T30" fmla="*/ 201 w 281"/>
                <a:gd name="T31" fmla="*/ 140 h 280"/>
                <a:gd name="T32" fmla="*/ 197 w 281"/>
                <a:gd name="T33" fmla="*/ 121 h 280"/>
                <a:gd name="T34" fmla="*/ 189 w 281"/>
                <a:gd name="T35" fmla="*/ 104 h 280"/>
                <a:gd name="T36" fmla="*/ 176 w 281"/>
                <a:gd name="T37" fmla="*/ 91 h 280"/>
                <a:gd name="T38" fmla="*/ 159 w 281"/>
                <a:gd name="T39" fmla="*/ 83 h 280"/>
                <a:gd name="T40" fmla="*/ 140 w 281"/>
                <a:gd name="T41" fmla="*/ 80 h 280"/>
                <a:gd name="T42" fmla="*/ 121 w 281"/>
                <a:gd name="T43" fmla="*/ 0 h 280"/>
                <a:gd name="T44" fmla="*/ 160 w 281"/>
                <a:gd name="T45" fmla="*/ 0 h 280"/>
                <a:gd name="T46" fmla="*/ 160 w 281"/>
                <a:gd name="T47" fmla="*/ 42 h 280"/>
                <a:gd name="T48" fmla="*/ 180 w 281"/>
                <a:gd name="T49" fmla="*/ 48 h 280"/>
                <a:gd name="T50" fmla="*/ 197 w 281"/>
                <a:gd name="T51" fmla="*/ 57 h 280"/>
                <a:gd name="T52" fmla="*/ 227 w 281"/>
                <a:gd name="T53" fmla="*/ 27 h 280"/>
                <a:gd name="T54" fmla="*/ 254 w 281"/>
                <a:gd name="T55" fmla="*/ 56 h 280"/>
                <a:gd name="T56" fmla="*/ 224 w 281"/>
                <a:gd name="T57" fmla="*/ 86 h 280"/>
                <a:gd name="T58" fmla="*/ 233 w 281"/>
                <a:gd name="T59" fmla="*/ 102 h 280"/>
                <a:gd name="T60" fmla="*/ 239 w 281"/>
                <a:gd name="T61" fmla="*/ 120 h 280"/>
                <a:gd name="T62" fmla="*/ 281 w 281"/>
                <a:gd name="T63" fmla="*/ 120 h 280"/>
                <a:gd name="T64" fmla="*/ 281 w 281"/>
                <a:gd name="T65" fmla="*/ 159 h 280"/>
                <a:gd name="T66" fmla="*/ 239 w 281"/>
                <a:gd name="T67" fmla="*/ 159 h 280"/>
                <a:gd name="T68" fmla="*/ 233 w 281"/>
                <a:gd name="T69" fmla="*/ 179 h 280"/>
                <a:gd name="T70" fmla="*/ 224 w 281"/>
                <a:gd name="T71" fmla="*/ 195 h 280"/>
                <a:gd name="T72" fmla="*/ 254 w 281"/>
                <a:gd name="T73" fmla="*/ 226 h 280"/>
                <a:gd name="T74" fmla="*/ 227 w 281"/>
                <a:gd name="T75" fmla="*/ 254 h 280"/>
                <a:gd name="T76" fmla="*/ 195 w 281"/>
                <a:gd name="T77" fmla="*/ 224 h 280"/>
                <a:gd name="T78" fmla="*/ 178 w 281"/>
                <a:gd name="T79" fmla="*/ 233 h 280"/>
                <a:gd name="T80" fmla="*/ 160 w 281"/>
                <a:gd name="T81" fmla="*/ 238 h 280"/>
                <a:gd name="T82" fmla="*/ 160 w 281"/>
                <a:gd name="T83" fmla="*/ 280 h 280"/>
                <a:gd name="T84" fmla="*/ 121 w 281"/>
                <a:gd name="T85" fmla="*/ 280 h 280"/>
                <a:gd name="T86" fmla="*/ 121 w 281"/>
                <a:gd name="T87" fmla="*/ 238 h 280"/>
                <a:gd name="T88" fmla="*/ 102 w 281"/>
                <a:gd name="T89" fmla="*/ 233 h 280"/>
                <a:gd name="T90" fmla="*/ 87 w 281"/>
                <a:gd name="T91" fmla="*/ 225 h 280"/>
                <a:gd name="T92" fmla="*/ 57 w 281"/>
                <a:gd name="T93" fmla="*/ 254 h 280"/>
                <a:gd name="T94" fmla="*/ 28 w 281"/>
                <a:gd name="T95" fmla="*/ 226 h 280"/>
                <a:gd name="T96" fmla="*/ 58 w 281"/>
                <a:gd name="T97" fmla="*/ 196 h 280"/>
                <a:gd name="T98" fmla="*/ 49 w 281"/>
                <a:gd name="T99" fmla="*/ 179 h 280"/>
                <a:gd name="T100" fmla="*/ 42 w 281"/>
                <a:gd name="T101" fmla="*/ 159 h 280"/>
                <a:gd name="T102" fmla="*/ 0 w 281"/>
                <a:gd name="T103" fmla="*/ 159 h 280"/>
                <a:gd name="T104" fmla="*/ 0 w 281"/>
                <a:gd name="T105" fmla="*/ 120 h 280"/>
                <a:gd name="T106" fmla="*/ 42 w 281"/>
                <a:gd name="T107" fmla="*/ 120 h 280"/>
                <a:gd name="T108" fmla="*/ 47 w 281"/>
                <a:gd name="T109" fmla="*/ 102 h 280"/>
                <a:gd name="T110" fmla="*/ 57 w 281"/>
                <a:gd name="T111" fmla="*/ 85 h 280"/>
                <a:gd name="T112" fmla="*/ 28 w 281"/>
                <a:gd name="T113" fmla="*/ 56 h 280"/>
                <a:gd name="T114" fmla="*/ 57 w 281"/>
                <a:gd name="T115" fmla="*/ 27 h 280"/>
                <a:gd name="T116" fmla="*/ 85 w 281"/>
                <a:gd name="T117" fmla="*/ 56 h 280"/>
                <a:gd name="T118" fmla="*/ 102 w 281"/>
                <a:gd name="T119" fmla="*/ 48 h 280"/>
                <a:gd name="T120" fmla="*/ 121 w 281"/>
                <a:gd name="T121" fmla="*/ 42 h 280"/>
                <a:gd name="T122" fmla="*/ 121 w 281"/>
                <a:gd name="T123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1" h="280">
                  <a:moveTo>
                    <a:pt x="140" y="80"/>
                  </a:moveTo>
                  <a:lnTo>
                    <a:pt x="121" y="83"/>
                  </a:lnTo>
                  <a:lnTo>
                    <a:pt x="105" y="91"/>
                  </a:lnTo>
                  <a:lnTo>
                    <a:pt x="92" y="104"/>
                  </a:lnTo>
                  <a:lnTo>
                    <a:pt x="83" y="121"/>
                  </a:lnTo>
                  <a:lnTo>
                    <a:pt x="80" y="140"/>
                  </a:lnTo>
                  <a:lnTo>
                    <a:pt x="83" y="159"/>
                  </a:lnTo>
                  <a:lnTo>
                    <a:pt x="92" y="175"/>
                  </a:lnTo>
                  <a:lnTo>
                    <a:pt x="105" y="188"/>
                  </a:lnTo>
                  <a:lnTo>
                    <a:pt x="121" y="197"/>
                  </a:lnTo>
                  <a:lnTo>
                    <a:pt x="140" y="200"/>
                  </a:lnTo>
                  <a:lnTo>
                    <a:pt x="159" y="197"/>
                  </a:lnTo>
                  <a:lnTo>
                    <a:pt x="176" y="188"/>
                  </a:lnTo>
                  <a:lnTo>
                    <a:pt x="189" y="175"/>
                  </a:lnTo>
                  <a:lnTo>
                    <a:pt x="197" y="159"/>
                  </a:lnTo>
                  <a:lnTo>
                    <a:pt x="201" y="140"/>
                  </a:lnTo>
                  <a:lnTo>
                    <a:pt x="197" y="121"/>
                  </a:lnTo>
                  <a:lnTo>
                    <a:pt x="189" y="104"/>
                  </a:lnTo>
                  <a:lnTo>
                    <a:pt x="176" y="91"/>
                  </a:lnTo>
                  <a:lnTo>
                    <a:pt x="159" y="83"/>
                  </a:lnTo>
                  <a:lnTo>
                    <a:pt x="140" y="80"/>
                  </a:lnTo>
                  <a:close/>
                  <a:moveTo>
                    <a:pt x="121" y="0"/>
                  </a:moveTo>
                  <a:lnTo>
                    <a:pt x="160" y="0"/>
                  </a:lnTo>
                  <a:lnTo>
                    <a:pt x="160" y="42"/>
                  </a:lnTo>
                  <a:lnTo>
                    <a:pt x="180" y="48"/>
                  </a:lnTo>
                  <a:lnTo>
                    <a:pt x="197" y="57"/>
                  </a:lnTo>
                  <a:lnTo>
                    <a:pt x="227" y="27"/>
                  </a:lnTo>
                  <a:lnTo>
                    <a:pt x="254" y="56"/>
                  </a:lnTo>
                  <a:lnTo>
                    <a:pt x="224" y="86"/>
                  </a:lnTo>
                  <a:lnTo>
                    <a:pt x="233" y="102"/>
                  </a:lnTo>
                  <a:lnTo>
                    <a:pt x="239" y="120"/>
                  </a:lnTo>
                  <a:lnTo>
                    <a:pt x="281" y="120"/>
                  </a:lnTo>
                  <a:lnTo>
                    <a:pt x="281" y="159"/>
                  </a:lnTo>
                  <a:lnTo>
                    <a:pt x="239" y="159"/>
                  </a:lnTo>
                  <a:lnTo>
                    <a:pt x="233" y="179"/>
                  </a:lnTo>
                  <a:lnTo>
                    <a:pt x="224" y="195"/>
                  </a:lnTo>
                  <a:lnTo>
                    <a:pt x="254" y="226"/>
                  </a:lnTo>
                  <a:lnTo>
                    <a:pt x="227" y="254"/>
                  </a:lnTo>
                  <a:lnTo>
                    <a:pt x="195" y="224"/>
                  </a:lnTo>
                  <a:lnTo>
                    <a:pt x="178" y="233"/>
                  </a:lnTo>
                  <a:lnTo>
                    <a:pt x="160" y="238"/>
                  </a:lnTo>
                  <a:lnTo>
                    <a:pt x="160" y="280"/>
                  </a:lnTo>
                  <a:lnTo>
                    <a:pt x="121" y="280"/>
                  </a:lnTo>
                  <a:lnTo>
                    <a:pt x="121" y="238"/>
                  </a:lnTo>
                  <a:lnTo>
                    <a:pt x="102" y="233"/>
                  </a:lnTo>
                  <a:lnTo>
                    <a:pt x="87" y="225"/>
                  </a:lnTo>
                  <a:lnTo>
                    <a:pt x="57" y="254"/>
                  </a:lnTo>
                  <a:lnTo>
                    <a:pt x="28" y="226"/>
                  </a:lnTo>
                  <a:lnTo>
                    <a:pt x="58" y="196"/>
                  </a:lnTo>
                  <a:lnTo>
                    <a:pt x="49" y="179"/>
                  </a:lnTo>
                  <a:lnTo>
                    <a:pt x="42" y="159"/>
                  </a:lnTo>
                  <a:lnTo>
                    <a:pt x="0" y="159"/>
                  </a:lnTo>
                  <a:lnTo>
                    <a:pt x="0" y="120"/>
                  </a:lnTo>
                  <a:lnTo>
                    <a:pt x="42" y="120"/>
                  </a:lnTo>
                  <a:lnTo>
                    <a:pt x="47" y="102"/>
                  </a:lnTo>
                  <a:lnTo>
                    <a:pt x="57" y="85"/>
                  </a:lnTo>
                  <a:lnTo>
                    <a:pt x="28" y="56"/>
                  </a:lnTo>
                  <a:lnTo>
                    <a:pt x="57" y="27"/>
                  </a:lnTo>
                  <a:lnTo>
                    <a:pt x="85" y="56"/>
                  </a:lnTo>
                  <a:lnTo>
                    <a:pt x="102" y="48"/>
                  </a:lnTo>
                  <a:lnTo>
                    <a:pt x="121" y="4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DA6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07"/>
            <p:cNvSpPr>
              <a:spLocks noEditPoints="1"/>
            </p:cNvSpPr>
            <p:nvPr/>
          </p:nvSpPr>
          <p:spPr bwMode="auto">
            <a:xfrm>
              <a:off x="4796223" y="1827927"/>
              <a:ext cx="496116" cy="496116"/>
            </a:xfrm>
            <a:custGeom>
              <a:avLst/>
              <a:gdLst>
                <a:gd name="T0" fmla="*/ 156 w 357"/>
                <a:gd name="T1" fmla="*/ 101 h 357"/>
                <a:gd name="T2" fmla="*/ 120 w 357"/>
                <a:gd name="T3" fmla="*/ 122 h 357"/>
                <a:gd name="T4" fmla="*/ 101 w 357"/>
                <a:gd name="T5" fmla="*/ 157 h 357"/>
                <a:gd name="T6" fmla="*/ 101 w 357"/>
                <a:gd name="T7" fmla="*/ 199 h 357"/>
                <a:gd name="T8" fmla="*/ 120 w 357"/>
                <a:gd name="T9" fmla="*/ 234 h 357"/>
                <a:gd name="T10" fmla="*/ 156 w 357"/>
                <a:gd name="T11" fmla="*/ 255 h 357"/>
                <a:gd name="T12" fmla="*/ 199 w 357"/>
                <a:gd name="T13" fmla="*/ 255 h 357"/>
                <a:gd name="T14" fmla="*/ 234 w 357"/>
                <a:gd name="T15" fmla="*/ 234 h 357"/>
                <a:gd name="T16" fmla="*/ 255 w 357"/>
                <a:gd name="T17" fmla="*/ 199 h 357"/>
                <a:gd name="T18" fmla="*/ 255 w 357"/>
                <a:gd name="T19" fmla="*/ 157 h 357"/>
                <a:gd name="T20" fmla="*/ 234 w 357"/>
                <a:gd name="T21" fmla="*/ 122 h 357"/>
                <a:gd name="T22" fmla="*/ 199 w 357"/>
                <a:gd name="T23" fmla="*/ 101 h 357"/>
                <a:gd name="T24" fmla="*/ 139 w 357"/>
                <a:gd name="T25" fmla="*/ 0 h 357"/>
                <a:gd name="T26" fmla="*/ 216 w 357"/>
                <a:gd name="T27" fmla="*/ 50 h 357"/>
                <a:gd name="T28" fmla="*/ 272 w 357"/>
                <a:gd name="T29" fmla="*/ 27 h 357"/>
                <a:gd name="T30" fmla="*/ 281 w 357"/>
                <a:gd name="T31" fmla="*/ 27 h 357"/>
                <a:gd name="T32" fmla="*/ 331 w 357"/>
                <a:gd name="T33" fmla="*/ 78 h 357"/>
                <a:gd name="T34" fmla="*/ 296 w 357"/>
                <a:gd name="T35" fmla="*/ 114 h 357"/>
                <a:gd name="T36" fmla="*/ 357 w 357"/>
                <a:gd name="T37" fmla="*/ 140 h 357"/>
                <a:gd name="T38" fmla="*/ 352 w 357"/>
                <a:gd name="T39" fmla="*/ 217 h 357"/>
                <a:gd name="T40" fmla="*/ 306 w 357"/>
                <a:gd name="T41" fmla="*/ 217 h 357"/>
                <a:gd name="T42" fmla="*/ 327 w 357"/>
                <a:gd name="T43" fmla="*/ 274 h 357"/>
                <a:gd name="T44" fmla="*/ 327 w 357"/>
                <a:gd name="T45" fmla="*/ 281 h 357"/>
                <a:gd name="T46" fmla="*/ 276 w 357"/>
                <a:gd name="T47" fmla="*/ 332 h 357"/>
                <a:gd name="T48" fmla="*/ 241 w 357"/>
                <a:gd name="T49" fmla="*/ 297 h 357"/>
                <a:gd name="T50" fmla="*/ 218 w 357"/>
                <a:gd name="T51" fmla="*/ 357 h 357"/>
                <a:gd name="T52" fmla="*/ 141 w 357"/>
                <a:gd name="T53" fmla="*/ 308 h 357"/>
                <a:gd name="T54" fmla="*/ 83 w 357"/>
                <a:gd name="T55" fmla="*/ 329 h 357"/>
                <a:gd name="T56" fmla="*/ 76 w 357"/>
                <a:gd name="T57" fmla="*/ 329 h 357"/>
                <a:gd name="T58" fmla="*/ 26 w 357"/>
                <a:gd name="T59" fmla="*/ 277 h 357"/>
                <a:gd name="T60" fmla="*/ 48 w 357"/>
                <a:gd name="T61" fmla="*/ 216 h 357"/>
                <a:gd name="T62" fmla="*/ 0 w 357"/>
                <a:gd name="T63" fmla="*/ 139 h 357"/>
                <a:gd name="T64" fmla="*/ 60 w 357"/>
                <a:gd name="T65" fmla="*/ 112 h 357"/>
                <a:gd name="T66" fmla="*/ 26 w 357"/>
                <a:gd name="T67" fmla="*/ 78 h 357"/>
                <a:gd name="T68" fmla="*/ 76 w 357"/>
                <a:gd name="T69" fmla="*/ 27 h 357"/>
                <a:gd name="T70" fmla="*/ 83 w 357"/>
                <a:gd name="T71" fmla="*/ 27 h 357"/>
                <a:gd name="T72" fmla="*/ 139 w 357"/>
                <a:gd name="T73" fmla="*/ 5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7" h="357">
                  <a:moveTo>
                    <a:pt x="178" y="98"/>
                  </a:moveTo>
                  <a:lnTo>
                    <a:pt x="156" y="101"/>
                  </a:lnTo>
                  <a:lnTo>
                    <a:pt x="137" y="109"/>
                  </a:lnTo>
                  <a:lnTo>
                    <a:pt x="120" y="122"/>
                  </a:lnTo>
                  <a:lnTo>
                    <a:pt x="108" y="137"/>
                  </a:lnTo>
                  <a:lnTo>
                    <a:pt x="101" y="157"/>
                  </a:lnTo>
                  <a:lnTo>
                    <a:pt x="97" y="178"/>
                  </a:lnTo>
                  <a:lnTo>
                    <a:pt x="101" y="199"/>
                  </a:lnTo>
                  <a:lnTo>
                    <a:pt x="108" y="219"/>
                  </a:lnTo>
                  <a:lnTo>
                    <a:pt x="120" y="234"/>
                  </a:lnTo>
                  <a:lnTo>
                    <a:pt x="137" y="247"/>
                  </a:lnTo>
                  <a:lnTo>
                    <a:pt x="156" y="255"/>
                  </a:lnTo>
                  <a:lnTo>
                    <a:pt x="178" y="258"/>
                  </a:lnTo>
                  <a:lnTo>
                    <a:pt x="199" y="255"/>
                  </a:lnTo>
                  <a:lnTo>
                    <a:pt x="218" y="247"/>
                  </a:lnTo>
                  <a:lnTo>
                    <a:pt x="234" y="234"/>
                  </a:lnTo>
                  <a:lnTo>
                    <a:pt x="247" y="219"/>
                  </a:lnTo>
                  <a:lnTo>
                    <a:pt x="255" y="199"/>
                  </a:lnTo>
                  <a:lnTo>
                    <a:pt x="258" y="178"/>
                  </a:lnTo>
                  <a:lnTo>
                    <a:pt x="255" y="157"/>
                  </a:lnTo>
                  <a:lnTo>
                    <a:pt x="247" y="137"/>
                  </a:lnTo>
                  <a:lnTo>
                    <a:pt x="234" y="122"/>
                  </a:lnTo>
                  <a:lnTo>
                    <a:pt x="218" y="109"/>
                  </a:lnTo>
                  <a:lnTo>
                    <a:pt x="199" y="101"/>
                  </a:lnTo>
                  <a:lnTo>
                    <a:pt x="178" y="98"/>
                  </a:lnTo>
                  <a:close/>
                  <a:moveTo>
                    <a:pt x="139" y="0"/>
                  </a:moveTo>
                  <a:lnTo>
                    <a:pt x="216" y="0"/>
                  </a:lnTo>
                  <a:lnTo>
                    <a:pt x="216" y="50"/>
                  </a:lnTo>
                  <a:lnTo>
                    <a:pt x="241" y="60"/>
                  </a:lnTo>
                  <a:lnTo>
                    <a:pt x="272" y="27"/>
                  </a:lnTo>
                  <a:lnTo>
                    <a:pt x="276" y="23"/>
                  </a:lnTo>
                  <a:lnTo>
                    <a:pt x="281" y="27"/>
                  </a:lnTo>
                  <a:lnTo>
                    <a:pt x="327" y="74"/>
                  </a:lnTo>
                  <a:lnTo>
                    <a:pt x="331" y="78"/>
                  </a:lnTo>
                  <a:lnTo>
                    <a:pt x="327" y="82"/>
                  </a:lnTo>
                  <a:lnTo>
                    <a:pt x="296" y="114"/>
                  </a:lnTo>
                  <a:lnTo>
                    <a:pt x="306" y="140"/>
                  </a:lnTo>
                  <a:lnTo>
                    <a:pt x="357" y="140"/>
                  </a:lnTo>
                  <a:lnTo>
                    <a:pt x="357" y="217"/>
                  </a:lnTo>
                  <a:lnTo>
                    <a:pt x="352" y="217"/>
                  </a:lnTo>
                  <a:lnTo>
                    <a:pt x="352" y="217"/>
                  </a:lnTo>
                  <a:lnTo>
                    <a:pt x="306" y="217"/>
                  </a:lnTo>
                  <a:lnTo>
                    <a:pt x="296" y="242"/>
                  </a:lnTo>
                  <a:lnTo>
                    <a:pt x="327" y="274"/>
                  </a:lnTo>
                  <a:lnTo>
                    <a:pt x="331" y="277"/>
                  </a:lnTo>
                  <a:lnTo>
                    <a:pt x="327" y="281"/>
                  </a:lnTo>
                  <a:lnTo>
                    <a:pt x="281" y="329"/>
                  </a:lnTo>
                  <a:lnTo>
                    <a:pt x="276" y="332"/>
                  </a:lnTo>
                  <a:lnTo>
                    <a:pt x="272" y="329"/>
                  </a:lnTo>
                  <a:lnTo>
                    <a:pt x="241" y="297"/>
                  </a:lnTo>
                  <a:lnTo>
                    <a:pt x="218" y="306"/>
                  </a:lnTo>
                  <a:lnTo>
                    <a:pt x="218" y="357"/>
                  </a:lnTo>
                  <a:lnTo>
                    <a:pt x="141" y="357"/>
                  </a:lnTo>
                  <a:lnTo>
                    <a:pt x="141" y="308"/>
                  </a:lnTo>
                  <a:lnTo>
                    <a:pt x="115" y="297"/>
                  </a:lnTo>
                  <a:lnTo>
                    <a:pt x="83" y="329"/>
                  </a:lnTo>
                  <a:lnTo>
                    <a:pt x="80" y="332"/>
                  </a:lnTo>
                  <a:lnTo>
                    <a:pt x="76" y="329"/>
                  </a:lnTo>
                  <a:lnTo>
                    <a:pt x="30" y="281"/>
                  </a:lnTo>
                  <a:lnTo>
                    <a:pt x="26" y="277"/>
                  </a:lnTo>
                  <a:lnTo>
                    <a:pt x="60" y="243"/>
                  </a:lnTo>
                  <a:lnTo>
                    <a:pt x="48" y="216"/>
                  </a:lnTo>
                  <a:lnTo>
                    <a:pt x="0" y="216"/>
                  </a:lnTo>
                  <a:lnTo>
                    <a:pt x="0" y="139"/>
                  </a:lnTo>
                  <a:lnTo>
                    <a:pt x="49" y="139"/>
                  </a:lnTo>
                  <a:lnTo>
                    <a:pt x="60" y="112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30" y="74"/>
                  </a:lnTo>
                  <a:lnTo>
                    <a:pt x="76" y="27"/>
                  </a:lnTo>
                  <a:lnTo>
                    <a:pt x="80" y="23"/>
                  </a:lnTo>
                  <a:lnTo>
                    <a:pt x="83" y="27"/>
                  </a:lnTo>
                  <a:lnTo>
                    <a:pt x="115" y="59"/>
                  </a:lnTo>
                  <a:lnTo>
                    <a:pt x="139" y="5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08"/>
            <p:cNvSpPr>
              <a:spLocks noEditPoints="1"/>
            </p:cNvSpPr>
            <p:nvPr/>
          </p:nvSpPr>
          <p:spPr bwMode="auto">
            <a:xfrm>
              <a:off x="6067779" y="2814599"/>
              <a:ext cx="290443" cy="289053"/>
            </a:xfrm>
            <a:custGeom>
              <a:avLst/>
              <a:gdLst>
                <a:gd name="T0" fmla="*/ 85 w 209"/>
                <a:gd name="T1" fmla="*/ 60 h 208"/>
                <a:gd name="T2" fmla="*/ 61 w 209"/>
                <a:gd name="T3" fmla="*/ 85 h 208"/>
                <a:gd name="T4" fmla="*/ 61 w 209"/>
                <a:gd name="T5" fmla="*/ 121 h 208"/>
                <a:gd name="T6" fmla="*/ 85 w 209"/>
                <a:gd name="T7" fmla="*/ 146 h 208"/>
                <a:gd name="T8" fmla="*/ 122 w 209"/>
                <a:gd name="T9" fmla="*/ 146 h 208"/>
                <a:gd name="T10" fmla="*/ 147 w 209"/>
                <a:gd name="T11" fmla="*/ 121 h 208"/>
                <a:gd name="T12" fmla="*/ 147 w 209"/>
                <a:gd name="T13" fmla="*/ 85 h 208"/>
                <a:gd name="T14" fmla="*/ 122 w 209"/>
                <a:gd name="T15" fmla="*/ 60 h 208"/>
                <a:gd name="T16" fmla="*/ 81 w 209"/>
                <a:gd name="T17" fmla="*/ 0 h 208"/>
                <a:gd name="T18" fmla="*/ 126 w 209"/>
                <a:gd name="T19" fmla="*/ 28 h 208"/>
                <a:gd name="T20" fmla="*/ 140 w 209"/>
                <a:gd name="T21" fmla="*/ 34 h 208"/>
                <a:gd name="T22" fmla="*/ 161 w 209"/>
                <a:gd name="T23" fmla="*/ 13 h 208"/>
                <a:gd name="T24" fmla="*/ 192 w 209"/>
                <a:gd name="T25" fmla="*/ 43 h 208"/>
                <a:gd name="T26" fmla="*/ 192 w 209"/>
                <a:gd name="T27" fmla="*/ 48 h 208"/>
                <a:gd name="T28" fmla="*/ 176 w 209"/>
                <a:gd name="T29" fmla="*/ 73 h 208"/>
                <a:gd name="T30" fmla="*/ 209 w 209"/>
                <a:gd name="T31" fmla="*/ 81 h 208"/>
                <a:gd name="T32" fmla="*/ 205 w 209"/>
                <a:gd name="T33" fmla="*/ 127 h 208"/>
                <a:gd name="T34" fmla="*/ 178 w 209"/>
                <a:gd name="T35" fmla="*/ 127 h 208"/>
                <a:gd name="T36" fmla="*/ 173 w 209"/>
                <a:gd name="T37" fmla="*/ 141 h 208"/>
                <a:gd name="T38" fmla="*/ 194 w 209"/>
                <a:gd name="T39" fmla="*/ 162 h 208"/>
                <a:gd name="T40" fmla="*/ 164 w 209"/>
                <a:gd name="T41" fmla="*/ 191 h 208"/>
                <a:gd name="T42" fmla="*/ 140 w 209"/>
                <a:gd name="T43" fmla="*/ 172 h 208"/>
                <a:gd name="T44" fmla="*/ 127 w 209"/>
                <a:gd name="T45" fmla="*/ 178 h 208"/>
                <a:gd name="T46" fmla="*/ 81 w 209"/>
                <a:gd name="T47" fmla="*/ 208 h 208"/>
                <a:gd name="T48" fmla="*/ 75 w 209"/>
                <a:gd name="T49" fmla="*/ 176 h 208"/>
                <a:gd name="T50" fmla="*/ 49 w 209"/>
                <a:gd name="T51" fmla="*/ 191 h 208"/>
                <a:gd name="T52" fmla="*/ 17 w 209"/>
                <a:gd name="T53" fmla="*/ 163 h 208"/>
                <a:gd name="T54" fmla="*/ 17 w 209"/>
                <a:gd name="T55" fmla="*/ 159 h 208"/>
                <a:gd name="T56" fmla="*/ 32 w 209"/>
                <a:gd name="T57" fmla="*/ 133 h 208"/>
                <a:gd name="T58" fmla="*/ 0 w 209"/>
                <a:gd name="T59" fmla="*/ 125 h 208"/>
                <a:gd name="T60" fmla="*/ 29 w 209"/>
                <a:gd name="T61" fmla="*/ 81 h 208"/>
                <a:gd name="T62" fmla="*/ 34 w 209"/>
                <a:gd name="T63" fmla="*/ 65 h 208"/>
                <a:gd name="T64" fmla="*/ 15 w 209"/>
                <a:gd name="T65" fmla="*/ 45 h 208"/>
                <a:gd name="T66" fmla="*/ 45 w 209"/>
                <a:gd name="T67" fmla="*/ 15 h 208"/>
                <a:gd name="T68" fmla="*/ 49 w 209"/>
                <a:gd name="T69" fmla="*/ 15 h 208"/>
                <a:gd name="T70" fmla="*/ 74 w 209"/>
                <a:gd name="T71" fmla="*/ 31 h 208"/>
                <a:gd name="T72" fmla="*/ 81 w 209"/>
                <a:gd name="T7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9" h="208">
                  <a:moveTo>
                    <a:pt x="104" y="56"/>
                  </a:moveTo>
                  <a:lnTo>
                    <a:pt x="85" y="60"/>
                  </a:lnTo>
                  <a:lnTo>
                    <a:pt x="71" y="70"/>
                  </a:lnTo>
                  <a:lnTo>
                    <a:pt x="61" y="85"/>
                  </a:lnTo>
                  <a:lnTo>
                    <a:pt x="57" y="103"/>
                  </a:lnTo>
                  <a:lnTo>
                    <a:pt x="61" y="121"/>
                  </a:lnTo>
                  <a:lnTo>
                    <a:pt x="71" y="137"/>
                  </a:lnTo>
                  <a:lnTo>
                    <a:pt x="85" y="146"/>
                  </a:lnTo>
                  <a:lnTo>
                    <a:pt x="104" y="150"/>
                  </a:lnTo>
                  <a:lnTo>
                    <a:pt x="122" y="146"/>
                  </a:lnTo>
                  <a:lnTo>
                    <a:pt x="136" y="137"/>
                  </a:lnTo>
                  <a:lnTo>
                    <a:pt x="147" y="121"/>
                  </a:lnTo>
                  <a:lnTo>
                    <a:pt x="151" y="103"/>
                  </a:lnTo>
                  <a:lnTo>
                    <a:pt x="147" y="85"/>
                  </a:lnTo>
                  <a:lnTo>
                    <a:pt x="136" y="70"/>
                  </a:lnTo>
                  <a:lnTo>
                    <a:pt x="122" y="60"/>
                  </a:lnTo>
                  <a:lnTo>
                    <a:pt x="104" y="56"/>
                  </a:lnTo>
                  <a:close/>
                  <a:moveTo>
                    <a:pt x="81" y="0"/>
                  </a:moveTo>
                  <a:lnTo>
                    <a:pt x="126" y="0"/>
                  </a:lnTo>
                  <a:lnTo>
                    <a:pt x="126" y="28"/>
                  </a:lnTo>
                  <a:lnTo>
                    <a:pt x="134" y="31"/>
                  </a:lnTo>
                  <a:lnTo>
                    <a:pt x="140" y="34"/>
                  </a:lnTo>
                  <a:lnTo>
                    <a:pt x="159" y="15"/>
                  </a:lnTo>
                  <a:lnTo>
                    <a:pt x="161" y="13"/>
                  </a:lnTo>
                  <a:lnTo>
                    <a:pt x="164" y="15"/>
                  </a:lnTo>
                  <a:lnTo>
                    <a:pt x="192" y="43"/>
                  </a:lnTo>
                  <a:lnTo>
                    <a:pt x="194" y="45"/>
                  </a:lnTo>
                  <a:lnTo>
                    <a:pt x="192" y="48"/>
                  </a:lnTo>
                  <a:lnTo>
                    <a:pt x="173" y="66"/>
                  </a:lnTo>
                  <a:lnTo>
                    <a:pt x="176" y="73"/>
                  </a:lnTo>
                  <a:lnTo>
                    <a:pt x="178" y="81"/>
                  </a:lnTo>
                  <a:lnTo>
                    <a:pt x="209" y="81"/>
                  </a:lnTo>
                  <a:lnTo>
                    <a:pt x="209" y="127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178" y="127"/>
                  </a:lnTo>
                  <a:lnTo>
                    <a:pt x="176" y="133"/>
                  </a:lnTo>
                  <a:lnTo>
                    <a:pt x="173" y="141"/>
                  </a:lnTo>
                  <a:lnTo>
                    <a:pt x="192" y="159"/>
                  </a:lnTo>
                  <a:lnTo>
                    <a:pt x="194" y="162"/>
                  </a:lnTo>
                  <a:lnTo>
                    <a:pt x="192" y="163"/>
                  </a:lnTo>
                  <a:lnTo>
                    <a:pt x="164" y="191"/>
                  </a:lnTo>
                  <a:lnTo>
                    <a:pt x="161" y="193"/>
                  </a:lnTo>
                  <a:lnTo>
                    <a:pt x="140" y="172"/>
                  </a:lnTo>
                  <a:lnTo>
                    <a:pt x="134" y="175"/>
                  </a:lnTo>
                  <a:lnTo>
                    <a:pt x="127" y="178"/>
                  </a:lnTo>
                  <a:lnTo>
                    <a:pt x="127" y="208"/>
                  </a:lnTo>
                  <a:lnTo>
                    <a:pt x="81" y="208"/>
                  </a:lnTo>
                  <a:lnTo>
                    <a:pt x="81" y="179"/>
                  </a:lnTo>
                  <a:lnTo>
                    <a:pt x="75" y="176"/>
                  </a:lnTo>
                  <a:lnTo>
                    <a:pt x="67" y="172"/>
                  </a:lnTo>
                  <a:lnTo>
                    <a:pt x="49" y="191"/>
                  </a:lnTo>
                  <a:lnTo>
                    <a:pt x="46" y="193"/>
                  </a:lnTo>
                  <a:lnTo>
                    <a:pt x="17" y="163"/>
                  </a:lnTo>
                  <a:lnTo>
                    <a:pt x="15" y="162"/>
                  </a:lnTo>
                  <a:lnTo>
                    <a:pt x="17" y="159"/>
                  </a:lnTo>
                  <a:lnTo>
                    <a:pt x="34" y="141"/>
                  </a:lnTo>
                  <a:lnTo>
                    <a:pt x="32" y="133"/>
                  </a:lnTo>
                  <a:lnTo>
                    <a:pt x="28" y="125"/>
                  </a:lnTo>
                  <a:lnTo>
                    <a:pt x="0" y="125"/>
                  </a:lnTo>
                  <a:lnTo>
                    <a:pt x="0" y="81"/>
                  </a:lnTo>
                  <a:lnTo>
                    <a:pt x="29" y="81"/>
                  </a:lnTo>
                  <a:lnTo>
                    <a:pt x="32" y="73"/>
                  </a:lnTo>
                  <a:lnTo>
                    <a:pt x="34" y="65"/>
                  </a:lnTo>
                  <a:lnTo>
                    <a:pt x="17" y="48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45" y="15"/>
                  </a:lnTo>
                  <a:lnTo>
                    <a:pt x="46" y="13"/>
                  </a:lnTo>
                  <a:lnTo>
                    <a:pt x="49" y="15"/>
                  </a:lnTo>
                  <a:lnTo>
                    <a:pt x="67" y="34"/>
                  </a:lnTo>
                  <a:lnTo>
                    <a:pt x="74" y="31"/>
                  </a:lnTo>
                  <a:lnTo>
                    <a:pt x="81" y="2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09"/>
            <p:cNvSpPr>
              <a:spLocks noEditPoints="1"/>
            </p:cNvSpPr>
            <p:nvPr/>
          </p:nvSpPr>
          <p:spPr bwMode="auto">
            <a:xfrm>
              <a:off x="6329039" y="1659775"/>
              <a:ext cx="289053" cy="290443"/>
            </a:xfrm>
            <a:custGeom>
              <a:avLst/>
              <a:gdLst>
                <a:gd name="T0" fmla="*/ 85 w 208"/>
                <a:gd name="T1" fmla="*/ 61 h 209"/>
                <a:gd name="T2" fmla="*/ 60 w 208"/>
                <a:gd name="T3" fmla="*/ 85 h 209"/>
                <a:gd name="T4" fmla="*/ 60 w 208"/>
                <a:gd name="T5" fmla="*/ 122 h 209"/>
                <a:gd name="T6" fmla="*/ 85 w 208"/>
                <a:gd name="T7" fmla="*/ 147 h 209"/>
                <a:gd name="T8" fmla="*/ 121 w 208"/>
                <a:gd name="T9" fmla="*/ 147 h 209"/>
                <a:gd name="T10" fmla="*/ 146 w 208"/>
                <a:gd name="T11" fmla="*/ 122 h 209"/>
                <a:gd name="T12" fmla="*/ 146 w 208"/>
                <a:gd name="T13" fmla="*/ 85 h 209"/>
                <a:gd name="T14" fmla="*/ 121 w 208"/>
                <a:gd name="T15" fmla="*/ 61 h 209"/>
                <a:gd name="T16" fmla="*/ 81 w 208"/>
                <a:gd name="T17" fmla="*/ 0 h 209"/>
                <a:gd name="T18" fmla="*/ 125 w 208"/>
                <a:gd name="T19" fmla="*/ 29 h 209"/>
                <a:gd name="T20" fmla="*/ 140 w 208"/>
                <a:gd name="T21" fmla="*/ 34 h 209"/>
                <a:gd name="T22" fmla="*/ 161 w 208"/>
                <a:gd name="T23" fmla="*/ 13 h 209"/>
                <a:gd name="T24" fmla="*/ 191 w 208"/>
                <a:gd name="T25" fmla="*/ 44 h 209"/>
                <a:gd name="T26" fmla="*/ 191 w 208"/>
                <a:gd name="T27" fmla="*/ 49 h 209"/>
                <a:gd name="T28" fmla="*/ 175 w 208"/>
                <a:gd name="T29" fmla="*/ 75 h 209"/>
                <a:gd name="T30" fmla="*/ 208 w 208"/>
                <a:gd name="T31" fmla="*/ 82 h 209"/>
                <a:gd name="T32" fmla="*/ 178 w 208"/>
                <a:gd name="T33" fmla="*/ 127 h 209"/>
                <a:gd name="T34" fmla="*/ 172 w 208"/>
                <a:gd name="T35" fmla="*/ 142 h 209"/>
                <a:gd name="T36" fmla="*/ 192 w 208"/>
                <a:gd name="T37" fmla="*/ 163 h 209"/>
                <a:gd name="T38" fmla="*/ 161 w 208"/>
                <a:gd name="T39" fmla="*/ 194 h 209"/>
                <a:gd name="T40" fmla="*/ 140 w 208"/>
                <a:gd name="T41" fmla="*/ 173 h 209"/>
                <a:gd name="T42" fmla="*/ 127 w 208"/>
                <a:gd name="T43" fmla="*/ 178 h 209"/>
                <a:gd name="T44" fmla="*/ 81 w 208"/>
                <a:gd name="T45" fmla="*/ 209 h 209"/>
                <a:gd name="T46" fmla="*/ 74 w 208"/>
                <a:gd name="T47" fmla="*/ 177 h 209"/>
                <a:gd name="T48" fmla="*/ 48 w 208"/>
                <a:gd name="T49" fmla="*/ 192 h 209"/>
                <a:gd name="T50" fmla="*/ 44 w 208"/>
                <a:gd name="T51" fmla="*/ 192 h 209"/>
                <a:gd name="T52" fmla="*/ 14 w 208"/>
                <a:gd name="T53" fmla="*/ 163 h 209"/>
                <a:gd name="T54" fmla="*/ 34 w 208"/>
                <a:gd name="T55" fmla="*/ 142 h 209"/>
                <a:gd name="T56" fmla="*/ 27 w 208"/>
                <a:gd name="T57" fmla="*/ 126 h 209"/>
                <a:gd name="T58" fmla="*/ 0 w 208"/>
                <a:gd name="T59" fmla="*/ 82 h 209"/>
                <a:gd name="T60" fmla="*/ 31 w 208"/>
                <a:gd name="T61" fmla="*/ 74 h 209"/>
                <a:gd name="T62" fmla="*/ 14 w 208"/>
                <a:gd name="T63" fmla="*/ 46 h 209"/>
                <a:gd name="T64" fmla="*/ 44 w 208"/>
                <a:gd name="T65" fmla="*/ 16 h 209"/>
                <a:gd name="T66" fmla="*/ 48 w 208"/>
                <a:gd name="T67" fmla="*/ 16 h 209"/>
                <a:gd name="T68" fmla="*/ 73 w 208"/>
                <a:gd name="T69" fmla="*/ 32 h 209"/>
                <a:gd name="T70" fmla="*/ 81 w 208"/>
                <a:gd name="T71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8" h="209">
                  <a:moveTo>
                    <a:pt x="103" y="57"/>
                  </a:moveTo>
                  <a:lnTo>
                    <a:pt x="85" y="61"/>
                  </a:lnTo>
                  <a:lnTo>
                    <a:pt x="70" y="71"/>
                  </a:lnTo>
                  <a:lnTo>
                    <a:pt x="60" y="85"/>
                  </a:lnTo>
                  <a:lnTo>
                    <a:pt x="56" y="104"/>
                  </a:lnTo>
                  <a:lnTo>
                    <a:pt x="60" y="122"/>
                  </a:lnTo>
                  <a:lnTo>
                    <a:pt x="70" y="138"/>
                  </a:lnTo>
                  <a:lnTo>
                    <a:pt x="85" y="147"/>
                  </a:lnTo>
                  <a:lnTo>
                    <a:pt x="103" y="151"/>
                  </a:lnTo>
                  <a:lnTo>
                    <a:pt x="121" y="147"/>
                  </a:lnTo>
                  <a:lnTo>
                    <a:pt x="136" y="138"/>
                  </a:lnTo>
                  <a:lnTo>
                    <a:pt x="146" y="122"/>
                  </a:lnTo>
                  <a:lnTo>
                    <a:pt x="150" y="104"/>
                  </a:lnTo>
                  <a:lnTo>
                    <a:pt x="146" y="85"/>
                  </a:lnTo>
                  <a:lnTo>
                    <a:pt x="136" y="71"/>
                  </a:lnTo>
                  <a:lnTo>
                    <a:pt x="121" y="61"/>
                  </a:lnTo>
                  <a:lnTo>
                    <a:pt x="103" y="57"/>
                  </a:lnTo>
                  <a:close/>
                  <a:moveTo>
                    <a:pt x="81" y="0"/>
                  </a:moveTo>
                  <a:lnTo>
                    <a:pt x="125" y="0"/>
                  </a:lnTo>
                  <a:lnTo>
                    <a:pt x="125" y="29"/>
                  </a:lnTo>
                  <a:lnTo>
                    <a:pt x="133" y="32"/>
                  </a:lnTo>
                  <a:lnTo>
                    <a:pt x="140" y="34"/>
                  </a:lnTo>
                  <a:lnTo>
                    <a:pt x="158" y="16"/>
                  </a:lnTo>
                  <a:lnTo>
                    <a:pt x="161" y="13"/>
                  </a:lnTo>
                  <a:lnTo>
                    <a:pt x="163" y="16"/>
                  </a:lnTo>
                  <a:lnTo>
                    <a:pt x="191" y="44"/>
                  </a:lnTo>
                  <a:lnTo>
                    <a:pt x="192" y="46"/>
                  </a:lnTo>
                  <a:lnTo>
                    <a:pt x="191" y="49"/>
                  </a:lnTo>
                  <a:lnTo>
                    <a:pt x="172" y="67"/>
                  </a:lnTo>
                  <a:lnTo>
                    <a:pt x="175" y="75"/>
                  </a:lnTo>
                  <a:lnTo>
                    <a:pt x="178" y="82"/>
                  </a:lnTo>
                  <a:lnTo>
                    <a:pt x="208" y="82"/>
                  </a:lnTo>
                  <a:lnTo>
                    <a:pt x="208" y="127"/>
                  </a:lnTo>
                  <a:lnTo>
                    <a:pt x="178" y="127"/>
                  </a:lnTo>
                  <a:lnTo>
                    <a:pt x="175" y="134"/>
                  </a:lnTo>
                  <a:lnTo>
                    <a:pt x="172" y="142"/>
                  </a:lnTo>
                  <a:lnTo>
                    <a:pt x="191" y="160"/>
                  </a:lnTo>
                  <a:lnTo>
                    <a:pt x="192" y="163"/>
                  </a:lnTo>
                  <a:lnTo>
                    <a:pt x="163" y="192"/>
                  </a:lnTo>
                  <a:lnTo>
                    <a:pt x="161" y="194"/>
                  </a:lnTo>
                  <a:lnTo>
                    <a:pt x="158" y="192"/>
                  </a:lnTo>
                  <a:lnTo>
                    <a:pt x="140" y="173"/>
                  </a:lnTo>
                  <a:lnTo>
                    <a:pt x="133" y="177"/>
                  </a:lnTo>
                  <a:lnTo>
                    <a:pt x="127" y="178"/>
                  </a:lnTo>
                  <a:lnTo>
                    <a:pt x="127" y="209"/>
                  </a:lnTo>
                  <a:lnTo>
                    <a:pt x="81" y="209"/>
                  </a:lnTo>
                  <a:lnTo>
                    <a:pt x="81" y="180"/>
                  </a:lnTo>
                  <a:lnTo>
                    <a:pt x="74" y="177"/>
                  </a:lnTo>
                  <a:lnTo>
                    <a:pt x="66" y="173"/>
                  </a:lnTo>
                  <a:lnTo>
                    <a:pt x="48" y="192"/>
                  </a:lnTo>
                  <a:lnTo>
                    <a:pt x="45" y="194"/>
                  </a:lnTo>
                  <a:lnTo>
                    <a:pt x="44" y="192"/>
                  </a:lnTo>
                  <a:lnTo>
                    <a:pt x="17" y="165"/>
                  </a:lnTo>
                  <a:lnTo>
                    <a:pt x="14" y="163"/>
                  </a:lnTo>
                  <a:lnTo>
                    <a:pt x="17" y="160"/>
                  </a:lnTo>
                  <a:lnTo>
                    <a:pt x="34" y="142"/>
                  </a:lnTo>
                  <a:lnTo>
                    <a:pt x="30" y="134"/>
                  </a:lnTo>
                  <a:lnTo>
                    <a:pt x="27" y="126"/>
                  </a:lnTo>
                  <a:lnTo>
                    <a:pt x="0" y="126"/>
                  </a:lnTo>
                  <a:lnTo>
                    <a:pt x="0" y="82"/>
                  </a:lnTo>
                  <a:lnTo>
                    <a:pt x="28" y="82"/>
                  </a:lnTo>
                  <a:lnTo>
                    <a:pt x="31" y="74"/>
                  </a:lnTo>
                  <a:lnTo>
                    <a:pt x="34" y="66"/>
                  </a:lnTo>
                  <a:lnTo>
                    <a:pt x="14" y="46"/>
                  </a:lnTo>
                  <a:lnTo>
                    <a:pt x="17" y="44"/>
                  </a:lnTo>
                  <a:lnTo>
                    <a:pt x="44" y="16"/>
                  </a:lnTo>
                  <a:lnTo>
                    <a:pt x="45" y="13"/>
                  </a:lnTo>
                  <a:lnTo>
                    <a:pt x="48" y="16"/>
                  </a:lnTo>
                  <a:lnTo>
                    <a:pt x="66" y="34"/>
                  </a:lnTo>
                  <a:lnTo>
                    <a:pt x="73" y="32"/>
                  </a:lnTo>
                  <a:lnTo>
                    <a:pt x="81" y="2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10"/>
            <p:cNvSpPr>
              <a:spLocks noEditPoints="1"/>
            </p:cNvSpPr>
            <p:nvPr/>
          </p:nvSpPr>
          <p:spPr bwMode="auto">
            <a:xfrm>
              <a:off x="6256776" y="2610316"/>
              <a:ext cx="215401" cy="216790"/>
            </a:xfrm>
            <a:custGeom>
              <a:avLst/>
              <a:gdLst>
                <a:gd name="T0" fmla="*/ 63 w 155"/>
                <a:gd name="T1" fmla="*/ 46 h 156"/>
                <a:gd name="T2" fmla="*/ 45 w 155"/>
                <a:gd name="T3" fmla="*/ 64 h 156"/>
                <a:gd name="T4" fmla="*/ 45 w 155"/>
                <a:gd name="T5" fmla="*/ 92 h 156"/>
                <a:gd name="T6" fmla="*/ 63 w 155"/>
                <a:gd name="T7" fmla="*/ 110 h 156"/>
                <a:gd name="T8" fmla="*/ 91 w 155"/>
                <a:gd name="T9" fmla="*/ 110 h 156"/>
                <a:gd name="T10" fmla="*/ 109 w 155"/>
                <a:gd name="T11" fmla="*/ 92 h 156"/>
                <a:gd name="T12" fmla="*/ 109 w 155"/>
                <a:gd name="T13" fmla="*/ 64 h 156"/>
                <a:gd name="T14" fmla="*/ 91 w 155"/>
                <a:gd name="T15" fmla="*/ 46 h 156"/>
                <a:gd name="T16" fmla="*/ 61 w 155"/>
                <a:gd name="T17" fmla="*/ 0 h 156"/>
                <a:gd name="T18" fmla="*/ 95 w 155"/>
                <a:gd name="T19" fmla="*/ 22 h 156"/>
                <a:gd name="T20" fmla="*/ 105 w 155"/>
                <a:gd name="T21" fmla="*/ 26 h 156"/>
                <a:gd name="T22" fmla="*/ 121 w 155"/>
                <a:gd name="T23" fmla="*/ 10 h 156"/>
                <a:gd name="T24" fmla="*/ 142 w 155"/>
                <a:gd name="T25" fmla="*/ 33 h 156"/>
                <a:gd name="T26" fmla="*/ 142 w 155"/>
                <a:gd name="T27" fmla="*/ 37 h 156"/>
                <a:gd name="T28" fmla="*/ 131 w 155"/>
                <a:gd name="T29" fmla="*/ 56 h 156"/>
                <a:gd name="T30" fmla="*/ 155 w 155"/>
                <a:gd name="T31" fmla="*/ 61 h 156"/>
                <a:gd name="T32" fmla="*/ 152 w 155"/>
                <a:gd name="T33" fmla="*/ 96 h 156"/>
                <a:gd name="T34" fmla="*/ 133 w 155"/>
                <a:gd name="T35" fmla="*/ 96 h 156"/>
                <a:gd name="T36" fmla="*/ 129 w 155"/>
                <a:gd name="T37" fmla="*/ 106 h 156"/>
                <a:gd name="T38" fmla="*/ 145 w 155"/>
                <a:gd name="T39" fmla="*/ 120 h 156"/>
                <a:gd name="T40" fmla="*/ 122 w 155"/>
                <a:gd name="T41" fmla="*/ 143 h 156"/>
                <a:gd name="T42" fmla="*/ 118 w 155"/>
                <a:gd name="T43" fmla="*/ 143 h 156"/>
                <a:gd name="T44" fmla="*/ 95 w 155"/>
                <a:gd name="T45" fmla="*/ 133 h 156"/>
                <a:gd name="T46" fmla="*/ 62 w 155"/>
                <a:gd name="T47" fmla="*/ 156 h 156"/>
                <a:gd name="T48" fmla="*/ 56 w 155"/>
                <a:gd name="T49" fmla="*/ 132 h 156"/>
                <a:gd name="T50" fmla="*/ 37 w 155"/>
                <a:gd name="T51" fmla="*/ 143 h 156"/>
                <a:gd name="T52" fmla="*/ 33 w 155"/>
                <a:gd name="T53" fmla="*/ 143 h 156"/>
                <a:gd name="T54" fmla="*/ 11 w 155"/>
                <a:gd name="T55" fmla="*/ 120 h 156"/>
                <a:gd name="T56" fmla="*/ 27 w 155"/>
                <a:gd name="T57" fmla="*/ 106 h 156"/>
                <a:gd name="T58" fmla="*/ 21 w 155"/>
                <a:gd name="T59" fmla="*/ 94 h 156"/>
                <a:gd name="T60" fmla="*/ 0 w 155"/>
                <a:gd name="T61" fmla="*/ 60 h 156"/>
                <a:gd name="T62" fmla="*/ 24 w 155"/>
                <a:gd name="T63" fmla="*/ 55 h 156"/>
                <a:gd name="T64" fmla="*/ 14 w 155"/>
                <a:gd name="T65" fmla="*/ 37 h 156"/>
                <a:gd name="T66" fmla="*/ 14 w 155"/>
                <a:gd name="T67" fmla="*/ 33 h 156"/>
                <a:gd name="T68" fmla="*/ 35 w 155"/>
                <a:gd name="T69" fmla="*/ 10 h 156"/>
                <a:gd name="T70" fmla="*/ 50 w 155"/>
                <a:gd name="T71" fmla="*/ 26 h 156"/>
                <a:gd name="T72" fmla="*/ 61 w 155"/>
                <a:gd name="T73" fmla="*/ 2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" h="156">
                  <a:moveTo>
                    <a:pt x="78" y="43"/>
                  </a:moveTo>
                  <a:lnTo>
                    <a:pt x="63" y="46"/>
                  </a:lnTo>
                  <a:lnTo>
                    <a:pt x="53" y="54"/>
                  </a:lnTo>
                  <a:lnTo>
                    <a:pt x="45" y="64"/>
                  </a:lnTo>
                  <a:lnTo>
                    <a:pt x="42" y="77"/>
                  </a:lnTo>
                  <a:lnTo>
                    <a:pt x="45" y="92"/>
                  </a:lnTo>
                  <a:lnTo>
                    <a:pt x="53" y="102"/>
                  </a:lnTo>
                  <a:lnTo>
                    <a:pt x="63" y="110"/>
                  </a:lnTo>
                  <a:lnTo>
                    <a:pt x="78" y="113"/>
                  </a:lnTo>
                  <a:lnTo>
                    <a:pt x="91" y="110"/>
                  </a:lnTo>
                  <a:lnTo>
                    <a:pt x="103" y="102"/>
                  </a:lnTo>
                  <a:lnTo>
                    <a:pt x="109" y="92"/>
                  </a:lnTo>
                  <a:lnTo>
                    <a:pt x="112" y="77"/>
                  </a:lnTo>
                  <a:lnTo>
                    <a:pt x="109" y="64"/>
                  </a:lnTo>
                  <a:lnTo>
                    <a:pt x="103" y="54"/>
                  </a:lnTo>
                  <a:lnTo>
                    <a:pt x="91" y="46"/>
                  </a:lnTo>
                  <a:lnTo>
                    <a:pt x="78" y="43"/>
                  </a:lnTo>
                  <a:close/>
                  <a:moveTo>
                    <a:pt x="61" y="0"/>
                  </a:moveTo>
                  <a:lnTo>
                    <a:pt x="95" y="0"/>
                  </a:lnTo>
                  <a:lnTo>
                    <a:pt x="95" y="22"/>
                  </a:lnTo>
                  <a:lnTo>
                    <a:pt x="100" y="23"/>
                  </a:lnTo>
                  <a:lnTo>
                    <a:pt x="105" y="26"/>
                  </a:lnTo>
                  <a:lnTo>
                    <a:pt x="118" y="13"/>
                  </a:lnTo>
                  <a:lnTo>
                    <a:pt x="121" y="10"/>
                  </a:lnTo>
                  <a:lnTo>
                    <a:pt x="122" y="13"/>
                  </a:lnTo>
                  <a:lnTo>
                    <a:pt x="142" y="33"/>
                  </a:lnTo>
                  <a:lnTo>
                    <a:pt x="145" y="34"/>
                  </a:lnTo>
                  <a:lnTo>
                    <a:pt x="142" y="37"/>
                  </a:lnTo>
                  <a:lnTo>
                    <a:pt x="129" y="50"/>
                  </a:lnTo>
                  <a:lnTo>
                    <a:pt x="131" y="56"/>
                  </a:lnTo>
                  <a:lnTo>
                    <a:pt x="133" y="61"/>
                  </a:lnTo>
                  <a:lnTo>
                    <a:pt x="155" y="61"/>
                  </a:lnTo>
                  <a:lnTo>
                    <a:pt x="155" y="96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33" y="96"/>
                  </a:lnTo>
                  <a:lnTo>
                    <a:pt x="131" y="101"/>
                  </a:lnTo>
                  <a:lnTo>
                    <a:pt x="129" y="106"/>
                  </a:lnTo>
                  <a:lnTo>
                    <a:pt x="142" y="119"/>
                  </a:lnTo>
                  <a:lnTo>
                    <a:pt x="145" y="120"/>
                  </a:lnTo>
                  <a:lnTo>
                    <a:pt x="142" y="123"/>
                  </a:lnTo>
                  <a:lnTo>
                    <a:pt x="122" y="143"/>
                  </a:lnTo>
                  <a:lnTo>
                    <a:pt x="121" y="145"/>
                  </a:lnTo>
                  <a:lnTo>
                    <a:pt x="118" y="143"/>
                  </a:lnTo>
                  <a:lnTo>
                    <a:pt x="105" y="130"/>
                  </a:lnTo>
                  <a:lnTo>
                    <a:pt x="95" y="133"/>
                  </a:lnTo>
                  <a:lnTo>
                    <a:pt x="95" y="156"/>
                  </a:lnTo>
                  <a:lnTo>
                    <a:pt x="62" y="156"/>
                  </a:lnTo>
                  <a:lnTo>
                    <a:pt x="62" y="133"/>
                  </a:lnTo>
                  <a:lnTo>
                    <a:pt x="56" y="132"/>
                  </a:lnTo>
                  <a:lnTo>
                    <a:pt x="50" y="130"/>
                  </a:lnTo>
                  <a:lnTo>
                    <a:pt x="37" y="143"/>
                  </a:lnTo>
                  <a:lnTo>
                    <a:pt x="35" y="145"/>
                  </a:lnTo>
                  <a:lnTo>
                    <a:pt x="33" y="14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14" y="119"/>
                  </a:lnTo>
                  <a:lnTo>
                    <a:pt x="27" y="106"/>
                  </a:lnTo>
                  <a:lnTo>
                    <a:pt x="24" y="101"/>
                  </a:lnTo>
                  <a:lnTo>
                    <a:pt x="21" y="94"/>
                  </a:lnTo>
                  <a:lnTo>
                    <a:pt x="0" y="94"/>
                  </a:lnTo>
                  <a:lnTo>
                    <a:pt x="0" y="60"/>
                  </a:lnTo>
                  <a:lnTo>
                    <a:pt x="21" y="60"/>
                  </a:lnTo>
                  <a:lnTo>
                    <a:pt x="24" y="55"/>
                  </a:lnTo>
                  <a:lnTo>
                    <a:pt x="27" y="50"/>
                  </a:lnTo>
                  <a:lnTo>
                    <a:pt x="14" y="37"/>
                  </a:lnTo>
                  <a:lnTo>
                    <a:pt x="11" y="34"/>
                  </a:lnTo>
                  <a:lnTo>
                    <a:pt x="14" y="33"/>
                  </a:lnTo>
                  <a:lnTo>
                    <a:pt x="33" y="13"/>
                  </a:lnTo>
                  <a:lnTo>
                    <a:pt x="35" y="10"/>
                  </a:lnTo>
                  <a:lnTo>
                    <a:pt x="37" y="13"/>
                  </a:lnTo>
                  <a:lnTo>
                    <a:pt x="50" y="26"/>
                  </a:lnTo>
                  <a:lnTo>
                    <a:pt x="56" y="23"/>
                  </a:lnTo>
                  <a:lnTo>
                    <a:pt x="61" y="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11"/>
            <p:cNvSpPr>
              <a:spLocks noEditPoints="1"/>
            </p:cNvSpPr>
            <p:nvPr/>
          </p:nvSpPr>
          <p:spPr bwMode="auto">
            <a:xfrm>
              <a:off x="4390437" y="3217606"/>
              <a:ext cx="168152" cy="169541"/>
            </a:xfrm>
            <a:custGeom>
              <a:avLst/>
              <a:gdLst>
                <a:gd name="T0" fmla="*/ 45 w 121"/>
                <a:gd name="T1" fmla="*/ 37 h 122"/>
                <a:gd name="T2" fmla="*/ 32 w 121"/>
                <a:gd name="T3" fmla="*/ 61 h 122"/>
                <a:gd name="T4" fmla="*/ 45 w 121"/>
                <a:gd name="T5" fmla="*/ 84 h 122"/>
                <a:gd name="T6" fmla="*/ 74 w 121"/>
                <a:gd name="T7" fmla="*/ 84 h 122"/>
                <a:gd name="T8" fmla="*/ 87 w 121"/>
                <a:gd name="T9" fmla="*/ 61 h 122"/>
                <a:gd name="T10" fmla="*/ 74 w 121"/>
                <a:gd name="T11" fmla="*/ 37 h 122"/>
                <a:gd name="T12" fmla="*/ 47 w 121"/>
                <a:gd name="T13" fmla="*/ 0 h 122"/>
                <a:gd name="T14" fmla="*/ 73 w 121"/>
                <a:gd name="T15" fmla="*/ 17 h 122"/>
                <a:gd name="T16" fmla="*/ 93 w 121"/>
                <a:gd name="T17" fmla="*/ 9 h 122"/>
                <a:gd name="T18" fmla="*/ 95 w 121"/>
                <a:gd name="T19" fmla="*/ 9 h 122"/>
                <a:gd name="T20" fmla="*/ 112 w 121"/>
                <a:gd name="T21" fmla="*/ 26 h 122"/>
                <a:gd name="T22" fmla="*/ 100 w 121"/>
                <a:gd name="T23" fmla="*/ 40 h 122"/>
                <a:gd name="T24" fmla="*/ 104 w 121"/>
                <a:gd name="T25" fmla="*/ 47 h 122"/>
                <a:gd name="T26" fmla="*/ 121 w 121"/>
                <a:gd name="T27" fmla="*/ 75 h 122"/>
                <a:gd name="T28" fmla="*/ 119 w 121"/>
                <a:gd name="T29" fmla="*/ 75 h 122"/>
                <a:gd name="T30" fmla="*/ 100 w 121"/>
                <a:gd name="T31" fmla="*/ 83 h 122"/>
                <a:gd name="T32" fmla="*/ 112 w 121"/>
                <a:gd name="T33" fmla="*/ 95 h 122"/>
                <a:gd name="T34" fmla="*/ 95 w 121"/>
                <a:gd name="T35" fmla="*/ 113 h 122"/>
                <a:gd name="T36" fmla="*/ 93 w 121"/>
                <a:gd name="T37" fmla="*/ 113 h 122"/>
                <a:gd name="T38" fmla="*/ 74 w 121"/>
                <a:gd name="T39" fmla="*/ 105 h 122"/>
                <a:gd name="T40" fmla="*/ 47 w 121"/>
                <a:gd name="T41" fmla="*/ 122 h 122"/>
                <a:gd name="T42" fmla="*/ 39 w 121"/>
                <a:gd name="T43" fmla="*/ 101 h 122"/>
                <a:gd name="T44" fmla="*/ 27 w 121"/>
                <a:gd name="T45" fmla="*/ 114 h 122"/>
                <a:gd name="T46" fmla="*/ 9 w 121"/>
                <a:gd name="T47" fmla="*/ 96 h 122"/>
                <a:gd name="T48" fmla="*/ 9 w 121"/>
                <a:gd name="T49" fmla="*/ 93 h 122"/>
                <a:gd name="T50" fmla="*/ 18 w 121"/>
                <a:gd name="T51" fmla="*/ 79 h 122"/>
                <a:gd name="T52" fmla="*/ 0 w 121"/>
                <a:gd name="T53" fmla="*/ 74 h 122"/>
                <a:gd name="T54" fmla="*/ 15 w 121"/>
                <a:gd name="T55" fmla="*/ 47 h 122"/>
                <a:gd name="T56" fmla="*/ 19 w 121"/>
                <a:gd name="T57" fmla="*/ 38 h 122"/>
                <a:gd name="T58" fmla="*/ 7 w 121"/>
                <a:gd name="T59" fmla="*/ 26 h 122"/>
                <a:gd name="T60" fmla="*/ 24 w 121"/>
                <a:gd name="T61" fmla="*/ 9 h 122"/>
                <a:gd name="T62" fmla="*/ 28 w 121"/>
                <a:gd name="T63" fmla="*/ 9 h 122"/>
                <a:gd name="T64" fmla="*/ 47 w 121"/>
                <a:gd name="T65" fmla="*/ 1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" h="122">
                  <a:moveTo>
                    <a:pt x="60" y="33"/>
                  </a:moveTo>
                  <a:lnTo>
                    <a:pt x="45" y="37"/>
                  </a:lnTo>
                  <a:lnTo>
                    <a:pt x="36" y="47"/>
                  </a:lnTo>
                  <a:lnTo>
                    <a:pt x="32" y="61"/>
                  </a:lnTo>
                  <a:lnTo>
                    <a:pt x="36" y="75"/>
                  </a:lnTo>
                  <a:lnTo>
                    <a:pt x="45" y="84"/>
                  </a:lnTo>
                  <a:lnTo>
                    <a:pt x="60" y="88"/>
                  </a:lnTo>
                  <a:lnTo>
                    <a:pt x="74" y="84"/>
                  </a:lnTo>
                  <a:lnTo>
                    <a:pt x="83" y="75"/>
                  </a:lnTo>
                  <a:lnTo>
                    <a:pt x="87" y="61"/>
                  </a:lnTo>
                  <a:lnTo>
                    <a:pt x="83" y="47"/>
                  </a:lnTo>
                  <a:lnTo>
                    <a:pt x="74" y="37"/>
                  </a:lnTo>
                  <a:lnTo>
                    <a:pt x="60" y="33"/>
                  </a:lnTo>
                  <a:close/>
                  <a:moveTo>
                    <a:pt x="47" y="0"/>
                  </a:moveTo>
                  <a:lnTo>
                    <a:pt x="73" y="0"/>
                  </a:lnTo>
                  <a:lnTo>
                    <a:pt x="73" y="17"/>
                  </a:lnTo>
                  <a:lnTo>
                    <a:pt x="81" y="20"/>
                  </a:lnTo>
                  <a:lnTo>
                    <a:pt x="93" y="9"/>
                  </a:lnTo>
                  <a:lnTo>
                    <a:pt x="94" y="8"/>
                  </a:lnTo>
                  <a:lnTo>
                    <a:pt x="95" y="9"/>
                  </a:lnTo>
                  <a:lnTo>
                    <a:pt x="111" y="25"/>
                  </a:lnTo>
                  <a:lnTo>
                    <a:pt x="112" y="26"/>
                  </a:lnTo>
                  <a:lnTo>
                    <a:pt x="111" y="28"/>
                  </a:lnTo>
                  <a:lnTo>
                    <a:pt x="100" y="40"/>
                  </a:lnTo>
                  <a:lnTo>
                    <a:pt x="102" y="44"/>
                  </a:lnTo>
                  <a:lnTo>
                    <a:pt x="104" y="47"/>
                  </a:lnTo>
                  <a:lnTo>
                    <a:pt x="121" y="47"/>
                  </a:lnTo>
                  <a:lnTo>
                    <a:pt x="121" y="75"/>
                  </a:lnTo>
                  <a:lnTo>
                    <a:pt x="119" y="75"/>
                  </a:lnTo>
                  <a:lnTo>
                    <a:pt x="119" y="75"/>
                  </a:lnTo>
                  <a:lnTo>
                    <a:pt x="103" y="75"/>
                  </a:lnTo>
                  <a:lnTo>
                    <a:pt x="100" y="83"/>
                  </a:lnTo>
                  <a:lnTo>
                    <a:pt x="111" y="93"/>
                  </a:lnTo>
                  <a:lnTo>
                    <a:pt x="112" y="95"/>
                  </a:lnTo>
                  <a:lnTo>
                    <a:pt x="111" y="96"/>
                  </a:lnTo>
                  <a:lnTo>
                    <a:pt x="95" y="113"/>
                  </a:lnTo>
                  <a:lnTo>
                    <a:pt x="94" y="114"/>
                  </a:lnTo>
                  <a:lnTo>
                    <a:pt x="93" y="113"/>
                  </a:lnTo>
                  <a:lnTo>
                    <a:pt x="81" y="101"/>
                  </a:lnTo>
                  <a:lnTo>
                    <a:pt x="74" y="105"/>
                  </a:lnTo>
                  <a:lnTo>
                    <a:pt x="74" y="122"/>
                  </a:lnTo>
                  <a:lnTo>
                    <a:pt x="47" y="122"/>
                  </a:lnTo>
                  <a:lnTo>
                    <a:pt x="47" y="105"/>
                  </a:lnTo>
                  <a:lnTo>
                    <a:pt x="39" y="101"/>
                  </a:lnTo>
                  <a:lnTo>
                    <a:pt x="28" y="113"/>
                  </a:lnTo>
                  <a:lnTo>
                    <a:pt x="27" y="114"/>
                  </a:lnTo>
                  <a:lnTo>
                    <a:pt x="24" y="113"/>
                  </a:lnTo>
                  <a:lnTo>
                    <a:pt x="9" y="96"/>
                  </a:lnTo>
                  <a:lnTo>
                    <a:pt x="7" y="95"/>
                  </a:lnTo>
                  <a:lnTo>
                    <a:pt x="9" y="93"/>
                  </a:lnTo>
                  <a:lnTo>
                    <a:pt x="19" y="83"/>
                  </a:lnTo>
                  <a:lnTo>
                    <a:pt x="18" y="79"/>
                  </a:lnTo>
                  <a:lnTo>
                    <a:pt x="15" y="74"/>
                  </a:lnTo>
                  <a:lnTo>
                    <a:pt x="0" y="74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8" y="44"/>
                  </a:lnTo>
                  <a:lnTo>
                    <a:pt x="19" y="38"/>
                  </a:lnTo>
                  <a:lnTo>
                    <a:pt x="9" y="28"/>
                  </a:lnTo>
                  <a:lnTo>
                    <a:pt x="7" y="26"/>
                  </a:lnTo>
                  <a:lnTo>
                    <a:pt x="9" y="25"/>
                  </a:lnTo>
                  <a:lnTo>
                    <a:pt x="24" y="9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39" y="20"/>
                  </a:lnTo>
                  <a:lnTo>
                    <a:pt x="47" y="1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12"/>
            <p:cNvSpPr>
              <a:spLocks noEditPoints="1"/>
            </p:cNvSpPr>
            <p:nvPr/>
          </p:nvSpPr>
          <p:spPr bwMode="auto">
            <a:xfrm>
              <a:off x="5903797" y="4872713"/>
              <a:ext cx="209842" cy="208452"/>
            </a:xfrm>
            <a:custGeom>
              <a:avLst/>
              <a:gdLst>
                <a:gd name="T0" fmla="*/ 62 w 151"/>
                <a:gd name="T1" fmla="*/ 44 h 150"/>
                <a:gd name="T2" fmla="*/ 44 w 151"/>
                <a:gd name="T3" fmla="*/ 61 h 150"/>
                <a:gd name="T4" fmla="*/ 44 w 151"/>
                <a:gd name="T5" fmla="*/ 87 h 150"/>
                <a:gd name="T6" fmla="*/ 62 w 151"/>
                <a:gd name="T7" fmla="*/ 106 h 150"/>
                <a:gd name="T8" fmla="*/ 88 w 151"/>
                <a:gd name="T9" fmla="*/ 106 h 150"/>
                <a:gd name="T10" fmla="*/ 106 w 151"/>
                <a:gd name="T11" fmla="*/ 87 h 150"/>
                <a:gd name="T12" fmla="*/ 106 w 151"/>
                <a:gd name="T13" fmla="*/ 61 h 150"/>
                <a:gd name="T14" fmla="*/ 88 w 151"/>
                <a:gd name="T15" fmla="*/ 44 h 150"/>
                <a:gd name="T16" fmla="*/ 58 w 151"/>
                <a:gd name="T17" fmla="*/ 0 h 150"/>
                <a:gd name="T18" fmla="*/ 91 w 151"/>
                <a:gd name="T19" fmla="*/ 21 h 150"/>
                <a:gd name="T20" fmla="*/ 101 w 151"/>
                <a:gd name="T21" fmla="*/ 24 h 150"/>
                <a:gd name="T22" fmla="*/ 117 w 151"/>
                <a:gd name="T23" fmla="*/ 10 h 150"/>
                <a:gd name="T24" fmla="*/ 138 w 151"/>
                <a:gd name="T25" fmla="*/ 31 h 150"/>
                <a:gd name="T26" fmla="*/ 138 w 151"/>
                <a:gd name="T27" fmla="*/ 35 h 150"/>
                <a:gd name="T28" fmla="*/ 127 w 151"/>
                <a:gd name="T29" fmla="*/ 53 h 150"/>
                <a:gd name="T30" fmla="*/ 151 w 151"/>
                <a:gd name="T31" fmla="*/ 59 h 150"/>
                <a:gd name="T32" fmla="*/ 129 w 151"/>
                <a:gd name="T33" fmla="*/ 91 h 150"/>
                <a:gd name="T34" fmla="*/ 125 w 151"/>
                <a:gd name="T35" fmla="*/ 102 h 150"/>
                <a:gd name="T36" fmla="*/ 139 w 151"/>
                <a:gd name="T37" fmla="*/ 117 h 150"/>
                <a:gd name="T38" fmla="*/ 118 w 151"/>
                <a:gd name="T39" fmla="*/ 138 h 150"/>
                <a:gd name="T40" fmla="*/ 114 w 151"/>
                <a:gd name="T41" fmla="*/ 138 h 150"/>
                <a:gd name="T42" fmla="*/ 92 w 151"/>
                <a:gd name="T43" fmla="*/ 129 h 150"/>
                <a:gd name="T44" fmla="*/ 59 w 151"/>
                <a:gd name="T45" fmla="*/ 150 h 150"/>
                <a:gd name="T46" fmla="*/ 54 w 151"/>
                <a:gd name="T47" fmla="*/ 128 h 150"/>
                <a:gd name="T48" fmla="*/ 36 w 151"/>
                <a:gd name="T49" fmla="*/ 138 h 150"/>
                <a:gd name="T50" fmla="*/ 32 w 151"/>
                <a:gd name="T51" fmla="*/ 138 h 150"/>
                <a:gd name="T52" fmla="*/ 11 w 151"/>
                <a:gd name="T53" fmla="*/ 117 h 150"/>
                <a:gd name="T54" fmla="*/ 25 w 151"/>
                <a:gd name="T55" fmla="*/ 102 h 150"/>
                <a:gd name="T56" fmla="*/ 20 w 151"/>
                <a:gd name="T57" fmla="*/ 91 h 150"/>
                <a:gd name="T58" fmla="*/ 0 w 151"/>
                <a:gd name="T59" fmla="*/ 59 h 150"/>
                <a:gd name="T60" fmla="*/ 23 w 151"/>
                <a:gd name="T61" fmla="*/ 52 h 150"/>
                <a:gd name="T62" fmla="*/ 12 w 151"/>
                <a:gd name="T63" fmla="*/ 35 h 150"/>
                <a:gd name="T64" fmla="*/ 12 w 151"/>
                <a:gd name="T65" fmla="*/ 31 h 150"/>
                <a:gd name="T66" fmla="*/ 33 w 151"/>
                <a:gd name="T67" fmla="*/ 10 h 150"/>
                <a:gd name="T68" fmla="*/ 49 w 151"/>
                <a:gd name="T69" fmla="*/ 24 h 150"/>
                <a:gd name="T70" fmla="*/ 58 w 151"/>
                <a:gd name="T71" fmla="*/ 2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1" h="150">
                  <a:moveTo>
                    <a:pt x="75" y="42"/>
                  </a:moveTo>
                  <a:lnTo>
                    <a:pt x="62" y="44"/>
                  </a:lnTo>
                  <a:lnTo>
                    <a:pt x="51" y="51"/>
                  </a:lnTo>
                  <a:lnTo>
                    <a:pt x="44" y="61"/>
                  </a:lnTo>
                  <a:lnTo>
                    <a:pt x="41" y="74"/>
                  </a:lnTo>
                  <a:lnTo>
                    <a:pt x="44" y="87"/>
                  </a:lnTo>
                  <a:lnTo>
                    <a:pt x="51" y="99"/>
                  </a:lnTo>
                  <a:lnTo>
                    <a:pt x="62" y="106"/>
                  </a:lnTo>
                  <a:lnTo>
                    <a:pt x="75" y="108"/>
                  </a:lnTo>
                  <a:lnTo>
                    <a:pt x="88" y="106"/>
                  </a:lnTo>
                  <a:lnTo>
                    <a:pt x="99" y="99"/>
                  </a:lnTo>
                  <a:lnTo>
                    <a:pt x="106" y="87"/>
                  </a:lnTo>
                  <a:lnTo>
                    <a:pt x="109" y="74"/>
                  </a:lnTo>
                  <a:lnTo>
                    <a:pt x="106" y="61"/>
                  </a:lnTo>
                  <a:lnTo>
                    <a:pt x="99" y="51"/>
                  </a:lnTo>
                  <a:lnTo>
                    <a:pt x="88" y="44"/>
                  </a:lnTo>
                  <a:lnTo>
                    <a:pt x="75" y="42"/>
                  </a:lnTo>
                  <a:close/>
                  <a:moveTo>
                    <a:pt x="58" y="0"/>
                  </a:moveTo>
                  <a:lnTo>
                    <a:pt x="91" y="0"/>
                  </a:lnTo>
                  <a:lnTo>
                    <a:pt x="91" y="21"/>
                  </a:lnTo>
                  <a:lnTo>
                    <a:pt x="96" y="22"/>
                  </a:lnTo>
                  <a:lnTo>
                    <a:pt x="101" y="24"/>
                  </a:lnTo>
                  <a:lnTo>
                    <a:pt x="114" y="11"/>
                  </a:lnTo>
                  <a:lnTo>
                    <a:pt x="117" y="10"/>
                  </a:lnTo>
                  <a:lnTo>
                    <a:pt x="118" y="11"/>
                  </a:lnTo>
                  <a:lnTo>
                    <a:pt x="138" y="31"/>
                  </a:lnTo>
                  <a:lnTo>
                    <a:pt x="139" y="32"/>
                  </a:lnTo>
                  <a:lnTo>
                    <a:pt x="138" y="35"/>
                  </a:lnTo>
                  <a:lnTo>
                    <a:pt x="125" y="48"/>
                  </a:lnTo>
                  <a:lnTo>
                    <a:pt x="127" y="53"/>
                  </a:lnTo>
                  <a:lnTo>
                    <a:pt x="129" y="59"/>
                  </a:lnTo>
                  <a:lnTo>
                    <a:pt x="151" y="59"/>
                  </a:lnTo>
                  <a:lnTo>
                    <a:pt x="151" y="91"/>
                  </a:lnTo>
                  <a:lnTo>
                    <a:pt x="129" y="91"/>
                  </a:lnTo>
                  <a:lnTo>
                    <a:pt x="127" y="97"/>
                  </a:lnTo>
                  <a:lnTo>
                    <a:pt x="125" y="102"/>
                  </a:lnTo>
                  <a:lnTo>
                    <a:pt x="138" y="115"/>
                  </a:lnTo>
                  <a:lnTo>
                    <a:pt x="139" y="117"/>
                  </a:lnTo>
                  <a:lnTo>
                    <a:pt x="138" y="119"/>
                  </a:lnTo>
                  <a:lnTo>
                    <a:pt x="118" y="138"/>
                  </a:lnTo>
                  <a:lnTo>
                    <a:pt x="117" y="140"/>
                  </a:lnTo>
                  <a:lnTo>
                    <a:pt x="114" y="138"/>
                  </a:lnTo>
                  <a:lnTo>
                    <a:pt x="101" y="125"/>
                  </a:lnTo>
                  <a:lnTo>
                    <a:pt x="92" y="129"/>
                  </a:lnTo>
                  <a:lnTo>
                    <a:pt x="92" y="150"/>
                  </a:lnTo>
                  <a:lnTo>
                    <a:pt x="59" y="150"/>
                  </a:lnTo>
                  <a:lnTo>
                    <a:pt x="59" y="129"/>
                  </a:lnTo>
                  <a:lnTo>
                    <a:pt x="54" y="128"/>
                  </a:lnTo>
                  <a:lnTo>
                    <a:pt x="49" y="125"/>
                  </a:lnTo>
                  <a:lnTo>
                    <a:pt x="36" y="138"/>
                  </a:lnTo>
                  <a:lnTo>
                    <a:pt x="33" y="140"/>
                  </a:lnTo>
                  <a:lnTo>
                    <a:pt x="32" y="138"/>
                  </a:lnTo>
                  <a:lnTo>
                    <a:pt x="12" y="119"/>
                  </a:lnTo>
                  <a:lnTo>
                    <a:pt x="11" y="117"/>
                  </a:lnTo>
                  <a:lnTo>
                    <a:pt x="12" y="115"/>
                  </a:lnTo>
                  <a:lnTo>
                    <a:pt x="25" y="102"/>
                  </a:lnTo>
                  <a:lnTo>
                    <a:pt x="23" y="97"/>
                  </a:lnTo>
                  <a:lnTo>
                    <a:pt x="20" y="91"/>
                  </a:lnTo>
                  <a:lnTo>
                    <a:pt x="0" y="91"/>
                  </a:lnTo>
                  <a:lnTo>
                    <a:pt x="0" y="59"/>
                  </a:lnTo>
                  <a:lnTo>
                    <a:pt x="20" y="59"/>
                  </a:lnTo>
                  <a:lnTo>
                    <a:pt x="23" y="52"/>
                  </a:lnTo>
                  <a:lnTo>
                    <a:pt x="25" y="47"/>
                  </a:lnTo>
                  <a:lnTo>
                    <a:pt x="12" y="35"/>
                  </a:lnTo>
                  <a:lnTo>
                    <a:pt x="11" y="32"/>
                  </a:lnTo>
                  <a:lnTo>
                    <a:pt x="12" y="31"/>
                  </a:lnTo>
                  <a:lnTo>
                    <a:pt x="32" y="11"/>
                  </a:lnTo>
                  <a:lnTo>
                    <a:pt x="33" y="10"/>
                  </a:lnTo>
                  <a:lnTo>
                    <a:pt x="36" y="11"/>
                  </a:lnTo>
                  <a:lnTo>
                    <a:pt x="49" y="24"/>
                  </a:lnTo>
                  <a:lnTo>
                    <a:pt x="53" y="22"/>
                  </a:lnTo>
                  <a:lnTo>
                    <a:pt x="58" y="2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13"/>
            <p:cNvSpPr>
              <a:spLocks noEditPoints="1"/>
            </p:cNvSpPr>
            <p:nvPr/>
          </p:nvSpPr>
          <p:spPr bwMode="auto">
            <a:xfrm>
              <a:off x="5642538" y="4347415"/>
              <a:ext cx="476660" cy="478050"/>
            </a:xfrm>
            <a:custGeom>
              <a:avLst/>
              <a:gdLst>
                <a:gd name="T0" fmla="*/ 146 w 343"/>
                <a:gd name="T1" fmla="*/ 99 h 344"/>
                <a:gd name="T2" fmla="*/ 108 w 343"/>
                <a:gd name="T3" fmla="*/ 128 h 344"/>
                <a:gd name="T4" fmla="*/ 94 w 343"/>
                <a:gd name="T5" fmla="*/ 172 h 344"/>
                <a:gd name="T6" fmla="*/ 108 w 343"/>
                <a:gd name="T7" fmla="*/ 218 h 344"/>
                <a:gd name="T8" fmla="*/ 146 w 343"/>
                <a:gd name="T9" fmla="*/ 245 h 344"/>
                <a:gd name="T10" fmla="*/ 195 w 343"/>
                <a:gd name="T11" fmla="*/ 245 h 344"/>
                <a:gd name="T12" fmla="*/ 233 w 343"/>
                <a:gd name="T13" fmla="*/ 218 h 344"/>
                <a:gd name="T14" fmla="*/ 247 w 343"/>
                <a:gd name="T15" fmla="*/ 172 h 344"/>
                <a:gd name="T16" fmla="*/ 233 w 343"/>
                <a:gd name="T17" fmla="*/ 128 h 344"/>
                <a:gd name="T18" fmla="*/ 195 w 343"/>
                <a:gd name="T19" fmla="*/ 99 h 344"/>
                <a:gd name="T20" fmla="*/ 133 w 343"/>
                <a:gd name="T21" fmla="*/ 0 h 344"/>
                <a:gd name="T22" fmla="*/ 208 w 343"/>
                <a:gd name="T23" fmla="*/ 49 h 344"/>
                <a:gd name="T24" fmla="*/ 262 w 343"/>
                <a:gd name="T25" fmla="*/ 28 h 344"/>
                <a:gd name="T26" fmla="*/ 270 w 343"/>
                <a:gd name="T27" fmla="*/ 28 h 344"/>
                <a:gd name="T28" fmla="*/ 319 w 343"/>
                <a:gd name="T29" fmla="*/ 76 h 344"/>
                <a:gd name="T30" fmla="*/ 284 w 343"/>
                <a:gd name="T31" fmla="*/ 110 h 344"/>
                <a:gd name="T32" fmla="*/ 343 w 343"/>
                <a:gd name="T33" fmla="*/ 137 h 344"/>
                <a:gd name="T34" fmla="*/ 294 w 343"/>
                <a:gd name="T35" fmla="*/ 210 h 344"/>
                <a:gd name="T36" fmla="*/ 315 w 343"/>
                <a:gd name="T37" fmla="*/ 264 h 344"/>
                <a:gd name="T38" fmla="*/ 315 w 343"/>
                <a:gd name="T39" fmla="*/ 272 h 344"/>
                <a:gd name="T40" fmla="*/ 266 w 343"/>
                <a:gd name="T41" fmla="*/ 320 h 344"/>
                <a:gd name="T42" fmla="*/ 232 w 343"/>
                <a:gd name="T43" fmla="*/ 286 h 344"/>
                <a:gd name="T44" fmla="*/ 209 w 343"/>
                <a:gd name="T45" fmla="*/ 344 h 344"/>
                <a:gd name="T46" fmla="*/ 136 w 343"/>
                <a:gd name="T47" fmla="*/ 296 h 344"/>
                <a:gd name="T48" fmla="*/ 81 w 343"/>
                <a:gd name="T49" fmla="*/ 316 h 344"/>
                <a:gd name="T50" fmla="*/ 73 w 343"/>
                <a:gd name="T51" fmla="*/ 316 h 344"/>
                <a:gd name="T52" fmla="*/ 25 w 343"/>
                <a:gd name="T53" fmla="*/ 268 h 344"/>
                <a:gd name="T54" fmla="*/ 59 w 343"/>
                <a:gd name="T55" fmla="*/ 235 h 344"/>
                <a:gd name="T56" fmla="*/ 0 w 343"/>
                <a:gd name="T57" fmla="*/ 209 h 344"/>
                <a:gd name="T58" fmla="*/ 48 w 343"/>
                <a:gd name="T59" fmla="*/ 134 h 344"/>
                <a:gd name="T60" fmla="*/ 29 w 343"/>
                <a:gd name="T61" fmla="*/ 80 h 344"/>
                <a:gd name="T62" fmla="*/ 29 w 343"/>
                <a:gd name="T63" fmla="*/ 73 h 344"/>
                <a:gd name="T64" fmla="*/ 81 w 343"/>
                <a:gd name="T65" fmla="*/ 28 h 344"/>
                <a:gd name="T66" fmla="*/ 133 w 343"/>
                <a:gd name="T67" fmla="*/ 4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3" h="344">
                  <a:moveTo>
                    <a:pt x="170" y="95"/>
                  </a:moveTo>
                  <a:lnTo>
                    <a:pt x="146" y="99"/>
                  </a:lnTo>
                  <a:lnTo>
                    <a:pt x="125" y="110"/>
                  </a:lnTo>
                  <a:lnTo>
                    <a:pt x="108" y="128"/>
                  </a:lnTo>
                  <a:lnTo>
                    <a:pt x="98" y="148"/>
                  </a:lnTo>
                  <a:lnTo>
                    <a:pt x="94" y="172"/>
                  </a:lnTo>
                  <a:lnTo>
                    <a:pt x="98" y="197"/>
                  </a:lnTo>
                  <a:lnTo>
                    <a:pt x="108" y="218"/>
                  </a:lnTo>
                  <a:lnTo>
                    <a:pt x="125" y="235"/>
                  </a:lnTo>
                  <a:lnTo>
                    <a:pt x="146" y="245"/>
                  </a:lnTo>
                  <a:lnTo>
                    <a:pt x="170" y="249"/>
                  </a:lnTo>
                  <a:lnTo>
                    <a:pt x="195" y="245"/>
                  </a:lnTo>
                  <a:lnTo>
                    <a:pt x="216" y="235"/>
                  </a:lnTo>
                  <a:lnTo>
                    <a:pt x="233" y="218"/>
                  </a:lnTo>
                  <a:lnTo>
                    <a:pt x="243" y="197"/>
                  </a:lnTo>
                  <a:lnTo>
                    <a:pt x="247" y="172"/>
                  </a:lnTo>
                  <a:lnTo>
                    <a:pt x="243" y="148"/>
                  </a:lnTo>
                  <a:lnTo>
                    <a:pt x="233" y="128"/>
                  </a:lnTo>
                  <a:lnTo>
                    <a:pt x="216" y="110"/>
                  </a:lnTo>
                  <a:lnTo>
                    <a:pt x="195" y="99"/>
                  </a:lnTo>
                  <a:lnTo>
                    <a:pt x="170" y="95"/>
                  </a:lnTo>
                  <a:close/>
                  <a:moveTo>
                    <a:pt x="133" y="0"/>
                  </a:moveTo>
                  <a:lnTo>
                    <a:pt x="208" y="0"/>
                  </a:lnTo>
                  <a:lnTo>
                    <a:pt x="208" y="49"/>
                  </a:lnTo>
                  <a:lnTo>
                    <a:pt x="232" y="58"/>
                  </a:lnTo>
                  <a:lnTo>
                    <a:pt x="262" y="28"/>
                  </a:lnTo>
                  <a:lnTo>
                    <a:pt x="266" y="24"/>
                  </a:lnTo>
                  <a:lnTo>
                    <a:pt x="270" y="28"/>
                  </a:lnTo>
                  <a:lnTo>
                    <a:pt x="315" y="73"/>
                  </a:lnTo>
                  <a:lnTo>
                    <a:pt x="319" y="76"/>
                  </a:lnTo>
                  <a:lnTo>
                    <a:pt x="315" y="80"/>
                  </a:lnTo>
                  <a:lnTo>
                    <a:pt x="284" y="110"/>
                  </a:lnTo>
                  <a:lnTo>
                    <a:pt x="294" y="137"/>
                  </a:lnTo>
                  <a:lnTo>
                    <a:pt x="343" y="137"/>
                  </a:lnTo>
                  <a:lnTo>
                    <a:pt x="343" y="210"/>
                  </a:lnTo>
                  <a:lnTo>
                    <a:pt x="294" y="210"/>
                  </a:lnTo>
                  <a:lnTo>
                    <a:pt x="284" y="234"/>
                  </a:lnTo>
                  <a:lnTo>
                    <a:pt x="315" y="264"/>
                  </a:lnTo>
                  <a:lnTo>
                    <a:pt x="319" y="268"/>
                  </a:lnTo>
                  <a:lnTo>
                    <a:pt x="315" y="272"/>
                  </a:lnTo>
                  <a:lnTo>
                    <a:pt x="270" y="316"/>
                  </a:lnTo>
                  <a:lnTo>
                    <a:pt x="266" y="320"/>
                  </a:lnTo>
                  <a:lnTo>
                    <a:pt x="262" y="316"/>
                  </a:lnTo>
                  <a:lnTo>
                    <a:pt x="232" y="286"/>
                  </a:lnTo>
                  <a:lnTo>
                    <a:pt x="209" y="295"/>
                  </a:lnTo>
                  <a:lnTo>
                    <a:pt x="209" y="344"/>
                  </a:lnTo>
                  <a:lnTo>
                    <a:pt x="136" y="344"/>
                  </a:lnTo>
                  <a:lnTo>
                    <a:pt x="136" y="296"/>
                  </a:lnTo>
                  <a:lnTo>
                    <a:pt x="111" y="287"/>
                  </a:lnTo>
                  <a:lnTo>
                    <a:pt x="81" y="316"/>
                  </a:lnTo>
                  <a:lnTo>
                    <a:pt x="77" y="320"/>
                  </a:lnTo>
                  <a:lnTo>
                    <a:pt x="73" y="316"/>
                  </a:lnTo>
                  <a:lnTo>
                    <a:pt x="29" y="272"/>
                  </a:lnTo>
                  <a:lnTo>
                    <a:pt x="25" y="268"/>
                  </a:lnTo>
                  <a:lnTo>
                    <a:pt x="29" y="264"/>
                  </a:lnTo>
                  <a:lnTo>
                    <a:pt x="59" y="235"/>
                  </a:lnTo>
                  <a:lnTo>
                    <a:pt x="47" y="209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48" y="134"/>
                  </a:lnTo>
                  <a:lnTo>
                    <a:pt x="59" y="110"/>
                  </a:lnTo>
                  <a:lnTo>
                    <a:pt x="29" y="80"/>
                  </a:lnTo>
                  <a:lnTo>
                    <a:pt x="25" y="76"/>
                  </a:lnTo>
                  <a:lnTo>
                    <a:pt x="29" y="73"/>
                  </a:lnTo>
                  <a:lnTo>
                    <a:pt x="77" y="24"/>
                  </a:lnTo>
                  <a:lnTo>
                    <a:pt x="81" y="28"/>
                  </a:lnTo>
                  <a:lnTo>
                    <a:pt x="111" y="58"/>
                  </a:lnTo>
                  <a:lnTo>
                    <a:pt x="133" y="49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14"/>
            <p:cNvSpPr>
              <a:spLocks noEditPoints="1"/>
            </p:cNvSpPr>
            <p:nvPr/>
          </p:nvSpPr>
          <p:spPr bwMode="auto">
            <a:xfrm>
              <a:off x="6078897" y="4699004"/>
              <a:ext cx="236245" cy="236245"/>
            </a:xfrm>
            <a:custGeom>
              <a:avLst/>
              <a:gdLst>
                <a:gd name="T0" fmla="*/ 70 w 170"/>
                <a:gd name="T1" fmla="*/ 50 h 170"/>
                <a:gd name="T2" fmla="*/ 50 w 170"/>
                <a:gd name="T3" fmla="*/ 71 h 170"/>
                <a:gd name="T4" fmla="*/ 50 w 170"/>
                <a:gd name="T5" fmla="*/ 101 h 170"/>
                <a:gd name="T6" fmla="*/ 70 w 170"/>
                <a:gd name="T7" fmla="*/ 121 h 170"/>
                <a:gd name="T8" fmla="*/ 100 w 170"/>
                <a:gd name="T9" fmla="*/ 121 h 170"/>
                <a:gd name="T10" fmla="*/ 121 w 170"/>
                <a:gd name="T11" fmla="*/ 101 h 170"/>
                <a:gd name="T12" fmla="*/ 121 w 170"/>
                <a:gd name="T13" fmla="*/ 71 h 170"/>
                <a:gd name="T14" fmla="*/ 100 w 170"/>
                <a:gd name="T15" fmla="*/ 50 h 170"/>
                <a:gd name="T16" fmla="*/ 67 w 170"/>
                <a:gd name="T17" fmla="*/ 0 h 170"/>
                <a:gd name="T18" fmla="*/ 104 w 170"/>
                <a:gd name="T19" fmla="*/ 24 h 170"/>
                <a:gd name="T20" fmla="*/ 115 w 170"/>
                <a:gd name="T21" fmla="*/ 29 h 170"/>
                <a:gd name="T22" fmla="*/ 132 w 170"/>
                <a:gd name="T23" fmla="*/ 12 h 170"/>
                <a:gd name="T24" fmla="*/ 157 w 170"/>
                <a:gd name="T25" fmla="*/ 36 h 170"/>
                <a:gd name="T26" fmla="*/ 157 w 170"/>
                <a:gd name="T27" fmla="*/ 39 h 170"/>
                <a:gd name="T28" fmla="*/ 144 w 170"/>
                <a:gd name="T29" fmla="*/ 62 h 170"/>
                <a:gd name="T30" fmla="*/ 170 w 170"/>
                <a:gd name="T31" fmla="*/ 68 h 170"/>
                <a:gd name="T32" fmla="*/ 147 w 170"/>
                <a:gd name="T33" fmla="*/ 105 h 170"/>
                <a:gd name="T34" fmla="*/ 142 w 170"/>
                <a:gd name="T35" fmla="*/ 117 h 170"/>
                <a:gd name="T36" fmla="*/ 159 w 170"/>
                <a:gd name="T37" fmla="*/ 134 h 170"/>
                <a:gd name="T38" fmla="*/ 135 w 170"/>
                <a:gd name="T39" fmla="*/ 157 h 170"/>
                <a:gd name="T40" fmla="*/ 131 w 170"/>
                <a:gd name="T41" fmla="*/ 157 h 170"/>
                <a:gd name="T42" fmla="*/ 110 w 170"/>
                <a:gd name="T43" fmla="*/ 144 h 170"/>
                <a:gd name="T44" fmla="*/ 105 w 170"/>
                <a:gd name="T45" fmla="*/ 170 h 170"/>
                <a:gd name="T46" fmla="*/ 67 w 170"/>
                <a:gd name="T47" fmla="*/ 147 h 170"/>
                <a:gd name="T48" fmla="*/ 55 w 170"/>
                <a:gd name="T49" fmla="*/ 143 h 170"/>
                <a:gd name="T50" fmla="*/ 38 w 170"/>
                <a:gd name="T51" fmla="*/ 160 h 170"/>
                <a:gd name="T52" fmla="*/ 15 w 170"/>
                <a:gd name="T53" fmla="*/ 135 h 170"/>
                <a:gd name="T54" fmla="*/ 15 w 170"/>
                <a:gd name="T55" fmla="*/ 131 h 170"/>
                <a:gd name="T56" fmla="*/ 26 w 170"/>
                <a:gd name="T57" fmla="*/ 110 h 170"/>
                <a:gd name="T58" fmla="*/ 0 w 170"/>
                <a:gd name="T59" fmla="*/ 104 h 170"/>
                <a:gd name="T60" fmla="*/ 24 w 170"/>
                <a:gd name="T61" fmla="*/ 67 h 170"/>
                <a:gd name="T62" fmla="*/ 29 w 170"/>
                <a:gd name="T63" fmla="*/ 55 h 170"/>
                <a:gd name="T64" fmla="*/ 12 w 170"/>
                <a:gd name="T65" fmla="*/ 38 h 170"/>
                <a:gd name="T66" fmla="*/ 37 w 170"/>
                <a:gd name="T67" fmla="*/ 13 h 170"/>
                <a:gd name="T68" fmla="*/ 41 w 170"/>
                <a:gd name="T69" fmla="*/ 13 h 170"/>
                <a:gd name="T70" fmla="*/ 60 w 170"/>
                <a:gd name="T71" fmla="*/ 26 h 170"/>
                <a:gd name="T72" fmla="*/ 67 w 170"/>
                <a:gd name="T7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0" h="170">
                  <a:moveTo>
                    <a:pt x="85" y="47"/>
                  </a:moveTo>
                  <a:lnTo>
                    <a:pt x="70" y="50"/>
                  </a:lnTo>
                  <a:lnTo>
                    <a:pt x="58" y="59"/>
                  </a:lnTo>
                  <a:lnTo>
                    <a:pt x="50" y="71"/>
                  </a:lnTo>
                  <a:lnTo>
                    <a:pt x="47" y="85"/>
                  </a:lnTo>
                  <a:lnTo>
                    <a:pt x="50" y="101"/>
                  </a:lnTo>
                  <a:lnTo>
                    <a:pt x="58" y="113"/>
                  </a:lnTo>
                  <a:lnTo>
                    <a:pt x="70" y="121"/>
                  </a:lnTo>
                  <a:lnTo>
                    <a:pt x="85" y="125"/>
                  </a:lnTo>
                  <a:lnTo>
                    <a:pt x="100" y="121"/>
                  </a:lnTo>
                  <a:lnTo>
                    <a:pt x="113" y="113"/>
                  </a:lnTo>
                  <a:lnTo>
                    <a:pt x="121" y="101"/>
                  </a:lnTo>
                  <a:lnTo>
                    <a:pt x="123" y="85"/>
                  </a:lnTo>
                  <a:lnTo>
                    <a:pt x="121" y="71"/>
                  </a:lnTo>
                  <a:lnTo>
                    <a:pt x="113" y="59"/>
                  </a:lnTo>
                  <a:lnTo>
                    <a:pt x="100" y="50"/>
                  </a:lnTo>
                  <a:lnTo>
                    <a:pt x="85" y="47"/>
                  </a:lnTo>
                  <a:close/>
                  <a:moveTo>
                    <a:pt x="67" y="0"/>
                  </a:moveTo>
                  <a:lnTo>
                    <a:pt x="104" y="0"/>
                  </a:lnTo>
                  <a:lnTo>
                    <a:pt x="104" y="24"/>
                  </a:lnTo>
                  <a:lnTo>
                    <a:pt x="110" y="26"/>
                  </a:lnTo>
                  <a:lnTo>
                    <a:pt x="115" y="29"/>
                  </a:lnTo>
                  <a:lnTo>
                    <a:pt x="131" y="13"/>
                  </a:lnTo>
                  <a:lnTo>
                    <a:pt x="132" y="12"/>
                  </a:lnTo>
                  <a:lnTo>
                    <a:pt x="135" y="13"/>
                  </a:lnTo>
                  <a:lnTo>
                    <a:pt x="157" y="36"/>
                  </a:lnTo>
                  <a:lnTo>
                    <a:pt x="159" y="38"/>
                  </a:lnTo>
                  <a:lnTo>
                    <a:pt x="157" y="39"/>
                  </a:lnTo>
                  <a:lnTo>
                    <a:pt x="142" y="55"/>
                  </a:lnTo>
                  <a:lnTo>
                    <a:pt x="144" y="62"/>
                  </a:lnTo>
                  <a:lnTo>
                    <a:pt x="147" y="68"/>
                  </a:lnTo>
                  <a:lnTo>
                    <a:pt x="170" y="68"/>
                  </a:lnTo>
                  <a:lnTo>
                    <a:pt x="170" y="105"/>
                  </a:lnTo>
                  <a:lnTo>
                    <a:pt x="147" y="105"/>
                  </a:lnTo>
                  <a:lnTo>
                    <a:pt x="144" y="110"/>
                  </a:lnTo>
                  <a:lnTo>
                    <a:pt x="142" y="117"/>
                  </a:lnTo>
                  <a:lnTo>
                    <a:pt x="157" y="131"/>
                  </a:lnTo>
                  <a:lnTo>
                    <a:pt x="159" y="134"/>
                  </a:lnTo>
                  <a:lnTo>
                    <a:pt x="157" y="135"/>
                  </a:lnTo>
                  <a:lnTo>
                    <a:pt x="135" y="157"/>
                  </a:lnTo>
                  <a:lnTo>
                    <a:pt x="132" y="160"/>
                  </a:lnTo>
                  <a:lnTo>
                    <a:pt x="131" y="157"/>
                  </a:lnTo>
                  <a:lnTo>
                    <a:pt x="115" y="143"/>
                  </a:lnTo>
                  <a:lnTo>
                    <a:pt x="110" y="144"/>
                  </a:lnTo>
                  <a:lnTo>
                    <a:pt x="105" y="147"/>
                  </a:lnTo>
                  <a:lnTo>
                    <a:pt x="105" y="170"/>
                  </a:lnTo>
                  <a:lnTo>
                    <a:pt x="67" y="170"/>
                  </a:lnTo>
                  <a:lnTo>
                    <a:pt x="67" y="147"/>
                  </a:lnTo>
                  <a:lnTo>
                    <a:pt x="62" y="146"/>
                  </a:lnTo>
                  <a:lnTo>
                    <a:pt x="55" y="143"/>
                  </a:lnTo>
                  <a:lnTo>
                    <a:pt x="41" y="157"/>
                  </a:lnTo>
                  <a:lnTo>
                    <a:pt x="38" y="160"/>
                  </a:lnTo>
                  <a:lnTo>
                    <a:pt x="37" y="157"/>
                  </a:lnTo>
                  <a:lnTo>
                    <a:pt x="15" y="135"/>
                  </a:lnTo>
                  <a:lnTo>
                    <a:pt x="12" y="134"/>
                  </a:lnTo>
                  <a:lnTo>
                    <a:pt x="15" y="131"/>
                  </a:lnTo>
                  <a:lnTo>
                    <a:pt x="29" y="117"/>
                  </a:lnTo>
                  <a:lnTo>
                    <a:pt x="26" y="110"/>
                  </a:lnTo>
                  <a:lnTo>
                    <a:pt x="24" y="104"/>
                  </a:lnTo>
                  <a:lnTo>
                    <a:pt x="0" y="104"/>
                  </a:lnTo>
                  <a:lnTo>
                    <a:pt x="0" y="67"/>
                  </a:lnTo>
                  <a:lnTo>
                    <a:pt x="24" y="67"/>
                  </a:lnTo>
                  <a:lnTo>
                    <a:pt x="26" y="60"/>
                  </a:lnTo>
                  <a:lnTo>
                    <a:pt x="29" y="55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15" y="36"/>
                  </a:lnTo>
                  <a:lnTo>
                    <a:pt x="37" y="13"/>
                  </a:lnTo>
                  <a:lnTo>
                    <a:pt x="38" y="12"/>
                  </a:lnTo>
                  <a:lnTo>
                    <a:pt x="41" y="13"/>
                  </a:lnTo>
                  <a:lnTo>
                    <a:pt x="55" y="29"/>
                  </a:lnTo>
                  <a:lnTo>
                    <a:pt x="60" y="26"/>
                  </a:lnTo>
                  <a:lnTo>
                    <a:pt x="67" y="24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15"/>
            <p:cNvSpPr>
              <a:spLocks noEditPoints="1"/>
            </p:cNvSpPr>
            <p:nvPr/>
          </p:nvSpPr>
          <p:spPr bwMode="auto">
            <a:xfrm>
              <a:off x="5332639" y="4850478"/>
              <a:ext cx="252922" cy="252922"/>
            </a:xfrm>
            <a:custGeom>
              <a:avLst/>
              <a:gdLst>
                <a:gd name="T0" fmla="*/ 75 w 182"/>
                <a:gd name="T1" fmla="*/ 54 h 182"/>
                <a:gd name="T2" fmla="*/ 52 w 182"/>
                <a:gd name="T3" fmla="*/ 75 h 182"/>
                <a:gd name="T4" fmla="*/ 52 w 182"/>
                <a:gd name="T5" fmla="*/ 106 h 182"/>
                <a:gd name="T6" fmla="*/ 75 w 182"/>
                <a:gd name="T7" fmla="*/ 128 h 182"/>
                <a:gd name="T8" fmla="*/ 106 w 182"/>
                <a:gd name="T9" fmla="*/ 128 h 182"/>
                <a:gd name="T10" fmla="*/ 128 w 182"/>
                <a:gd name="T11" fmla="*/ 106 h 182"/>
                <a:gd name="T12" fmla="*/ 128 w 182"/>
                <a:gd name="T13" fmla="*/ 75 h 182"/>
                <a:gd name="T14" fmla="*/ 106 w 182"/>
                <a:gd name="T15" fmla="*/ 54 h 182"/>
                <a:gd name="T16" fmla="*/ 71 w 182"/>
                <a:gd name="T17" fmla="*/ 0 h 182"/>
                <a:gd name="T18" fmla="*/ 110 w 182"/>
                <a:gd name="T19" fmla="*/ 26 h 182"/>
                <a:gd name="T20" fmla="*/ 123 w 182"/>
                <a:gd name="T21" fmla="*/ 30 h 182"/>
                <a:gd name="T22" fmla="*/ 140 w 182"/>
                <a:gd name="T23" fmla="*/ 13 h 182"/>
                <a:gd name="T24" fmla="*/ 166 w 182"/>
                <a:gd name="T25" fmla="*/ 38 h 182"/>
                <a:gd name="T26" fmla="*/ 166 w 182"/>
                <a:gd name="T27" fmla="*/ 42 h 182"/>
                <a:gd name="T28" fmla="*/ 153 w 182"/>
                <a:gd name="T29" fmla="*/ 65 h 182"/>
                <a:gd name="T30" fmla="*/ 182 w 182"/>
                <a:gd name="T31" fmla="*/ 72 h 182"/>
                <a:gd name="T32" fmla="*/ 156 w 182"/>
                <a:gd name="T33" fmla="*/ 111 h 182"/>
                <a:gd name="T34" fmla="*/ 151 w 182"/>
                <a:gd name="T35" fmla="*/ 123 h 182"/>
                <a:gd name="T36" fmla="*/ 169 w 182"/>
                <a:gd name="T37" fmla="*/ 141 h 182"/>
                <a:gd name="T38" fmla="*/ 143 w 182"/>
                <a:gd name="T39" fmla="*/ 168 h 182"/>
                <a:gd name="T40" fmla="*/ 139 w 182"/>
                <a:gd name="T41" fmla="*/ 168 h 182"/>
                <a:gd name="T42" fmla="*/ 117 w 182"/>
                <a:gd name="T43" fmla="*/ 153 h 182"/>
                <a:gd name="T44" fmla="*/ 111 w 182"/>
                <a:gd name="T45" fmla="*/ 182 h 182"/>
                <a:gd name="T46" fmla="*/ 72 w 182"/>
                <a:gd name="T47" fmla="*/ 156 h 182"/>
                <a:gd name="T48" fmla="*/ 59 w 182"/>
                <a:gd name="T49" fmla="*/ 152 h 182"/>
                <a:gd name="T50" fmla="*/ 41 w 182"/>
                <a:gd name="T51" fmla="*/ 169 h 182"/>
                <a:gd name="T52" fmla="*/ 16 w 182"/>
                <a:gd name="T53" fmla="*/ 144 h 182"/>
                <a:gd name="T54" fmla="*/ 16 w 182"/>
                <a:gd name="T55" fmla="*/ 139 h 182"/>
                <a:gd name="T56" fmla="*/ 28 w 182"/>
                <a:gd name="T57" fmla="*/ 116 h 182"/>
                <a:gd name="T58" fmla="*/ 0 w 182"/>
                <a:gd name="T59" fmla="*/ 110 h 182"/>
                <a:gd name="T60" fmla="*/ 25 w 182"/>
                <a:gd name="T61" fmla="*/ 71 h 182"/>
                <a:gd name="T62" fmla="*/ 30 w 182"/>
                <a:gd name="T63" fmla="*/ 58 h 182"/>
                <a:gd name="T64" fmla="*/ 13 w 182"/>
                <a:gd name="T65" fmla="*/ 40 h 182"/>
                <a:gd name="T66" fmla="*/ 39 w 182"/>
                <a:gd name="T67" fmla="*/ 14 h 182"/>
                <a:gd name="T68" fmla="*/ 43 w 182"/>
                <a:gd name="T69" fmla="*/ 14 h 182"/>
                <a:gd name="T70" fmla="*/ 64 w 182"/>
                <a:gd name="T71" fmla="*/ 27 h 182"/>
                <a:gd name="T72" fmla="*/ 71 w 182"/>
                <a:gd name="T7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2" h="182">
                  <a:moveTo>
                    <a:pt x="90" y="50"/>
                  </a:moveTo>
                  <a:lnTo>
                    <a:pt x="75" y="54"/>
                  </a:lnTo>
                  <a:lnTo>
                    <a:pt x="62" y="61"/>
                  </a:lnTo>
                  <a:lnTo>
                    <a:pt x="52" y="75"/>
                  </a:lnTo>
                  <a:lnTo>
                    <a:pt x="50" y="90"/>
                  </a:lnTo>
                  <a:lnTo>
                    <a:pt x="52" y="106"/>
                  </a:lnTo>
                  <a:lnTo>
                    <a:pt x="62" y="119"/>
                  </a:lnTo>
                  <a:lnTo>
                    <a:pt x="75" y="128"/>
                  </a:lnTo>
                  <a:lnTo>
                    <a:pt x="90" y="131"/>
                  </a:lnTo>
                  <a:lnTo>
                    <a:pt x="106" y="128"/>
                  </a:lnTo>
                  <a:lnTo>
                    <a:pt x="119" y="119"/>
                  </a:lnTo>
                  <a:lnTo>
                    <a:pt x="128" y="106"/>
                  </a:lnTo>
                  <a:lnTo>
                    <a:pt x="131" y="90"/>
                  </a:lnTo>
                  <a:lnTo>
                    <a:pt x="128" y="75"/>
                  </a:lnTo>
                  <a:lnTo>
                    <a:pt x="119" y="61"/>
                  </a:lnTo>
                  <a:lnTo>
                    <a:pt x="106" y="54"/>
                  </a:lnTo>
                  <a:lnTo>
                    <a:pt x="90" y="50"/>
                  </a:lnTo>
                  <a:close/>
                  <a:moveTo>
                    <a:pt x="71" y="0"/>
                  </a:moveTo>
                  <a:lnTo>
                    <a:pt x="110" y="0"/>
                  </a:lnTo>
                  <a:lnTo>
                    <a:pt x="110" y="26"/>
                  </a:lnTo>
                  <a:lnTo>
                    <a:pt x="117" y="27"/>
                  </a:lnTo>
                  <a:lnTo>
                    <a:pt x="123" y="30"/>
                  </a:lnTo>
                  <a:lnTo>
                    <a:pt x="139" y="14"/>
                  </a:lnTo>
                  <a:lnTo>
                    <a:pt x="140" y="13"/>
                  </a:lnTo>
                  <a:lnTo>
                    <a:pt x="143" y="14"/>
                  </a:lnTo>
                  <a:lnTo>
                    <a:pt x="166" y="38"/>
                  </a:lnTo>
                  <a:lnTo>
                    <a:pt x="169" y="40"/>
                  </a:lnTo>
                  <a:lnTo>
                    <a:pt x="166" y="42"/>
                  </a:lnTo>
                  <a:lnTo>
                    <a:pt x="151" y="59"/>
                  </a:lnTo>
                  <a:lnTo>
                    <a:pt x="153" y="65"/>
                  </a:lnTo>
                  <a:lnTo>
                    <a:pt x="156" y="72"/>
                  </a:lnTo>
                  <a:lnTo>
                    <a:pt x="182" y="72"/>
                  </a:lnTo>
                  <a:lnTo>
                    <a:pt x="182" y="111"/>
                  </a:lnTo>
                  <a:lnTo>
                    <a:pt x="156" y="111"/>
                  </a:lnTo>
                  <a:lnTo>
                    <a:pt x="153" y="118"/>
                  </a:lnTo>
                  <a:lnTo>
                    <a:pt x="151" y="123"/>
                  </a:lnTo>
                  <a:lnTo>
                    <a:pt x="166" y="139"/>
                  </a:lnTo>
                  <a:lnTo>
                    <a:pt x="169" y="141"/>
                  </a:lnTo>
                  <a:lnTo>
                    <a:pt x="166" y="144"/>
                  </a:lnTo>
                  <a:lnTo>
                    <a:pt x="143" y="168"/>
                  </a:lnTo>
                  <a:lnTo>
                    <a:pt x="140" y="169"/>
                  </a:lnTo>
                  <a:lnTo>
                    <a:pt x="139" y="168"/>
                  </a:lnTo>
                  <a:lnTo>
                    <a:pt x="123" y="150"/>
                  </a:lnTo>
                  <a:lnTo>
                    <a:pt x="117" y="153"/>
                  </a:lnTo>
                  <a:lnTo>
                    <a:pt x="111" y="156"/>
                  </a:lnTo>
                  <a:lnTo>
                    <a:pt x="111" y="182"/>
                  </a:lnTo>
                  <a:lnTo>
                    <a:pt x="72" y="182"/>
                  </a:lnTo>
                  <a:lnTo>
                    <a:pt x="72" y="156"/>
                  </a:lnTo>
                  <a:lnTo>
                    <a:pt x="66" y="154"/>
                  </a:lnTo>
                  <a:lnTo>
                    <a:pt x="59" y="152"/>
                  </a:lnTo>
                  <a:lnTo>
                    <a:pt x="43" y="168"/>
                  </a:lnTo>
                  <a:lnTo>
                    <a:pt x="41" y="169"/>
                  </a:lnTo>
                  <a:lnTo>
                    <a:pt x="39" y="168"/>
                  </a:lnTo>
                  <a:lnTo>
                    <a:pt x="16" y="144"/>
                  </a:lnTo>
                  <a:lnTo>
                    <a:pt x="13" y="141"/>
                  </a:lnTo>
                  <a:lnTo>
                    <a:pt x="16" y="139"/>
                  </a:lnTo>
                  <a:lnTo>
                    <a:pt x="30" y="124"/>
                  </a:lnTo>
                  <a:lnTo>
                    <a:pt x="28" y="116"/>
                  </a:lnTo>
                  <a:lnTo>
                    <a:pt x="25" y="110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25" y="71"/>
                  </a:lnTo>
                  <a:lnTo>
                    <a:pt x="28" y="64"/>
                  </a:lnTo>
                  <a:lnTo>
                    <a:pt x="30" y="58"/>
                  </a:lnTo>
                  <a:lnTo>
                    <a:pt x="16" y="42"/>
                  </a:lnTo>
                  <a:lnTo>
                    <a:pt x="13" y="40"/>
                  </a:lnTo>
                  <a:lnTo>
                    <a:pt x="16" y="38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3" y="14"/>
                  </a:lnTo>
                  <a:lnTo>
                    <a:pt x="59" y="30"/>
                  </a:lnTo>
                  <a:lnTo>
                    <a:pt x="64" y="27"/>
                  </a:lnTo>
                  <a:lnTo>
                    <a:pt x="71" y="2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16"/>
            <p:cNvSpPr>
              <a:spLocks noEditPoints="1"/>
            </p:cNvSpPr>
            <p:nvPr/>
          </p:nvSpPr>
          <p:spPr bwMode="auto">
            <a:xfrm>
              <a:off x="6795971" y="3594208"/>
              <a:ext cx="341861" cy="343251"/>
            </a:xfrm>
            <a:custGeom>
              <a:avLst/>
              <a:gdLst>
                <a:gd name="T0" fmla="*/ 108 w 246"/>
                <a:gd name="T1" fmla="*/ 71 h 247"/>
                <a:gd name="T2" fmla="*/ 80 w 246"/>
                <a:gd name="T3" fmla="*/ 88 h 247"/>
                <a:gd name="T4" fmla="*/ 68 w 246"/>
                <a:gd name="T5" fmla="*/ 121 h 247"/>
                <a:gd name="T6" fmla="*/ 76 w 246"/>
                <a:gd name="T7" fmla="*/ 154 h 247"/>
                <a:gd name="T8" fmla="*/ 102 w 246"/>
                <a:gd name="T9" fmla="*/ 175 h 247"/>
                <a:gd name="T10" fmla="*/ 136 w 246"/>
                <a:gd name="T11" fmla="*/ 176 h 247"/>
                <a:gd name="T12" fmla="*/ 164 w 246"/>
                <a:gd name="T13" fmla="*/ 159 h 247"/>
                <a:gd name="T14" fmla="*/ 177 w 246"/>
                <a:gd name="T15" fmla="*/ 127 h 247"/>
                <a:gd name="T16" fmla="*/ 168 w 246"/>
                <a:gd name="T17" fmla="*/ 95 h 247"/>
                <a:gd name="T18" fmla="*/ 143 w 246"/>
                <a:gd name="T19" fmla="*/ 72 h 247"/>
                <a:gd name="T20" fmla="*/ 104 w 246"/>
                <a:gd name="T21" fmla="*/ 0 h 247"/>
                <a:gd name="T22" fmla="*/ 152 w 246"/>
                <a:gd name="T23" fmla="*/ 3 h 247"/>
                <a:gd name="T24" fmla="*/ 156 w 246"/>
                <a:gd name="T25" fmla="*/ 8 h 247"/>
                <a:gd name="T26" fmla="*/ 163 w 246"/>
                <a:gd name="T27" fmla="*/ 41 h 247"/>
                <a:gd name="T28" fmla="*/ 193 w 246"/>
                <a:gd name="T29" fmla="*/ 25 h 247"/>
                <a:gd name="T30" fmla="*/ 198 w 246"/>
                <a:gd name="T31" fmla="*/ 25 h 247"/>
                <a:gd name="T32" fmla="*/ 231 w 246"/>
                <a:gd name="T33" fmla="*/ 62 h 247"/>
                <a:gd name="T34" fmla="*/ 206 w 246"/>
                <a:gd name="T35" fmla="*/ 85 h 247"/>
                <a:gd name="T36" fmla="*/ 211 w 246"/>
                <a:gd name="T37" fmla="*/ 102 h 247"/>
                <a:gd name="T38" fmla="*/ 246 w 246"/>
                <a:gd name="T39" fmla="*/ 105 h 247"/>
                <a:gd name="T40" fmla="*/ 243 w 246"/>
                <a:gd name="T41" fmla="*/ 154 h 247"/>
                <a:gd name="T42" fmla="*/ 239 w 246"/>
                <a:gd name="T43" fmla="*/ 157 h 247"/>
                <a:gd name="T44" fmla="*/ 205 w 246"/>
                <a:gd name="T45" fmla="*/ 164 h 247"/>
                <a:gd name="T46" fmla="*/ 220 w 246"/>
                <a:gd name="T47" fmla="*/ 194 h 247"/>
                <a:gd name="T48" fmla="*/ 220 w 246"/>
                <a:gd name="T49" fmla="*/ 199 h 247"/>
                <a:gd name="T50" fmla="*/ 184 w 246"/>
                <a:gd name="T51" fmla="*/ 232 h 247"/>
                <a:gd name="T52" fmla="*/ 160 w 246"/>
                <a:gd name="T53" fmla="*/ 207 h 247"/>
                <a:gd name="T54" fmla="*/ 144 w 246"/>
                <a:gd name="T55" fmla="*/ 212 h 247"/>
                <a:gd name="T56" fmla="*/ 143 w 246"/>
                <a:gd name="T57" fmla="*/ 247 h 247"/>
                <a:gd name="T58" fmla="*/ 95 w 246"/>
                <a:gd name="T59" fmla="*/ 244 h 247"/>
                <a:gd name="T60" fmla="*/ 91 w 246"/>
                <a:gd name="T61" fmla="*/ 240 h 247"/>
                <a:gd name="T62" fmla="*/ 84 w 246"/>
                <a:gd name="T63" fmla="*/ 206 h 247"/>
                <a:gd name="T64" fmla="*/ 53 w 246"/>
                <a:gd name="T65" fmla="*/ 222 h 247"/>
                <a:gd name="T66" fmla="*/ 47 w 246"/>
                <a:gd name="T67" fmla="*/ 222 h 247"/>
                <a:gd name="T68" fmla="*/ 15 w 246"/>
                <a:gd name="T69" fmla="*/ 185 h 247"/>
                <a:gd name="T70" fmla="*/ 40 w 246"/>
                <a:gd name="T71" fmla="*/ 163 h 247"/>
                <a:gd name="T72" fmla="*/ 33 w 246"/>
                <a:gd name="T73" fmla="*/ 144 h 247"/>
                <a:gd name="T74" fmla="*/ 0 w 246"/>
                <a:gd name="T75" fmla="*/ 142 h 247"/>
                <a:gd name="T76" fmla="*/ 3 w 246"/>
                <a:gd name="T77" fmla="*/ 93 h 247"/>
                <a:gd name="T78" fmla="*/ 7 w 246"/>
                <a:gd name="T79" fmla="*/ 89 h 247"/>
                <a:gd name="T80" fmla="*/ 41 w 246"/>
                <a:gd name="T81" fmla="*/ 83 h 247"/>
                <a:gd name="T82" fmla="*/ 25 w 246"/>
                <a:gd name="T83" fmla="*/ 53 h 247"/>
                <a:gd name="T84" fmla="*/ 26 w 246"/>
                <a:gd name="T85" fmla="*/ 47 h 247"/>
                <a:gd name="T86" fmla="*/ 62 w 246"/>
                <a:gd name="T87" fmla="*/ 15 h 247"/>
                <a:gd name="T88" fmla="*/ 85 w 246"/>
                <a:gd name="T89" fmla="*/ 40 h 247"/>
                <a:gd name="T90" fmla="*/ 101 w 246"/>
                <a:gd name="T91" fmla="*/ 34 h 247"/>
                <a:gd name="T92" fmla="*/ 104 w 246"/>
                <a:gd name="T9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247">
                  <a:moveTo>
                    <a:pt x="126" y="68"/>
                  </a:moveTo>
                  <a:lnTo>
                    <a:pt x="108" y="71"/>
                  </a:lnTo>
                  <a:lnTo>
                    <a:pt x="93" y="78"/>
                  </a:lnTo>
                  <a:lnTo>
                    <a:pt x="80" y="88"/>
                  </a:lnTo>
                  <a:lnTo>
                    <a:pt x="72" y="104"/>
                  </a:lnTo>
                  <a:lnTo>
                    <a:pt x="68" y="121"/>
                  </a:lnTo>
                  <a:lnTo>
                    <a:pt x="70" y="138"/>
                  </a:lnTo>
                  <a:lnTo>
                    <a:pt x="76" y="154"/>
                  </a:lnTo>
                  <a:lnTo>
                    <a:pt x="88" y="165"/>
                  </a:lnTo>
                  <a:lnTo>
                    <a:pt x="102" y="175"/>
                  </a:lnTo>
                  <a:lnTo>
                    <a:pt x="119" y="178"/>
                  </a:lnTo>
                  <a:lnTo>
                    <a:pt x="136" y="176"/>
                  </a:lnTo>
                  <a:lnTo>
                    <a:pt x="152" y="169"/>
                  </a:lnTo>
                  <a:lnTo>
                    <a:pt x="164" y="159"/>
                  </a:lnTo>
                  <a:lnTo>
                    <a:pt x="173" y="144"/>
                  </a:lnTo>
                  <a:lnTo>
                    <a:pt x="177" y="127"/>
                  </a:lnTo>
                  <a:lnTo>
                    <a:pt x="176" y="109"/>
                  </a:lnTo>
                  <a:lnTo>
                    <a:pt x="168" y="95"/>
                  </a:lnTo>
                  <a:lnTo>
                    <a:pt x="157" y="82"/>
                  </a:lnTo>
                  <a:lnTo>
                    <a:pt x="143" y="72"/>
                  </a:lnTo>
                  <a:lnTo>
                    <a:pt x="126" y="68"/>
                  </a:lnTo>
                  <a:close/>
                  <a:moveTo>
                    <a:pt x="104" y="0"/>
                  </a:moveTo>
                  <a:lnTo>
                    <a:pt x="108" y="0"/>
                  </a:lnTo>
                  <a:lnTo>
                    <a:pt x="152" y="3"/>
                  </a:lnTo>
                  <a:lnTo>
                    <a:pt x="156" y="4"/>
                  </a:lnTo>
                  <a:lnTo>
                    <a:pt x="156" y="8"/>
                  </a:lnTo>
                  <a:lnTo>
                    <a:pt x="153" y="37"/>
                  </a:lnTo>
                  <a:lnTo>
                    <a:pt x="163" y="41"/>
                  </a:lnTo>
                  <a:lnTo>
                    <a:pt x="170" y="46"/>
                  </a:lnTo>
                  <a:lnTo>
                    <a:pt x="193" y="25"/>
                  </a:lnTo>
                  <a:lnTo>
                    <a:pt x="197" y="23"/>
                  </a:lnTo>
                  <a:lnTo>
                    <a:pt x="198" y="25"/>
                  </a:lnTo>
                  <a:lnTo>
                    <a:pt x="228" y="59"/>
                  </a:lnTo>
                  <a:lnTo>
                    <a:pt x="231" y="62"/>
                  </a:lnTo>
                  <a:lnTo>
                    <a:pt x="228" y="65"/>
                  </a:lnTo>
                  <a:lnTo>
                    <a:pt x="206" y="85"/>
                  </a:lnTo>
                  <a:lnTo>
                    <a:pt x="208" y="93"/>
                  </a:lnTo>
                  <a:lnTo>
                    <a:pt x="211" y="102"/>
                  </a:lnTo>
                  <a:lnTo>
                    <a:pt x="243" y="105"/>
                  </a:lnTo>
                  <a:lnTo>
                    <a:pt x="246" y="105"/>
                  </a:lnTo>
                  <a:lnTo>
                    <a:pt x="245" y="109"/>
                  </a:lnTo>
                  <a:lnTo>
                    <a:pt x="243" y="154"/>
                  </a:lnTo>
                  <a:lnTo>
                    <a:pt x="243" y="157"/>
                  </a:lnTo>
                  <a:lnTo>
                    <a:pt x="239" y="157"/>
                  </a:lnTo>
                  <a:lnTo>
                    <a:pt x="208" y="156"/>
                  </a:lnTo>
                  <a:lnTo>
                    <a:pt x="205" y="164"/>
                  </a:lnTo>
                  <a:lnTo>
                    <a:pt x="201" y="172"/>
                  </a:lnTo>
                  <a:lnTo>
                    <a:pt x="220" y="194"/>
                  </a:lnTo>
                  <a:lnTo>
                    <a:pt x="223" y="198"/>
                  </a:lnTo>
                  <a:lnTo>
                    <a:pt x="220" y="199"/>
                  </a:lnTo>
                  <a:lnTo>
                    <a:pt x="186" y="230"/>
                  </a:lnTo>
                  <a:lnTo>
                    <a:pt x="184" y="232"/>
                  </a:lnTo>
                  <a:lnTo>
                    <a:pt x="181" y="230"/>
                  </a:lnTo>
                  <a:lnTo>
                    <a:pt x="160" y="207"/>
                  </a:lnTo>
                  <a:lnTo>
                    <a:pt x="152" y="210"/>
                  </a:lnTo>
                  <a:lnTo>
                    <a:pt x="144" y="212"/>
                  </a:lnTo>
                  <a:lnTo>
                    <a:pt x="143" y="243"/>
                  </a:lnTo>
                  <a:lnTo>
                    <a:pt x="143" y="247"/>
                  </a:lnTo>
                  <a:lnTo>
                    <a:pt x="139" y="247"/>
                  </a:lnTo>
                  <a:lnTo>
                    <a:pt x="95" y="244"/>
                  </a:lnTo>
                  <a:lnTo>
                    <a:pt x="91" y="244"/>
                  </a:lnTo>
                  <a:lnTo>
                    <a:pt x="91" y="240"/>
                  </a:lnTo>
                  <a:lnTo>
                    <a:pt x="92" y="210"/>
                  </a:lnTo>
                  <a:lnTo>
                    <a:pt x="84" y="206"/>
                  </a:lnTo>
                  <a:lnTo>
                    <a:pt x="75" y="202"/>
                  </a:lnTo>
                  <a:lnTo>
                    <a:pt x="53" y="222"/>
                  </a:lnTo>
                  <a:lnTo>
                    <a:pt x="50" y="224"/>
                  </a:lnTo>
                  <a:lnTo>
                    <a:pt x="47" y="222"/>
                  </a:lnTo>
                  <a:lnTo>
                    <a:pt x="17" y="188"/>
                  </a:lnTo>
                  <a:lnTo>
                    <a:pt x="15" y="185"/>
                  </a:lnTo>
                  <a:lnTo>
                    <a:pt x="17" y="182"/>
                  </a:lnTo>
                  <a:lnTo>
                    <a:pt x="40" y="163"/>
                  </a:lnTo>
                  <a:lnTo>
                    <a:pt x="36" y="154"/>
                  </a:lnTo>
                  <a:lnTo>
                    <a:pt x="33" y="144"/>
                  </a:lnTo>
                  <a:lnTo>
                    <a:pt x="4" y="142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3" y="93"/>
                  </a:lnTo>
                  <a:lnTo>
                    <a:pt x="3" y="89"/>
                  </a:lnTo>
                  <a:lnTo>
                    <a:pt x="7" y="89"/>
                  </a:lnTo>
                  <a:lnTo>
                    <a:pt x="37" y="92"/>
                  </a:lnTo>
                  <a:lnTo>
                    <a:pt x="41" y="83"/>
                  </a:lnTo>
                  <a:lnTo>
                    <a:pt x="45" y="75"/>
                  </a:lnTo>
                  <a:lnTo>
                    <a:pt x="25" y="53"/>
                  </a:lnTo>
                  <a:lnTo>
                    <a:pt x="22" y="50"/>
                  </a:lnTo>
                  <a:lnTo>
                    <a:pt x="26" y="47"/>
                  </a:lnTo>
                  <a:lnTo>
                    <a:pt x="59" y="17"/>
                  </a:lnTo>
                  <a:lnTo>
                    <a:pt x="62" y="15"/>
                  </a:lnTo>
                  <a:lnTo>
                    <a:pt x="64" y="17"/>
                  </a:lnTo>
                  <a:lnTo>
                    <a:pt x="85" y="40"/>
                  </a:lnTo>
                  <a:lnTo>
                    <a:pt x="93" y="37"/>
                  </a:lnTo>
                  <a:lnTo>
                    <a:pt x="101" y="34"/>
                  </a:lnTo>
                  <a:lnTo>
                    <a:pt x="104" y="4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17"/>
            <p:cNvSpPr>
              <a:spLocks noEditPoints="1"/>
            </p:cNvSpPr>
            <p:nvPr/>
          </p:nvSpPr>
          <p:spPr bwMode="auto">
            <a:xfrm>
              <a:off x="5272883" y="1659775"/>
              <a:ext cx="1129810" cy="1128420"/>
            </a:xfrm>
            <a:custGeom>
              <a:avLst/>
              <a:gdLst>
                <a:gd name="T0" fmla="*/ 365 w 813"/>
                <a:gd name="T1" fmla="*/ 181 h 812"/>
                <a:gd name="T2" fmla="*/ 291 w 813"/>
                <a:gd name="T3" fmla="*/ 209 h 812"/>
                <a:gd name="T4" fmla="*/ 232 w 813"/>
                <a:gd name="T5" fmla="*/ 258 h 812"/>
                <a:gd name="T6" fmla="*/ 192 w 813"/>
                <a:gd name="T7" fmla="*/ 326 h 812"/>
                <a:gd name="T8" fmla="*/ 178 w 813"/>
                <a:gd name="T9" fmla="*/ 406 h 812"/>
                <a:gd name="T10" fmla="*/ 192 w 813"/>
                <a:gd name="T11" fmla="*/ 486 h 812"/>
                <a:gd name="T12" fmla="*/ 232 w 813"/>
                <a:gd name="T13" fmla="*/ 553 h 812"/>
                <a:gd name="T14" fmla="*/ 291 w 813"/>
                <a:gd name="T15" fmla="*/ 604 h 812"/>
                <a:gd name="T16" fmla="*/ 365 w 813"/>
                <a:gd name="T17" fmla="*/ 632 h 812"/>
                <a:gd name="T18" fmla="*/ 448 w 813"/>
                <a:gd name="T19" fmla="*/ 632 h 812"/>
                <a:gd name="T20" fmla="*/ 521 w 813"/>
                <a:gd name="T21" fmla="*/ 604 h 812"/>
                <a:gd name="T22" fmla="*/ 581 w 813"/>
                <a:gd name="T23" fmla="*/ 553 h 812"/>
                <a:gd name="T24" fmla="*/ 621 w 813"/>
                <a:gd name="T25" fmla="*/ 486 h 812"/>
                <a:gd name="T26" fmla="*/ 635 w 813"/>
                <a:gd name="T27" fmla="*/ 406 h 812"/>
                <a:gd name="T28" fmla="*/ 621 w 813"/>
                <a:gd name="T29" fmla="*/ 326 h 812"/>
                <a:gd name="T30" fmla="*/ 581 w 813"/>
                <a:gd name="T31" fmla="*/ 258 h 812"/>
                <a:gd name="T32" fmla="*/ 521 w 813"/>
                <a:gd name="T33" fmla="*/ 209 h 812"/>
                <a:gd name="T34" fmla="*/ 448 w 813"/>
                <a:gd name="T35" fmla="*/ 181 h 812"/>
                <a:gd name="T36" fmla="*/ 355 w 813"/>
                <a:gd name="T37" fmla="*/ 0 h 812"/>
                <a:gd name="T38" fmla="*/ 457 w 813"/>
                <a:gd name="T39" fmla="*/ 80 h 812"/>
                <a:gd name="T40" fmla="*/ 525 w 813"/>
                <a:gd name="T41" fmla="*/ 99 h 812"/>
                <a:gd name="T42" fmla="*/ 653 w 813"/>
                <a:gd name="T43" fmla="*/ 80 h 812"/>
                <a:gd name="T44" fmla="*/ 639 w 813"/>
                <a:gd name="T45" fmla="*/ 173 h 812"/>
                <a:gd name="T46" fmla="*/ 733 w 813"/>
                <a:gd name="T47" fmla="*/ 159 h 812"/>
                <a:gd name="T48" fmla="*/ 714 w 813"/>
                <a:gd name="T49" fmla="*/ 287 h 812"/>
                <a:gd name="T50" fmla="*/ 732 w 813"/>
                <a:gd name="T51" fmla="*/ 355 h 812"/>
                <a:gd name="T52" fmla="*/ 813 w 813"/>
                <a:gd name="T53" fmla="*/ 457 h 812"/>
                <a:gd name="T54" fmla="*/ 726 w 813"/>
                <a:gd name="T55" fmla="*/ 491 h 812"/>
                <a:gd name="T56" fmla="*/ 783 w 813"/>
                <a:gd name="T57" fmla="*/ 565 h 812"/>
                <a:gd name="T58" fmla="*/ 664 w 813"/>
                <a:gd name="T59" fmla="*/ 613 h 812"/>
                <a:gd name="T60" fmla="*/ 613 w 813"/>
                <a:gd name="T61" fmla="*/ 663 h 812"/>
                <a:gd name="T62" fmla="*/ 566 w 813"/>
                <a:gd name="T63" fmla="*/ 783 h 812"/>
                <a:gd name="T64" fmla="*/ 492 w 813"/>
                <a:gd name="T65" fmla="*/ 725 h 812"/>
                <a:gd name="T66" fmla="*/ 457 w 813"/>
                <a:gd name="T67" fmla="*/ 812 h 812"/>
                <a:gd name="T68" fmla="*/ 355 w 813"/>
                <a:gd name="T69" fmla="*/ 732 h 812"/>
                <a:gd name="T70" fmla="*/ 287 w 813"/>
                <a:gd name="T71" fmla="*/ 714 h 812"/>
                <a:gd name="T72" fmla="*/ 160 w 813"/>
                <a:gd name="T73" fmla="*/ 732 h 812"/>
                <a:gd name="T74" fmla="*/ 173 w 813"/>
                <a:gd name="T75" fmla="*/ 639 h 812"/>
                <a:gd name="T76" fmla="*/ 80 w 813"/>
                <a:gd name="T77" fmla="*/ 654 h 812"/>
                <a:gd name="T78" fmla="*/ 98 w 813"/>
                <a:gd name="T79" fmla="*/ 525 h 812"/>
                <a:gd name="T80" fmla="*/ 81 w 813"/>
                <a:gd name="T81" fmla="*/ 457 h 812"/>
                <a:gd name="T82" fmla="*/ 0 w 813"/>
                <a:gd name="T83" fmla="*/ 355 h 812"/>
                <a:gd name="T84" fmla="*/ 88 w 813"/>
                <a:gd name="T85" fmla="*/ 320 h 812"/>
                <a:gd name="T86" fmla="*/ 29 w 813"/>
                <a:gd name="T87" fmla="*/ 247 h 812"/>
                <a:gd name="T88" fmla="*/ 149 w 813"/>
                <a:gd name="T89" fmla="*/ 199 h 812"/>
                <a:gd name="T90" fmla="*/ 199 w 813"/>
                <a:gd name="T91" fmla="*/ 150 h 812"/>
                <a:gd name="T92" fmla="*/ 247 w 813"/>
                <a:gd name="T93" fmla="*/ 29 h 812"/>
                <a:gd name="T94" fmla="*/ 321 w 813"/>
                <a:gd name="T95" fmla="*/ 88 h 812"/>
                <a:gd name="T96" fmla="*/ 355 w 813"/>
                <a:gd name="T97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3" h="812">
                  <a:moveTo>
                    <a:pt x="406" y="177"/>
                  </a:moveTo>
                  <a:lnTo>
                    <a:pt x="365" y="181"/>
                  </a:lnTo>
                  <a:lnTo>
                    <a:pt x="326" y="192"/>
                  </a:lnTo>
                  <a:lnTo>
                    <a:pt x="291" y="209"/>
                  </a:lnTo>
                  <a:lnTo>
                    <a:pt x="259" y="231"/>
                  </a:lnTo>
                  <a:lnTo>
                    <a:pt x="232" y="258"/>
                  </a:lnTo>
                  <a:lnTo>
                    <a:pt x="209" y="291"/>
                  </a:lnTo>
                  <a:lnTo>
                    <a:pt x="192" y="326"/>
                  </a:lnTo>
                  <a:lnTo>
                    <a:pt x="182" y="366"/>
                  </a:lnTo>
                  <a:lnTo>
                    <a:pt x="178" y="406"/>
                  </a:lnTo>
                  <a:lnTo>
                    <a:pt x="182" y="447"/>
                  </a:lnTo>
                  <a:lnTo>
                    <a:pt x="192" y="486"/>
                  </a:lnTo>
                  <a:lnTo>
                    <a:pt x="209" y="522"/>
                  </a:lnTo>
                  <a:lnTo>
                    <a:pt x="232" y="553"/>
                  </a:lnTo>
                  <a:lnTo>
                    <a:pt x="259" y="580"/>
                  </a:lnTo>
                  <a:lnTo>
                    <a:pt x="291" y="604"/>
                  </a:lnTo>
                  <a:lnTo>
                    <a:pt x="326" y="620"/>
                  </a:lnTo>
                  <a:lnTo>
                    <a:pt x="365" y="632"/>
                  </a:lnTo>
                  <a:lnTo>
                    <a:pt x="406" y="634"/>
                  </a:lnTo>
                  <a:lnTo>
                    <a:pt x="448" y="632"/>
                  </a:lnTo>
                  <a:lnTo>
                    <a:pt x="486" y="620"/>
                  </a:lnTo>
                  <a:lnTo>
                    <a:pt x="521" y="604"/>
                  </a:lnTo>
                  <a:lnTo>
                    <a:pt x="554" y="580"/>
                  </a:lnTo>
                  <a:lnTo>
                    <a:pt x="581" y="553"/>
                  </a:lnTo>
                  <a:lnTo>
                    <a:pt x="604" y="522"/>
                  </a:lnTo>
                  <a:lnTo>
                    <a:pt x="621" y="486"/>
                  </a:lnTo>
                  <a:lnTo>
                    <a:pt x="631" y="447"/>
                  </a:lnTo>
                  <a:lnTo>
                    <a:pt x="635" y="406"/>
                  </a:lnTo>
                  <a:lnTo>
                    <a:pt x="631" y="366"/>
                  </a:lnTo>
                  <a:lnTo>
                    <a:pt x="621" y="326"/>
                  </a:lnTo>
                  <a:lnTo>
                    <a:pt x="604" y="291"/>
                  </a:lnTo>
                  <a:lnTo>
                    <a:pt x="581" y="258"/>
                  </a:lnTo>
                  <a:lnTo>
                    <a:pt x="554" y="231"/>
                  </a:lnTo>
                  <a:lnTo>
                    <a:pt x="521" y="209"/>
                  </a:lnTo>
                  <a:lnTo>
                    <a:pt x="486" y="192"/>
                  </a:lnTo>
                  <a:lnTo>
                    <a:pt x="448" y="181"/>
                  </a:lnTo>
                  <a:lnTo>
                    <a:pt x="406" y="177"/>
                  </a:lnTo>
                  <a:close/>
                  <a:moveTo>
                    <a:pt x="355" y="0"/>
                  </a:moveTo>
                  <a:lnTo>
                    <a:pt x="457" y="0"/>
                  </a:lnTo>
                  <a:lnTo>
                    <a:pt x="457" y="80"/>
                  </a:lnTo>
                  <a:lnTo>
                    <a:pt x="492" y="88"/>
                  </a:lnTo>
                  <a:lnTo>
                    <a:pt x="525" y="99"/>
                  </a:lnTo>
                  <a:lnTo>
                    <a:pt x="566" y="29"/>
                  </a:lnTo>
                  <a:lnTo>
                    <a:pt x="653" y="80"/>
                  </a:lnTo>
                  <a:lnTo>
                    <a:pt x="613" y="150"/>
                  </a:lnTo>
                  <a:lnTo>
                    <a:pt x="639" y="173"/>
                  </a:lnTo>
                  <a:lnTo>
                    <a:pt x="664" y="199"/>
                  </a:lnTo>
                  <a:lnTo>
                    <a:pt x="733" y="159"/>
                  </a:lnTo>
                  <a:lnTo>
                    <a:pt x="783" y="247"/>
                  </a:lnTo>
                  <a:lnTo>
                    <a:pt x="714" y="287"/>
                  </a:lnTo>
                  <a:lnTo>
                    <a:pt x="726" y="320"/>
                  </a:lnTo>
                  <a:lnTo>
                    <a:pt x="732" y="355"/>
                  </a:lnTo>
                  <a:lnTo>
                    <a:pt x="813" y="355"/>
                  </a:lnTo>
                  <a:lnTo>
                    <a:pt x="813" y="457"/>
                  </a:lnTo>
                  <a:lnTo>
                    <a:pt x="732" y="457"/>
                  </a:lnTo>
                  <a:lnTo>
                    <a:pt x="726" y="491"/>
                  </a:lnTo>
                  <a:lnTo>
                    <a:pt x="714" y="525"/>
                  </a:lnTo>
                  <a:lnTo>
                    <a:pt x="783" y="565"/>
                  </a:lnTo>
                  <a:lnTo>
                    <a:pt x="733" y="654"/>
                  </a:lnTo>
                  <a:lnTo>
                    <a:pt x="664" y="613"/>
                  </a:lnTo>
                  <a:lnTo>
                    <a:pt x="639" y="639"/>
                  </a:lnTo>
                  <a:lnTo>
                    <a:pt x="613" y="663"/>
                  </a:lnTo>
                  <a:lnTo>
                    <a:pt x="653" y="732"/>
                  </a:lnTo>
                  <a:lnTo>
                    <a:pt x="566" y="783"/>
                  </a:lnTo>
                  <a:lnTo>
                    <a:pt x="525" y="714"/>
                  </a:lnTo>
                  <a:lnTo>
                    <a:pt x="492" y="725"/>
                  </a:lnTo>
                  <a:lnTo>
                    <a:pt x="457" y="732"/>
                  </a:lnTo>
                  <a:lnTo>
                    <a:pt x="457" y="812"/>
                  </a:lnTo>
                  <a:lnTo>
                    <a:pt x="355" y="812"/>
                  </a:lnTo>
                  <a:lnTo>
                    <a:pt x="355" y="732"/>
                  </a:lnTo>
                  <a:lnTo>
                    <a:pt x="321" y="725"/>
                  </a:lnTo>
                  <a:lnTo>
                    <a:pt x="287" y="714"/>
                  </a:lnTo>
                  <a:lnTo>
                    <a:pt x="247" y="783"/>
                  </a:lnTo>
                  <a:lnTo>
                    <a:pt x="160" y="732"/>
                  </a:lnTo>
                  <a:lnTo>
                    <a:pt x="199" y="663"/>
                  </a:lnTo>
                  <a:lnTo>
                    <a:pt x="173" y="639"/>
                  </a:lnTo>
                  <a:lnTo>
                    <a:pt x="149" y="613"/>
                  </a:lnTo>
                  <a:lnTo>
                    <a:pt x="80" y="654"/>
                  </a:lnTo>
                  <a:lnTo>
                    <a:pt x="29" y="565"/>
                  </a:lnTo>
                  <a:lnTo>
                    <a:pt x="98" y="525"/>
                  </a:lnTo>
                  <a:lnTo>
                    <a:pt x="88" y="491"/>
                  </a:lnTo>
                  <a:lnTo>
                    <a:pt x="81" y="457"/>
                  </a:lnTo>
                  <a:lnTo>
                    <a:pt x="0" y="457"/>
                  </a:lnTo>
                  <a:lnTo>
                    <a:pt x="0" y="355"/>
                  </a:lnTo>
                  <a:lnTo>
                    <a:pt x="81" y="355"/>
                  </a:lnTo>
                  <a:lnTo>
                    <a:pt x="88" y="320"/>
                  </a:lnTo>
                  <a:lnTo>
                    <a:pt x="98" y="287"/>
                  </a:lnTo>
                  <a:lnTo>
                    <a:pt x="29" y="247"/>
                  </a:lnTo>
                  <a:lnTo>
                    <a:pt x="80" y="159"/>
                  </a:lnTo>
                  <a:lnTo>
                    <a:pt x="149" y="199"/>
                  </a:lnTo>
                  <a:lnTo>
                    <a:pt x="173" y="173"/>
                  </a:lnTo>
                  <a:lnTo>
                    <a:pt x="199" y="150"/>
                  </a:lnTo>
                  <a:lnTo>
                    <a:pt x="160" y="80"/>
                  </a:lnTo>
                  <a:lnTo>
                    <a:pt x="247" y="29"/>
                  </a:lnTo>
                  <a:lnTo>
                    <a:pt x="287" y="99"/>
                  </a:lnTo>
                  <a:lnTo>
                    <a:pt x="321" y="88"/>
                  </a:lnTo>
                  <a:lnTo>
                    <a:pt x="355" y="8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218"/>
            <p:cNvSpPr>
              <a:spLocks/>
            </p:cNvSpPr>
            <p:nvPr/>
          </p:nvSpPr>
          <p:spPr bwMode="auto">
            <a:xfrm>
              <a:off x="5677280" y="2062782"/>
              <a:ext cx="321016" cy="323796"/>
            </a:xfrm>
            <a:custGeom>
              <a:avLst/>
              <a:gdLst>
                <a:gd name="T0" fmla="*/ 115 w 231"/>
                <a:gd name="T1" fmla="*/ 0 h 233"/>
                <a:gd name="T2" fmla="*/ 142 w 231"/>
                <a:gd name="T3" fmla="*/ 4 h 233"/>
                <a:gd name="T4" fmla="*/ 166 w 231"/>
                <a:gd name="T5" fmla="*/ 12 h 233"/>
                <a:gd name="T6" fmla="*/ 188 w 231"/>
                <a:gd name="T7" fmla="*/ 26 h 233"/>
                <a:gd name="T8" fmla="*/ 205 w 231"/>
                <a:gd name="T9" fmla="*/ 43 h 233"/>
                <a:gd name="T10" fmla="*/ 220 w 231"/>
                <a:gd name="T11" fmla="*/ 65 h 233"/>
                <a:gd name="T12" fmla="*/ 229 w 231"/>
                <a:gd name="T13" fmla="*/ 90 h 233"/>
                <a:gd name="T14" fmla="*/ 231 w 231"/>
                <a:gd name="T15" fmla="*/ 116 h 233"/>
                <a:gd name="T16" fmla="*/ 229 w 231"/>
                <a:gd name="T17" fmla="*/ 142 h 233"/>
                <a:gd name="T18" fmla="*/ 220 w 231"/>
                <a:gd name="T19" fmla="*/ 167 h 233"/>
                <a:gd name="T20" fmla="*/ 205 w 231"/>
                <a:gd name="T21" fmla="*/ 188 h 233"/>
                <a:gd name="T22" fmla="*/ 188 w 231"/>
                <a:gd name="T23" fmla="*/ 207 h 233"/>
                <a:gd name="T24" fmla="*/ 166 w 231"/>
                <a:gd name="T25" fmla="*/ 220 h 233"/>
                <a:gd name="T26" fmla="*/ 142 w 231"/>
                <a:gd name="T27" fmla="*/ 229 h 233"/>
                <a:gd name="T28" fmla="*/ 115 w 231"/>
                <a:gd name="T29" fmla="*/ 233 h 233"/>
                <a:gd name="T30" fmla="*/ 89 w 231"/>
                <a:gd name="T31" fmla="*/ 229 h 233"/>
                <a:gd name="T32" fmla="*/ 64 w 231"/>
                <a:gd name="T33" fmla="*/ 220 h 233"/>
                <a:gd name="T34" fmla="*/ 43 w 231"/>
                <a:gd name="T35" fmla="*/ 207 h 233"/>
                <a:gd name="T36" fmla="*/ 25 w 231"/>
                <a:gd name="T37" fmla="*/ 188 h 233"/>
                <a:gd name="T38" fmla="*/ 11 w 231"/>
                <a:gd name="T39" fmla="*/ 167 h 233"/>
                <a:gd name="T40" fmla="*/ 2 w 231"/>
                <a:gd name="T41" fmla="*/ 142 h 233"/>
                <a:gd name="T42" fmla="*/ 0 w 231"/>
                <a:gd name="T43" fmla="*/ 116 h 233"/>
                <a:gd name="T44" fmla="*/ 2 w 231"/>
                <a:gd name="T45" fmla="*/ 90 h 233"/>
                <a:gd name="T46" fmla="*/ 11 w 231"/>
                <a:gd name="T47" fmla="*/ 65 h 233"/>
                <a:gd name="T48" fmla="*/ 25 w 231"/>
                <a:gd name="T49" fmla="*/ 43 h 233"/>
                <a:gd name="T50" fmla="*/ 43 w 231"/>
                <a:gd name="T51" fmla="*/ 26 h 233"/>
                <a:gd name="T52" fmla="*/ 64 w 231"/>
                <a:gd name="T53" fmla="*/ 12 h 233"/>
                <a:gd name="T54" fmla="*/ 89 w 231"/>
                <a:gd name="T55" fmla="*/ 4 h 233"/>
                <a:gd name="T56" fmla="*/ 115 w 231"/>
                <a:gd name="T57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1" h="233">
                  <a:moveTo>
                    <a:pt x="115" y="0"/>
                  </a:moveTo>
                  <a:lnTo>
                    <a:pt x="142" y="4"/>
                  </a:lnTo>
                  <a:lnTo>
                    <a:pt x="166" y="12"/>
                  </a:lnTo>
                  <a:lnTo>
                    <a:pt x="188" y="26"/>
                  </a:lnTo>
                  <a:lnTo>
                    <a:pt x="205" y="43"/>
                  </a:lnTo>
                  <a:lnTo>
                    <a:pt x="220" y="65"/>
                  </a:lnTo>
                  <a:lnTo>
                    <a:pt x="229" y="90"/>
                  </a:lnTo>
                  <a:lnTo>
                    <a:pt x="231" y="116"/>
                  </a:lnTo>
                  <a:lnTo>
                    <a:pt x="229" y="142"/>
                  </a:lnTo>
                  <a:lnTo>
                    <a:pt x="220" y="167"/>
                  </a:lnTo>
                  <a:lnTo>
                    <a:pt x="205" y="188"/>
                  </a:lnTo>
                  <a:lnTo>
                    <a:pt x="188" y="207"/>
                  </a:lnTo>
                  <a:lnTo>
                    <a:pt x="166" y="220"/>
                  </a:lnTo>
                  <a:lnTo>
                    <a:pt x="142" y="229"/>
                  </a:lnTo>
                  <a:lnTo>
                    <a:pt x="115" y="233"/>
                  </a:lnTo>
                  <a:lnTo>
                    <a:pt x="89" y="229"/>
                  </a:lnTo>
                  <a:lnTo>
                    <a:pt x="64" y="220"/>
                  </a:lnTo>
                  <a:lnTo>
                    <a:pt x="43" y="207"/>
                  </a:lnTo>
                  <a:lnTo>
                    <a:pt x="25" y="188"/>
                  </a:lnTo>
                  <a:lnTo>
                    <a:pt x="11" y="167"/>
                  </a:lnTo>
                  <a:lnTo>
                    <a:pt x="2" y="142"/>
                  </a:lnTo>
                  <a:lnTo>
                    <a:pt x="0" y="116"/>
                  </a:lnTo>
                  <a:lnTo>
                    <a:pt x="2" y="90"/>
                  </a:lnTo>
                  <a:lnTo>
                    <a:pt x="11" y="65"/>
                  </a:lnTo>
                  <a:lnTo>
                    <a:pt x="25" y="43"/>
                  </a:lnTo>
                  <a:lnTo>
                    <a:pt x="43" y="26"/>
                  </a:lnTo>
                  <a:lnTo>
                    <a:pt x="64" y="12"/>
                  </a:lnTo>
                  <a:lnTo>
                    <a:pt x="89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219"/>
            <p:cNvSpPr>
              <a:spLocks noEditPoints="1"/>
            </p:cNvSpPr>
            <p:nvPr/>
          </p:nvSpPr>
          <p:spPr bwMode="auto">
            <a:xfrm>
              <a:off x="6419369" y="2610316"/>
              <a:ext cx="972775" cy="971386"/>
            </a:xfrm>
            <a:custGeom>
              <a:avLst/>
              <a:gdLst>
                <a:gd name="T0" fmla="*/ 300 w 700"/>
                <a:gd name="T1" fmla="*/ 161 h 699"/>
                <a:gd name="T2" fmla="*/ 232 w 700"/>
                <a:gd name="T3" fmla="*/ 194 h 699"/>
                <a:gd name="T4" fmla="*/ 182 w 700"/>
                <a:gd name="T5" fmla="*/ 250 h 699"/>
                <a:gd name="T6" fmla="*/ 156 w 700"/>
                <a:gd name="T7" fmla="*/ 321 h 699"/>
                <a:gd name="T8" fmla="*/ 161 w 700"/>
                <a:gd name="T9" fmla="*/ 399 h 699"/>
                <a:gd name="T10" fmla="*/ 194 w 700"/>
                <a:gd name="T11" fmla="*/ 467 h 699"/>
                <a:gd name="T12" fmla="*/ 250 w 700"/>
                <a:gd name="T13" fmla="*/ 517 h 699"/>
                <a:gd name="T14" fmla="*/ 321 w 700"/>
                <a:gd name="T15" fmla="*/ 543 h 699"/>
                <a:gd name="T16" fmla="*/ 400 w 700"/>
                <a:gd name="T17" fmla="*/ 538 h 699"/>
                <a:gd name="T18" fmla="*/ 468 w 700"/>
                <a:gd name="T19" fmla="*/ 505 h 699"/>
                <a:gd name="T20" fmla="*/ 517 w 700"/>
                <a:gd name="T21" fmla="*/ 449 h 699"/>
                <a:gd name="T22" fmla="*/ 544 w 700"/>
                <a:gd name="T23" fmla="*/ 378 h 699"/>
                <a:gd name="T24" fmla="*/ 538 w 700"/>
                <a:gd name="T25" fmla="*/ 300 h 699"/>
                <a:gd name="T26" fmla="*/ 506 w 700"/>
                <a:gd name="T27" fmla="*/ 232 h 699"/>
                <a:gd name="T28" fmla="*/ 449 w 700"/>
                <a:gd name="T29" fmla="*/ 182 h 699"/>
                <a:gd name="T30" fmla="*/ 379 w 700"/>
                <a:gd name="T31" fmla="*/ 156 h 699"/>
                <a:gd name="T32" fmla="*/ 373 w 700"/>
                <a:gd name="T33" fmla="*/ 0 h 699"/>
                <a:gd name="T34" fmla="*/ 407 w 700"/>
                <a:gd name="T35" fmla="*/ 73 h 699"/>
                <a:gd name="T36" fmla="*/ 468 w 700"/>
                <a:gd name="T37" fmla="*/ 20 h 699"/>
                <a:gd name="T38" fmla="*/ 514 w 700"/>
                <a:gd name="T39" fmla="*/ 120 h 699"/>
                <a:gd name="T40" fmla="*/ 559 w 700"/>
                <a:gd name="T41" fmla="*/ 161 h 699"/>
                <a:gd name="T42" fmla="*/ 664 w 700"/>
                <a:gd name="T43" fmla="*/ 195 h 699"/>
                <a:gd name="T44" fmla="*/ 617 w 700"/>
                <a:gd name="T45" fmla="*/ 261 h 699"/>
                <a:gd name="T46" fmla="*/ 694 w 700"/>
                <a:gd name="T47" fmla="*/ 287 h 699"/>
                <a:gd name="T48" fmla="*/ 630 w 700"/>
                <a:gd name="T49" fmla="*/ 377 h 699"/>
                <a:gd name="T50" fmla="*/ 618 w 700"/>
                <a:gd name="T51" fmla="*/ 436 h 699"/>
                <a:gd name="T52" fmla="*/ 641 w 700"/>
                <a:gd name="T53" fmla="*/ 545 h 699"/>
                <a:gd name="T54" fmla="*/ 561 w 700"/>
                <a:gd name="T55" fmla="*/ 537 h 699"/>
                <a:gd name="T56" fmla="*/ 576 w 700"/>
                <a:gd name="T57" fmla="*/ 617 h 699"/>
                <a:gd name="T58" fmla="*/ 466 w 700"/>
                <a:gd name="T59" fmla="*/ 606 h 699"/>
                <a:gd name="T60" fmla="*/ 409 w 700"/>
                <a:gd name="T61" fmla="*/ 626 h 699"/>
                <a:gd name="T62" fmla="*/ 326 w 700"/>
                <a:gd name="T63" fmla="*/ 699 h 699"/>
                <a:gd name="T64" fmla="*/ 292 w 700"/>
                <a:gd name="T65" fmla="*/ 626 h 699"/>
                <a:gd name="T66" fmla="*/ 232 w 700"/>
                <a:gd name="T67" fmla="*/ 680 h 699"/>
                <a:gd name="T68" fmla="*/ 186 w 700"/>
                <a:gd name="T69" fmla="*/ 579 h 699"/>
                <a:gd name="T70" fmla="*/ 140 w 700"/>
                <a:gd name="T71" fmla="*/ 538 h 699"/>
                <a:gd name="T72" fmla="*/ 35 w 700"/>
                <a:gd name="T73" fmla="*/ 504 h 699"/>
                <a:gd name="T74" fmla="*/ 83 w 700"/>
                <a:gd name="T75" fmla="*/ 439 h 699"/>
                <a:gd name="T76" fmla="*/ 5 w 700"/>
                <a:gd name="T77" fmla="*/ 412 h 699"/>
                <a:gd name="T78" fmla="*/ 69 w 700"/>
                <a:gd name="T79" fmla="*/ 322 h 699"/>
                <a:gd name="T80" fmla="*/ 81 w 700"/>
                <a:gd name="T81" fmla="*/ 263 h 699"/>
                <a:gd name="T82" fmla="*/ 59 w 700"/>
                <a:gd name="T83" fmla="*/ 154 h 699"/>
                <a:gd name="T84" fmla="*/ 139 w 700"/>
                <a:gd name="T85" fmla="*/ 162 h 699"/>
                <a:gd name="T86" fmla="*/ 123 w 700"/>
                <a:gd name="T87" fmla="*/ 82 h 699"/>
                <a:gd name="T88" fmla="*/ 233 w 700"/>
                <a:gd name="T89" fmla="*/ 93 h 699"/>
                <a:gd name="T90" fmla="*/ 291 w 700"/>
                <a:gd name="T91" fmla="*/ 73 h 699"/>
                <a:gd name="T92" fmla="*/ 373 w 700"/>
                <a:gd name="T93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00" h="699">
                  <a:moveTo>
                    <a:pt x="339" y="154"/>
                  </a:moveTo>
                  <a:lnTo>
                    <a:pt x="300" y="161"/>
                  </a:lnTo>
                  <a:lnTo>
                    <a:pt x="263" y="174"/>
                  </a:lnTo>
                  <a:lnTo>
                    <a:pt x="232" y="194"/>
                  </a:lnTo>
                  <a:lnTo>
                    <a:pt x="204" y="220"/>
                  </a:lnTo>
                  <a:lnTo>
                    <a:pt x="182" y="250"/>
                  </a:lnTo>
                  <a:lnTo>
                    <a:pt x="165" y="284"/>
                  </a:lnTo>
                  <a:lnTo>
                    <a:pt x="156" y="321"/>
                  </a:lnTo>
                  <a:lnTo>
                    <a:pt x="155" y="360"/>
                  </a:lnTo>
                  <a:lnTo>
                    <a:pt x="161" y="399"/>
                  </a:lnTo>
                  <a:lnTo>
                    <a:pt x="174" y="436"/>
                  </a:lnTo>
                  <a:lnTo>
                    <a:pt x="194" y="467"/>
                  </a:lnTo>
                  <a:lnTo>
                    <a:pt x="220" y="495"/>
                  </a:lnTo>
                  <a:lnTo>
                    <a:pt x="250" y="517"/>
                  </a:lnTo>
                  <a:lnTo>
                    <a:pt x="284" y="534"/>
                  </a:lnTo>
                  <a:lnTo>
                    <a:pt x="321" y="543"/>
                  </a:lnTo>
                  <a:lnTo>
                    <a:pt x="360" y="545"/>
                  </a:lnTo>
                  <a:lnTo>
                    <a:pt x="400" y="538"/>
                  </a:lnTo>
                  <a:lnTo>
                    <a:pt x="436" y="525"/>
                  </a:lnTo>
                  <a:lnTo>
                    <a:pt x="468" y="505"/>
                  </a:lnTo>
                  <a:lnTo>
                    <a:pt x="495" y="479"/>
                  </a:lnTo>
                  <a:lnTo>
                    <a:pt x="517" y="449"/>
                  </a:lnTo>
                  <a:lnTo>
                    <a:pt x="534" y="415"/>
                  </a:lnTo>
                  <a:lnTo>
                    <a:pt x="544" y="378"/>
                  </a:lnTo>
                  <a:lnTo>
                    <a:pt x="545" y="339"/>
                  </a:lnTo>
                  <a:lnTo>
                    <a:pt x="538" y="300"/>
                  </a:lnTo>
                  <a:lnTo>
                    <a:pt x="525" y="263"/>
                  </a:lnTo>
                  <a:lnTo>
                    <a:pt x="506" y="232"/>
                  </a:lnTo>
                  <a:lnTo>
                    <a:pt x="479" y="204"/>
                  </a:lnTo>
                  <a:lnTo>
                    <a:pt x="449" y="182"/>
                  </a:lnTo>
                  <a:lnTo>
                    <a:pt x="415" y="165"/>
                  </a:lnTo>
                  <a:lnTo>
                    <a:pt x="379" y="156"/>
                  </a:lnTo>
                  <a:lnTo>
                    <a:pt x="339" y="154"/>
                  </a:lnTo>
                  <a:close/>
                  <a:moveTo>
                    <a:pt x="373" y="0"/>
                  </a:moveTo>
                  <a:lnTo>
                    <a:pt x="377" y="69"/>
                  </a:lnTo>
                  <a:lnTo>
                    <a:pt x="407" y="73"/>
                  </a:lnTo>
                  <a:lnTo>
                    <a:pt x="436" y="81"/>
                  </a:lnTo>
                  <a:lnTo>
                    <a:pt x="468" y="20"/>
                  </a:lnTo>
                  <a:lnTo>
                    <a:pt x="545" y="59"/>
                  </a:lnTo>
                  <a:lnTo>
                    <a:pt x="514" y="120"/>
                  </a:lnTo>
                  <a:lnTo>
                    <a:pt x="537" y="139"/>
                  </a:lnTo>
                  <a:lnTo>
                    <a:pt x="559" y="161"/>
                  </a:lnTo>
                  <a:lnTo>
                    <a:pt x="617" y="123"/>
                  </a:lnTo>
                  <a:lnTo>
                    <a:pt x="664" y="195"/>
                  </a:lnTo>
                  <a:lnTo>
                    <a:pt x="607" y="233"/>
                  </a:lnTo>
                  <a:lnTo>
                    <a:pt x="617" y="261"/>
                  </a:lnTo>
                  <a:lnTo>
                    <a:pt x="626" y="291"/>
                  </a:lnTo>
                  <a:lnTo>
                    <a:pt x="694" y="287"/>
                  </a:lnTo>
                  <a:lnTo>
                    <a:pt x="700" y="373"/>
                  </a:lnTo>
                  <a:lnTo>
                    <a:pt x="630" y="377"/>
                  </a:lnTo>
                  <a:lnTo>
                    <a:pt x="626" y="407"/>
                  </a:lnTo>
                  <a:lnTo>
                    <a:pt x="618" y="436"/>
                  </a:lnTo>
                  <a:lnTo>
                    <a:pt x="680" y="467"/>
                  </a:lnTo>
                  <a:lnTo>
                    <a:pt x="641" y="545"/>
                  </a:lnTo>
                  <a:lnTo>
                    <a:pt x="579" y="513"/>
                  </a:lnTo>
                  <a:lnTo>
                    <a:pt x="561" y="537"/>
                  </a:lnTo>
                  <a:lnTo>
                    <a:pt x="538" y="559"/>
                  </a:lnTo>
                  <a:lnTo>
                    <a:pt x="576" y="617"/>
                  </a:lnTo>
                  <a:lnTo>
                    <a:pt x="504" y="664"/>
                  </a:lnTo>
                  <a:lnTo>
                    <a:pt x="466" y="606"/>
                  </a:lnTo>
                  <a:lnTo>
                    <a:pt x="439" y="617"/>
                  </a:lnTo>
                  <a:lnTo>
                    <a:pt x="409" y="626"/>
                  </a:lnTo>
                  <a:lnTo>
                    <a:pt x="413" y="694"/>
                  </a:lnTo>
                  <a:lnTo>
                    <a:pt x="326" y="699"/>
                  </a:lnTo>
                  <a:lnTo>
                    <a:pt x="322" y="630"/>
                  </a:lnTo>
                  <a:lnTo>
                    <a:pt x="292" y="626"/>
                  </a:lnTo>
                  <a:lnTo>
                    <a:pt x="263" y="618"/>
                  </a:lnTo>
                  <a:lnTo>
                    <a:pt x="232" y="680"/>
                  </a:lnTo>
                  <a:lnTo>
                    <a:pt x="155" y="640"/>
                  </a:lnTo>
                  <a:lnTo>
                    <a:pt x="186" y="579"/>
                  </a:lnTo>
                  <a:lnTo>
                    <a:pt x="162" y="560"/>
                  </a:lnTo>
                  <a:lnTo>
                    <a:pt x="140" y="538"/>
                  </a:lnTo>
                  <a:lnTo>
                    <a:pt x="83" y="576"/>
                  </a:lnTo>
                  <a:lnTo>
                    <a:pt x="35" y="504"/>
                  </a:lnTo>
                  <a:lnTo>
                    <a:pt x="93" y="466"/>
                  </a:lnTo>
                  <a:lnTo>
                    <a:pt x="83" y="439"/>
                  </a:lnTo>
                  <a:lnTo>
                    <a:pt x="73" y="408"/>
                  </a:lnTo>
                  <a:lnTo>
                    <a:pt x="5" y="412"/>
                  </a:lnTo>
                  <a:lnTo>
                    <a:pt x="0" y="326"/>
                  </a:lnTo>
                  <a:lnTo>
                    <a:pt x="69" y="322"/>
                  </a:lnTo>
                  <a:lnTo>
                    <a:pt x="73" y="292"/>
                  </a:lnTo>
                  <a:lnTo>
                    <a:pt x="81" y="263"/>
                  </a:lnTo>
                  <a:lnTo>
                    <a:pt x="20" y="232"/>
                  </a:lnTo>
                  <a:lnTo>
                    <a:pt x="59" y="154"/>
                  </a:lnTo>
                  <a:lnTo>
                    <a:pt x="121" y="186"/>
                  </a:lnTo>
                  <a:lnTo>
                    <a:pt x="139" y="162"/>
                  </a:lnTo>
                  <a:lnTo>
                    <a:pt x="161" y="140"/>
                  </a:lnTo>
                  <a:lnTo>
                    <a:pt x="123" y="82"/>
                  </a:lnTo>
                  <a:lnTo>
                    <a:pt x="195" y="35"/>
                  </a:lnTo>
                  <a:lnTo>
                    <a:pt x="233" y="93"/>
                  </a:lnTo>
                  <a:lnTo>
                    <a:pt x="261" y="82"/>
                  </a:lnTo>
                  <a:lnTo>
                    <a:pt x="291" y="73"/>
                  </a:lnTo>
                  <a:lnTo>
                    <a:pt x="287" y="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220"/>
            <p:cNvSpPr>
              <a:spLocks/>
            </p:cNvSpPr>
            <p:nvPr/>
          </p:nvSpPr>
          <p:spPr bwMode="auto">
            <a:xfrm>
              <a:off x="6766788" y="2957735"/>
              <a:ext cx="276547" cy="276547"/>
            </a:xfrm>
            <a:custGeom>
              <a:avLst/>
              <a:gdLst>
                <a:gd name="T0" fmla="*/ 95 w 199"/>
                <a:gd name="T1" fmla="*/ 0 h 199"/>
                <a:gd name="T2" fmla="*/ 121 w 199"/>
                <a:gd name="T3" fmla="*/ 3 h 199"/>
                <a:gd name="T4" fmla="*/ 144 w 199"/>
                <a:gd name="T5" fmla="*/ 12 h 199"/>
                <a:gd name="T6" fmla="*/ 165 w 199"/>
                <a:gd name="T7" fmla="*/ 25 h 199"/>
                <a:gd name="T8" fmla="*/ 182 w 199"/>
                <a:gd name="T9" fmla="*/ 45 h 199"/>
                <a:gd name="T10" fmla="*/ 194 w 199"/>
                <a:gd name="T11" fmla="*/ 68 h 199"/>
                <a:gd name="T12" fmla="*/ 199 w 199"/>
                <a:gd name="T13" fmla="*/ 94 h 199"/>
                <a:gd name="T14" fmla="*/ 197 w 199"/>
                <a:gd name="T15" fmla="*/ 121 h 199"/>
                <a:gd name="T16" fmla="*/ 188 w 199"/>
                <a:gd name="T17" fmla="*/ 144 h 199"/>
                <a:gd name="T18" fmla="*/ 173 w 199"/>
                <a:gd name="T19" fmla="*/ 165 h 199"/>
                <a:gd name="T20" fmla="*/ 155 w 199"/>
                <a:gd name="T21" fmla="*/ 182 h 199"/>
                <a:gd name="T22" fmla="*/ 131 w 199"/>
                <a:gd name="T23" fmla="*/ 194 h 199"/>
                <a:gd name="T24" fmla="*/ 105 w 199"/>
                <a:gd name="T25" fmla="*/ 199 h 199"/>
                <a:gd name="T26" fmla="*/ 79 w 199"/>
                <a:gd name="T27" fmla="*/ 196 h 199"/>
                <a:gd name="T28" fmla="*/ 54 w 199"/>
                <a:gd name="T29" fmla="*/ 187 h 199"/>
                <a:gd name="T30" fmla="*/ 34 w 199"/>
                <a:gd name="T31" fmla="*/ 174 h 199"/>
                <a:gd name="T32" fmla="*/ 17 w 199"/>
                <a:gd name="T33" fmla="*/ 155 h 199"/>
                <a:gd name="T34" fmla="*/ 5 w 199"/>
                <a:gd name="T35" fmla="*/ 131 h 199"/>
                <a:gd name="T36" fmla="*/ 0 w 199"/>
                <a:gd name="T37" fmla="*/ 105 h 199"/>
                <a:gd name="T38" fmla="*/ 3 w 199"/>
                <a:gd name="T39" fmla="*/ 79 h 199"/>
                <a:gd name="T40" fmla="*/ 11 w 199"/>
                <a:gd name="T41" fmla="*/ 55 h 199"/>
                <a:gd name="T42" fmla="*/ 25 w 199"/>
                <a:gd name="T43" fmla="*/ 34 h 199"/>
                <a:gd name="T44" fmla="*/ 45 w 199"/>
                <a:gd name="T45" fmla="*/ 17 h 199"/>
                <a:gd name="T46" fmla="*/ 68 w 199"/>
                <a:gd name="T47" fmla="*/ 5 h 199"/>
                <a:gd name="T48" fmla="*/ 95 w 199"/>
                <a:gd name="T4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9" h="199">
                  <a:moveTo>
                    <a:pt x="95" y="0"/>
                  </a:moveTo>
                  <a:lnTo>
                    <a:pt x="121" y="3"/>
                  </a:lnTo>
                  <a:lnTo>
                    <a:pt x="144" y="12"/>
                  </a:lnTo>
                  <a:lnTo>
                    <a:pt x="165" y="25"/>
                  </a:lnTo>
                  <a:lnTo>
                    <a:pt x="182" y="45"/>
                  </a:lnTo>
                  <a:lnTo>
                    <a:pt x="194" y="68"/>
                  </a:lnTo>
                  <a:lnTo>
                    <a:pt x="199" y="94"/>
                  </a:lnTo>
                  <a:lnTo>
                    <a:pt x="197" y="121"/>
                  </a:lnTo>
                  <a:lnTo>
                    <a:pt x="188" y="144"/>
                  </a:lnTo>
                  <a:lnTo>
                    <a:pt x="173" y="165"/>
                  </a:lnTo>
                  <a:lnTo>
                    <a:pt x="155" y="182"/>
                  </a:lnTo>
                  <a:lnTo>
                    <a:pt x="131" y="194"/>
                  </a:lnTo>
                  <a:lnTo>
                    <a:pt x="105" y="199"/>
                  </a:lnTo>
                  <a:lnTo>
                    <a:pt x="79" y="196"/>
                  </a:lnTo>
                  <a:lnTo>
                    <a:pt x="54" y="187"/>
                  </a:lnTo>
                  <a:lnTo>
                    <a:pt x="34" y="174"/>
                  </a:lnTo>
                  <a:lnTo>
                    <a:pt x="17" y="155"/>
                  </a:lnTo>
                  <a:lnTo>
                    <a:pt x="5" y="131"/>
                  </a:lnTo>
                  <a:lnTo>
                    <a:pt x="0" y="105"/>
                  </a:lnTo>
                  <a:lnTo>
                    <a:pt x="3" y="79"/>
                  </a:lnTo>
                  <a:lnTo>
                    <a:pt x="11" y="55"/>
                  </a:lnTo>
                  <a:lnTo>
                    <a:pt x="25" y="34"/>
                  </a:lnTo>
                  <a:lnTo>
                    <a:pt x="45" y="17"/>
                  </a:lnTo>
                  <a:lnTo>
                    <a:pt x="68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221"/>
            <p:cNvSpPr>
              <a:spLocks noEditPoints="1"/>
            </p:cNvSpPr>
            <p:nvPr/>
          </p:nvSpPr>
          <p:spPr bwMode="auto">
            <a:xfrm>
              <a:off x="4473818" y="3303766"/>
              <a:ext cx="454426" cy="453035"/>
            </a:xfrm>
            <a:custGeom>
              <a:avLst/>
              <a:gdLst>
                <a:gd name="T0" fmla="*/ 135 w 327"/>
                <a:gd name="T1" fmla="*/ 77 h 326"/>
                <a:gd name="T2" fmla="*/ 95 w 327"/>
                <a:gd name="T3" fmla="*/ 102 h 326"/>
                <a:gd name="T4" fmla="*/ 74 w 327"/>
                <a:gd name="T5" fmla="*/ 144 h 326"/>
                <a:gd name="T6" fmla="*/ 77 w 327"/>
                <a:gd name="T7" fmla="*/ 192 h 326"/>
                <a:gd name="T8" fmla="*/ 102 w 327"/>
                <a:gd name="T9" fmla="*/ 232 h 326"/>
                <a:gd name="T10" fmla="*/ 144 w 327"/>
                <a:gd name="T11" fmla="*/ 253 h 326"/>
                <a:gd name="T12" fmla="*/ 192 w 327"/>
                <a:gd name="T13" fmla="*/ 250 h 326"/>
                <a:gd name="T14" fmla="*/ 232 w 327"/>
                <a:gd name="T15" fmla="*/ 224 h 326"/>
                <a:gd name="T16" fmla="*/ 253 w 327"/>
                <a:gd name="T17" fmla="*/ 182 h 326"/>
                <a:gd name="T18" fmla="*/ 250 w 327"/>
                <a:gd name="T19" fmla="*/ 133 h 326"/>
                <a:gd name="T20" fmla="*/ 224 w 327"/>
                <a:gd name="T21" fmla="*/ 95 h 326"/>
                <a:gd name="T22" fmla="*/ 183 w 327"/>
                <a:gd name="T23" fmla="*/ 73 h 326"/>
                <a:gd name="T24" fmla="*/ 174 w 327"/>
                <a:gd name="T25" fmla="*/ 0 h 326"/>
                <a:gd name="T26" fmla="*/ 204 w 327"/>
                <a:gd name="T27" fmla="*/ 38 h 326"/>
                <a:gd name="T28" fmla="*/ 255 w 327"/>
                <a:gd name="T29" fmla="*/ 27 h 326"/>
                <a:gd name="T30" fmla="*/ 262 w 327"/>
                <a:gd name="T31" fmla="*/ 74 h 326"/>
                <a:gd name="T32" fmla="*/ 310 w 327"/>
                <a:gd name="T33" fmla="*/ 91 h 326"/>
                <a:gd name="T34" fmla="*/ 292 w 327"/>
                <a:gd name="T35" fmla="*/ 136 h 326"/>
                <a:gd name="T36" fmla="*/ 327 w 327"/>
                <a:gd name="T37" fmla="*/ 174 h 326"/>
                <a:gd name="T38" fmla="*/ 289 w 327"/>
                <a:gd name="T39" fmla="*/ 204 h 326"/>
                <a:gd name="T40" fmla="*/ 300 w 327"/>
                <a:gd name="T41" fmla="*/ 254 h 326"/>
                <a:gd name="T42" fmla="*/ 253 w 327"/>
                <a:gd name="T43" fmla="*/ 262 h 326"/>
                <a:gd name="T44" fmla="*/ 236 w 327"/>
                <a:gd name="T45" fmla="*/ 310 h 326"/>
                <a:gd name="T46" fmla="*/ 191 w 327"/>
                <a:gd name="T47" fmla="*/ 292 h 326"/>
                <a:gd name="T48" fmla="*/ 152 w 327"/>
                <a:gd name="T49" fmla="*/ 326 h 326"/>
                <a:gd name="T50" fmla="*/ 123 w 327"/>
                <a:gd name="T51" fmla="*/ 289 h 326"/>
                <a:gd name="T52" fmla="*/ 72 w 327"/>
                <a:gd name="T53" fmla="*/ 300 h 326"/>
                <a:gd name="T54" fmla="*/ 65 w 327"/>
                <a:gd name="T55" fmla="*/ 251 h 326"/>
                <a:gd name="T56" fmla="*/ 17 w 327"/>
                <a:gd name="T57" fmla="*/ 236 h 326"/>
                <a:gd name="T58" fmla="*/ 35 w 327"/>
                <a:gd name="T59" fmla="*/ 191 h 326"/>
                <a:gd name="T60" fmla="*/ 0 w 327"/>
                <a:gd name="T61" fmla="*/ 152 h 326"/>
                <a:gd name="T62" fmla="*/ 38 w 327"/>
                <a:gd name="T63" fmla="*/ 123 h 326"/>
                <a:gd name="T64" fmla="*/ 27 w 327"/>
                <a:gd name="T65" fmla="*/ 72 h 326"/>
                <a:gd name="T66" fmla="*/ 74 w 327"/>
                <a:gd name="T67" fmla="*/ 65 h 326"/>
                <a:gd name="T68" fmla="*/ 92 w 327"/>
                <a:gd name="T69" fmla="*/ 16 h 326"/>
                <a:gd name="T70" fmla="*/ 136 w 327"/>
                <a:gd name="T71" fmla="*/ 34 h 326"/>
                <a:gd name="T72" fmla="*/ 174 w 327"/>
                <a:gd name="T73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7" h="326">
                  <a:moveTo>
                    <a:pt x="158" y="72"/>
                  </a:moveTo>
                  <a:lnTo>
                    <a:pt x="135" y="77"/>
                  </a:lnTo>
                  <a:lnTo>
                    <a:pt x="112" y="88"/>
                  </a:lnTo>
                  <a:lnTo>
                    <a:pt x="95" y="102"/>
                  </a:lnTo>
                  <a:lnTo>
                    <a:pt x="82" y="122"/>
                  </a:lnTo>
                  <a:lnTo>
                    <a:pt x="74" y="144"/>
                  </a:lnTo>
                  <a:lnTo>
                    <a:pt x="72" y="169"/>
                  </a:lnTo>
                  <a:lnTo>
                    <a:pt x="77" y="192"/>
                  </a:lnTo>
                  <a:lnTo>
                    <a:pt x="88" y="213"/>
                  </a:lnTo>
                  <a:lnTo>
                    <a:pt x="102" y="232"/>
                  </a:lnTo>
                  <a:lnTo>
                    <a:pt x="122" y="245"/>
                  </a:lnTo>
                  <a:lnTo>
                    <a:pt x="144" y="253"/>
                  </a:lnTo>
                  <a:lnTo>
                    <a:pt x="169" y="254"/>
                  </a:lnTo>
                  <a:lnTo>
                    <a:pt x="192" y="250"/>
                  </a:lnTo>
                  <a:lnTo>
                    <a:pt x="215" y="239"/>
                  </a:lnTo>
                  <a:lnTo>
                    <a:pt x="232" y="224"/>
                  </a:lnTo>
                  <a:lnTo>
                    <a:pt x="245" y="204"/>
                  </a:lnTo>
                  <a:lnTo>
                    <a:pt x="253" y="182"/>
                  </a:lnTo>
                  <a:lnTo>
                    <a:pt x="255" y="158"/>
                  </a:lnTo>
                  <a:lnTo>
                    <a:pt x="250" y="133"/>
                  </a:lnTo>
                  <a:lnTo>
                    <a:pt x="240" y="112"/>
                  </a:lnTo>
                  <a:lnTo>
                    <a:pt x="224" y="95"/>
                  </a:lnTo>
                  <a:lnTo>
                    <a:pt x="205" y="82"/>
                  </a:lnTo>
                  <a:lnTo>
                    <a:pt x="183" y="73"/>
                  </a:lnTo>
                  <a:lnTo>
                    <a:pt x="158" y="72"/>
                  </a:lnTo>
                  <a:close/>
                  <a:moveTo>
                    <a:pt x="174" y="0"/>
                  </a:moveTo>
                  <a:lnTo>
                    <a:pt x="177" y="33"/>
                  </a:lnTo>
                  <a:lnTo>
                    <a:pt x="204" y="38"/>
                  </a:lnTo>
                  <a:lnTo>
                    <a:pt x="219" y="9"/>
                  </a:lnTo>
                  <a:lnTo>
                    <a:pt x="255" y="27"/>
                  </a:lnTo>
                  <a:lnTo>
                    <a:pt x="241" y="56"/>
                  </a:lnTo>
                  <a:lnTo>
                    <a:pt x="262" y="74"/>
                  </a:lnTo>
                  <a:lnTo>
                    <a:pt x="288" y="57"/>
                  </a:lnTo>
                  <a:lnTo>
                    <a:pt x="310" y="91"/>
                  </a:lnTo>
                  <a:lnTo>
                    <a:pt x="284" y="109"/>
                  </a:lnTo>
                  <a:lnTo>
                    <a:pt x="292" y="136"/>
                  </a:lnTo>
                  <a:lnTo>
                    <a:pt x="325" y="133"/>
                  </a:lnTo>
                  <a:lnTo>
                    <a:pt x="327" y="174"/>
                  </a:lnTo>
                  <a:lnTo>
                    <a:pt x="295" y="177"/>
                  </a:lnTo>
                  <a:lnTo>
                    <a:pt x="289" y="204"/>
                  </a:lnTo>
                  <a:lnTo>
                    <a:pt x="318" y="219"/>
                  </a:lnTo>
                  <a:lnTo>
                    <a:pt x="300" y="254"/>
                  </a:lnTo>
                  <a:lnTo>
                    <a:pt x="271" y="239"/>
                  </a:lnTo>
                  <a:lnTo>
                    <a:pt x="253" y="262"/>
                  </a:lnTo>
                  <a:lnTo>
                    <a:pt x="270" y="288"/>
                  </a:lnTo>
                  <a:lnTo>
                    <a:pt x="236" y="310"/>
                  </a:lnTo>
                  <a:lnTo>
                    <a:pt x="219" y="283"/>
                  </a:lnTo>
                  <a:lnTo>
                    <a:pt x="191" y="292"/>
                  </a:lnTo>
                  <a:lnTo>
                    <a:pt x="192" y="325"/>
                  </a:lnTo>
                  <a:lnTo>
                    <a:pt x="152" y="326"/>
                  </a:lnTo>
                  <a:lnTo>
                    <a:pt x="150" y="294"/>
                  </a:lnTo>
                  <a:lnTo>
                    <a:pt x="123" y="289"/>
                  </a:lnTo>
                  <a:lnTo>
                    <a:pt x="109" y="318"/>
                  </a:lnTo>
                  <a:lnTo>
                    <a:pt x="72" y="300"/>
                  </a:lnTo>
                  <a:lnTo>
                    <a:pt x="86" y="271"/>
                  </a:lnTo>
                  <a:lnTo>
                    <a:pt x="65" y="251"/>
                  </a:lnTo>
                  <a:lnTo>
                    <a:pt x="39" y="270"/>
                  </a:lnTo>
                  <a:lnTo>
                    <a:pt x="17" y="236"/>
                  </a:lnTo>
                  <a:lnTo>
                    <a:pt x="43" y="217"/>
                  </a:lnTo>
                  <a:lnTo>
                    <a:pt x="35" y="191"/>
                  </a:lnTo>
                  <a:lnTo>
                    <a:pt x="2" y="192"/>
                  </a:lnTo>
                  <a:lnTo>
                    <a:pt x="0" y="152"/>
                  </a:lnTo>
                  <a:lnTo>
                    <a:pt x="33" y="150"/>
                  </a:lnTo>
                  <a:lnTo>
                    <a:pt x="38" y="123"/>
                  </a:lnTo>
                  <a:lnTo>
                    <a:pt x="9" y="109"/>
                  </a:lnTo>
                  <a:lnTo>
                    <a:pt x="27" y="72"/>
                  </a:lnTo>
                  <a:lnTo>
                    <a:pt x="56" y="86"/>
                  </a:lnTo>
                  <a:lnTo>
                    <a:pt x="74" y="65"/>
                  </a:lnTo>
                  <a:lnTo>
                    <a:pt x="57" y="38"/>
                  </a:lnTo>
                  <a:lnTo>
                    <a:pt x="92" y="16"/>
                  </a:lnTo>
                  <a:lnTo>
                    <a:pt x="109" y="43"/>
                  </a:lnTo>
                  <a:lnTo>
                    <a:pt x="136" y="34"/>
                  </a:lnTo>
                  <a:lnTo>
                    <a:pt x="133" y="2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222"/>
            <p:cNvSpPr>
              <a:spLocks/>
            </p:cNvSpPr>
            <p:nvPr/>
          </p:nvSpPr>
          <p:spPr bwMode="auto">
            <a:xfrm>
              <a:off x="4637800" y="3464969"/>
              <a:ext cx="126461" cy="129241"/>
            </a:xfrm>
            <a:custGeom>
              <a:avLst/>
              <a:gdLst>
                <a:gd name="T0" fmla="*/ 43 w 91"/>
                <a:gd name="T1" fmla="*/ 0 h 93"/>
                <a:gd name="T2" fmla="*/ 61 w 91"/>
                <a:gd name="T3" fmla="*/ 3 h 93"/>
                <a:gd name="T4" fmla="*/ 77 w 91"/>
                <a:gd name="T5" fmla="*/ 12 h 93"/>
                <a:gd name="T6" fmla="*/ 87 w 91"/>
                <a:gd name="T7" fmla="*/ 27 h 93"/>
                <a:gd name="T8" fmla="*/ 91 w 91"/>
                <a:gd name="T9" fmla="*/ 45 h 93"/>
                <a:gd name="T10" fmla="*/ 89 w 91"/>
                <a:gd name="T11" fmla="*/ 63 h 93"/>
                <a:gd name="T12" fmla="*/ 80 w 91"/>
                <a:gd name="T13" fmla="*/ 78 h 93"/>
                <a:gd name="T14" fmla="*/ 67 w 91"/>
                <a:gd name="T15" fmla="*/ 89 h 93"/>
                <a:gd name="T16" fmla="*/ 48 w 91"/>
                <a:gd name="T17" fmla="*/ 93 h 93"/>
                <a:gd name="T18" fmla="*/ 30 w 91"/>
                <a:gd name="T19" fmla="*/ 91 h 93"/>
                <a:gd name="T20" fmla="*/ 14 w 91"/>
                <a:gd name="T21" fmla="*/ 82 h 93"/>
                <a:gd name="T22" fmla="*/ 4 w 91"/>
                <a:gd name="T23" fmla="*/ 67 h 93"/>
                <a:gd name="T24" fmla="*/ 0 w 91"/>
                <a:gd name="T25" fmla="*/ 50 h 93"/>
                <a:gd name="T26" fmla="*/ 2 w 91"/>
                <a:gd name="T27" fmla="*/ 32 h 93"/>
                <a:gd name="T28" fmla="*/ 11 w 91"/>
                <a:gd name="T29" fmla="*/ 16 h 93"/>
                <a:gd name="T30" fmla="*/ 25 w 91"/>
                <a:gd name="T31" fmla="*/ 6 h 93"/>
                <a:gd name="T32" fmla="*/ 43 w 91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1" h="93">
                  <a:moveTo>
                    <a:pt x="43" y="0"/>
                  </a:moveTo>
                  <a:lnTo>
                    <a:pt x="61" y="3"/>
                  </a:lnTo>
                  <a:lnTo>
                    <a:pt x="77" y="12"/>
                  </a:lnTo>
                  <a:lnTo>
                    <a:pt x="87" y="27"/>
                  </a:lnTo>
                  <a:lnTo>
                    <a:pt x="91" y="45"/>
                  </a:lnTo>
                  <a:lnTo>
                    <a:pt x="89" y="63"/>
                  </a:lnTo>
                  <a:lnTo>
                    <a:pt x="80" y="78"/>
                  </a:lnTo>
                  <a:lnTo>
                    <a:pt x="67" y="89"/>
                  </a:lnTo>
                  <a:lnTo>
                    <a:pt x="48" y="93"/>
                  </a:lnTo>
                  <a:lnTo>
                    <a:pt x="30" y="91"/>
                  </a:lnTo>
                  <a:lnTo>
                    <a:pt x="14" y="82"/>
                  </a:lnTo>
                  <a:lnTo>
                    <a:pt x="4" y="67"/>
                  </a:lnTo>
                  <a:lnTo>
                    <a:pt x="0" y="50"/>
                  </a:lnTo>
                  <a:lnTo>
                    <a:pt x="2" y="32"/>
                  </a:lnTo>
                  <a:lnTo>
                    <a:pt x="11" y="16"/>
                  </a:lnTo>
                  <a:lnTo>
                    <a:pt x="25" y="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223"/>
            <p:cNvSpPr>
              <a:spLocks noEditPoints="1"/>
            </p:cNvSpPr>
            <p:nvPr/>
          </p:nvSpPr>
          <p:spPr bwMode="auto">
            <a:xfrm>
              <a:off x="6127536" y="4290438"/>
              <a:ext cx="416904" cy="415515"/>
            </a:xfrm>
            <a:custGeom>
              <a:avLst/>
              <a:gdLst>
                <a:gd name="T0" fmla="*/ 124 w 300"/>
                <a:gd name="T1" fmla="*/ 70 h 299"/>
                <a:gd name="T2" fmla="*/ 88 w 300"/>
                <a:gd name="T3" fmla="*/ 94 h 299"/>
                <a:gd name="T4" fmla="*/ 69 w 300"/>
                <a:gd name="T5" fmla="*/ 132 h 299"/>
                <a:gd name="T6" fmla="*/ 71 w 300"/>
                <a:gd name="T7" fmla="*/ 176 h 299"/>
                <a:gd name="T8" fmla="*/ 95 w 300"/>
                <a:gd name="T9" fmla="*/ 212 h 299"/>
                <a:gd name="T10" fmla="*/ 133 w 300"/>
                <a:gd name="T11" fmla="*/ 231 h 299"/>
                <a:gd name="T12" fmla="*/ 177 w 300"/>
                <a:gd name="T13" fmla="*/ 229 h 299"/>
                <a:gd name="T14" fmla="*/ 214 w 300"/>
                <a:gd name="T15" fmla="*/ 205 h 299"/>
                <a:gd name="T16" fmla="*/ 234 w 300"/>
                <a:gd name="T17" fmla="*/ 167 h 299"/>
                <a:gd name="T18" fmla="*/ 231 w 300"/>
                <a:gd name="T19" fmla="*/ 123 h 299"/>
                <a:gd name="T20" fmla="*/ 207 w 300"/>
                <a:gd name="T21" fmla="*/ 87 h 299"/>
                <a:gd name="T22" fmla="*/ 168 w 300"/>
                <a:gd name="T23" fmla="*/ 68 h 299"/>
                <a:gd name="T24" fmla="*/ 162 w 300"/>
                <a:gd name="T25" fmla="*/ 0 h 299"/>
                <a:gd name="T26" fmla="*/ 188 w 300"/>
                <a:gd name="T27" fmla="*/ 34 h 299"/>
                <a:gd name="T28" fmla="*/ 235 w 300"/>
                <a:gd name="T29" fmla="*/ 24 h 299"/>
                <a:gd name="T30" fmla="*/ 231 w 300"/>
                <a:gd name="T31" fmla="*/ 60 h 299"/>
                <a:gd name="T32" fmla="*/ 265 w 300"/>
                <a:gd name="T33" fmla="*/ 52 h 299"/>
                <a:gd name="T34" fmla="*/ 261 w 300"/>
                <a:gd name="T35" fmla="*/ 99 h 299"/>
                <a:gd name="T36" fmla="*/ 299 w 300"/>
                <a:gd name="T37" fmla="*/ 123 h 299"/>
                <a:gd name="T38" fmla="*/ 272 w 300"/>
                <a:gd name="T39" fmla="*/ 162 h 299"/>
                <a:gd name="T40" fmla="*/ 293 w 300"/>
                <a:gd name="T41" fmla="*/ 200 h 299"/>
                <a:gd name="T42" fmla="*/ 249 w 300"/>
                <a:gd name="T43" fmla="*/ 221 h 299"/>
                <a:gd name="T44" fmla="*/ 232 w 300"/>
                <a:gd name="T45" fmla="*/ 239 h 299"/>
                <a:gd name="T46" fmla="*/ 217 w 300"/>
                <a:gd name="T47" fmla="*/ 285 h 299"/>
                <a:gd name="T48" fmla="*/ 176 w 300"/>
                <a:gd name="T49" fmla="*/ 268 h 299"/>
                <a:gd name="T50" fmla="*/ 141 w 300"/>
                <a:gd name="T51" fmla="*/ 299 h 299"/>
                <a:gd name="T52" fmla="*/ 113 w 300"/>
                <a:gd name="T53" fmla="*/ 265 h 299"/>
                <a:gd name="T54" fmla="*/ 67 w 300"/>
                <a:gd name="T55" fmla="*/ 275 h 299"/>
                <a:gd name="T56" fmla="*/ 70 w 300"/>
                <a:gd name="T57" fmla="*/ 241 h 299"/>
                <a:gd name="T58" fmla="*/ 36 w 300"/>
                <a:gd name="T59" fmla="*/ 247 h 299"/>
                <a:gd name="T60" fmla="*/ 40 w 300"/>
                <a:gd name="T61" fmla="*/ 200 h 299"/>
                <a:gd name="T62" fmla="*/ 3 w 300"/>
                <a:gd name="T63" fmla="*/ 176 h 299"/>
                <a:gd name="T64" fmla="*/ 31 w 300"/>
                <a:gd name="T65" fmla="*/ 138 h 299"/>
                <a:gd name="T66" fmla="*/ 10 w 300"/>
                <a:gd name="T67" fmla="*/ 99 h 299"/>
                <a:gd name="T68" fmla="*/ 53 w 300"/>
                <a:gd name="T69" fmla="*/ 79 h 299"/>
                <a:gd name="T70" fmla="*/ 70 w 300"/>
                <a:gd name="T71" fmla="*/ 60 h 299"/>
                <a:gd name="T72" fmla="*/ 84 w 300"/>
                <a:gd name="T73" fmla="*/ 14 h 299"/>
                <a:gd name="T74" fmla="*/ 125 w 300"/>
                <a:gd name="T75" fmla="*/ 31 h 299"/>
                <a:gd name="T76" fmla="*/ 162 w 300"/>
                <a:gd name="T7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9">
                  <a:moveTo>
                    <a:pt x="146" y="66"/>
                  </a:moveTo>
                  <a:lnTo>
                    <a:pt x="124" y="70"/>
                  </a:lnTo>
                  <a:lnTo>
                    <a:pt x="104" y="79"/>
                  </a:lnTo>
                  <a:lnTo>
                    <a:pt x="88" y="94"/>
                  </a:lnTo>
                  <a:lnTo>
                    <a:pt x="76" y="111"/>
                  </a:lnTo>
                  <a:lnTo>
                    <a:pt x="69" y="132"/>
                  </a:lnTo>
                  <a:lnTo>
                    <a:pt x="67" y="154"/>
                  </a:lnTo>
                  <a:lnTo>
                    <a:pt x="71" y="176"/>
                  </a:lnTo>
                  <a:lnTo>
                    <a:pt x="80" y="196"/>
                  </a:lnTo>
                  <a:lnTo>
                    <a:pt x="95" y="212"/>
                  </a:lnTo>
                  <a:lnTo>
                    <a:pt x="113" y="225"/>
                  </a:lnTo>
                  <a:lnTo>
                    <a:pt x="133" y="231"/>
                  </a:lnTo>
                  <a:lnTo>
                    <a:pt x="155" y="234"/>
                  </a:lnTo>
                  <a:lnTo>
                    <a:pt x="177" y="229"/>
                  </a:lnTo>
                  <a:lnTo>
                    <a:pt x="197" y="220"/>
                  </a:lnTo>
                  <a:lnTo>
                    <a:pt x="214" y="205"/>
                  </a:lnTo>
                  <a:lnTo>
                    <a:pt x="226" y="188"/>
                  </a:lnTo>
                  <a:lnTo>
                    <a:pt x="234" y="167"/>
                  </a:lnTo>
                  <a:lnTo>
                    <a:pt x="235" y="145"/>
                  </a:lnTo>
                  <a:lnTo>
                    <a:pt x="231" y="123"/>
                  </a:lnTo>
                  <a:lnTo>
                    <a:pt x="221" y="103"/>
                  </a:lnTo>
                  <a:lnTo>
                    <a:pt x="207" y="87"/>
                  </a:lnTo>
                  <a:lnTo>
                    <a:pt x="189" y="74"/>
                  </a:lnTo>
                  <a:lnTo>
                    <a:pt x="168" y="68"/>
                  </a:lnTo>
                  <a:lnTo>
                    <a:pt x="146" y="66"/>
                  </a:lnTo>
                  <a:close/>
                  <a:moveTo>
                    <a:pt x="162" y="0"/>
                  </a:moveTo>
                  <a:lnTo>
                    <a:pt x="163" y="28"/>
                  </a:lnTo>
                  <a:lnTo>
                    <a:pt x="188" y="34"/>
                  </a:lnTo>
                  <a:lnTo>
                    <a:pt x="201" y="7"/>
                  </a:lnTo>
                  <a:lnTo>
                    <a:pt x="235" y="24"/>
                  </a:lnTo>
                  <a:lnTo>
                    <a:pt x="222" y="51"/>
                  </a:lnTo>
                  <a:lnTo>
                    <a:pt x="231" y="60"/>
                  </a:lnTo>
                  <a:lnTo>
                    <a:pt x="242" y="69"/>
                  </a:lnTo>
                  <a:lnTo>
                    <a:pt x="265" y="52"/>
                  </a:lnTo>
                  <a:lnTo>
                    <a:pt x="286" y="83"/>
                  </a:lnTo>
                  <a:lnTo>
                    <a:pt x="261" y="99"/>
                  </a:lnTo>
                  <a:lnTo>
                    <a:pt x="269" y="124"/>
                  </a:lnTo>
                  <a:lnTo>
                    <a:pt x="299" y="123"/>
                  </a:lnTo>
                  <a:lnTo>
                    <a:pt x="300" y="159"/>
                  </a:lnTo>
                  <a:lnTo>
                    <a:pt x="272" y="162"/>
                  </a:lnTo>
                  <a:lnTo>
                    <a:pt x="266" y="187"/>
                  </a:lnTo>
                  <a:lnTo>
                    <a:pt x="293" y="200"/>
                  </a:lnTo>
                  <a:lnTo>
                    <a:pt x="276" y="234"/>
                  </a:lnTo>
                  <a:lnTo>
                    <a:pt x="249" y="221"/>
                  </a:lnTo>
                  <a:lnTo>
                    <a:pt x="242" y="230"/>
                  </a:lnTo>
                  <a:lnTo>
                    <a:pt x="232" y="239"/>
                  </a:lnTo>
                  <a:lnTo>
                    <a:pt x="248" y="264"/>
                  </a:lnTo>
                  <a:lnTo>
                    <a:pt x="217" y="285"/>
                  </a:lnTo>
                  <a:lnTo>
                    <a:pt x="201" y="260"/>
                  </a:lnTo>
                  <a:lnTo>
                    <a:pt x="176" y="268"/>
                  </a:lnTo>
                  <a:lnTo>
                    <a:pt x="177" y="298"/>
                  </a:lnTo>
                  <a:lnTo>
                    <a:pt x="141" y="299"/>
                  </a:lnTo>
                  <a:lnTo>
                    <a:pt x="139" y="271"/>
                  </a:lnTo>
                  <a:lnTo>
                    <a:pt x="113" y="265"/>
                  </a:lnTo>
                  <a:lnTo>
                    <a:pt x="100" y="292"/>
                  </a:lnTo>
                  <a:lnTo>
                    <a:pt x="67" y="275"/>
                  </a:lnTo>
                  <a:lnTo>
                    <a:pt x="80" y="248"/>
                  </a:lnTo>
                  <a:lnTo>
                    <a:pt x="70" y="241"/>
                  </a:lnTo>
                  <a:lnTo>
                    <a:pt x="61" y="231"/>
                  </a:lnTo>
                  <a:lnTo>
                    <a:pt x="36" y="247"/>
                  </a:lnTo>
                  <a:lnTo>
                    <a:pt x="16" y="216"/>
                  </a:lnTo>
                  <a:lnTo>
                    <a:pt x="40" y="200"/>
                  </a:lnTo>
                  <a:lnTo>
                    <a:pt x="32" y="175"/>
                  </a:lnTo>
                  <a:lnTo>
                    <a:pt x="3" y="176"/>
                  </a:lnTo>
                  <a:lnTo>
                    <a:pt x="0" y="140"/>
                  </a:lnTo>
                  <a:lnTo>
                    <a:pt x="31" y="138"/>
                  </a:lnTo>
                  <a:lnTo>
                    <a:pt x="36" y="112"/>
                  </a:lnTo>
                  <a:lnTo>
                    <a:pt x="10" y="99"/>
                  </a:lnTo>
                  <a:lnTo>
                    <a:pt x="25" y="66"/>
                  </a:lnTo>
                  <a:lnTo>
                    <a:pt x="53" y="79"/>
                  </a:lnTo>
                  <a:lnTo>
                    <a:pt x="61" y="69"/>
                  </a:lnTo>
                  <a:lnTo>
                    <a:pt x="70" y="60"/>
                  </a:lnTo>
                  <a:lnTo>
                    <a:pt x="53" y="35"/>
                  </a:lnTo>
                  <a:lnTo>
                    <a:pt x="84" y="14"/>
                  </a:lnTo>
                  <a:lnTo>
                    <a:pt x="101" y="39"/>
                  </a:lnTo>
                  <a:lnTo>
                    <a:pt x="125" y="31"/>
                  </a:lnTo>
                  <a:lnTo>
                    <a:pt x="124" y="2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224"/>
            <p:cNvSpPr>
              <a:spLocks/>
            </p:cNvSpPr>
            <p:nvPr/>
          </p:nvSpPr>
          <p:spPr bwMode="auto">
            <a:xfrm>
              <a:off x="6277621" y="4439133"/>
              <a:ext cx="118123" cy="118123"/>
            </a:xfrm>
            <a:custGeom>
              <a:avLst/>
              <a:gdLst>
                <a:gd name="T0" fmla="*/ 41 w 85"/>
                <a:gd name="T1" fmla="*/ 0 h 85"/>
                <a:gd name="T2" fmla="*/ 58 w 85"/>
                <a:gd name="T3" fmla="*/ 3 h 85"/>
                <a:gd name="T4" fmla="*/ 72 w 85"/>
                <a:gd name="T5" fmla="*/ 10 h 85"/>
                <a:gd name="T6" fmla="*/ 81 w 85"/>
                <a:gd name="T7" fmla="*/ 24 h 85"/>
                <a:gd name="T8" fmla="*/ 85 w 85"/>
                <a:gd name="T9" fmla="*/ 41 h 85"/>
                <a:gd name="T10" fmla="*/ 82 w 85"/>
                <a:gd name="T11" fmla="*/ 58 h 85"/>
                <a:gd name="T12" fmla="*/ 75 w 85"/>
                <a:gd name="T13" fmla="*/ 71 h 85"/>
                <a:gd name="T14" fmla="*/ 61 w 85"/>
                <a:gd name="T15" fmla="*/ 81 h 85"/>
                <a:gd name="T16" fmla="*/ 46 w 85"/>
                <a:gd name="T17" fmla="*/ 85 h 85"/>
                <a:gd name="T18" fmla="*/ 29 w 85"/>
                <a:gd name="T19" fmla="*/ 82 h 85"/>
                <a:gd name="T20" fmla="*/ 14 w 85"/>
                <a:gd name="T21" fmla="*/ 75 h 85"/>
                <a:gd name="T22" fmla="*/ 5 w 85"/>
                <a:gd name="T23" fmla="*/ 62 h 85"/>
                <a:gd name="T24" fmla="*/ 0 w 85"/>
                <a:gd name="T25" fmla="*/ 44 h 85"/>
                <a:gd name="T26" fmla="*/ 3 w 85"/>
                <a:gd name="T27" fmla="*/ 29 h 85"/>
                <a:gd name="T28" fmla="*/ 12 w 85"/>
                <a:gd name="T29" fmla="*/ 14 h 85"/>
                <a:gd name="T30" fmla="*/ 23 w 85"/>
                <a:gd name="T31" fmla="*/ 4 h 85"/>
                <a:gd name="T32" fmla="*/ 41 w 85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85">
                  <a:moveTo>
                    <a:pt x="41" y="0"/>
                  </a:moveTo>
                  <a:lnTo>
                    <a:pt x="58" y="3"/>
                  </a:lnTo>
                  <a:lnTo>
                    <a:pt x="72" y="10"/>
                  </a:lnTo>
                  <a:lnTo>
                    <a:pt x="81" y="24"/>
                  </a:lnTo>
                  <a:lnTo>
                    <a:pt x="85" y="41"/>
                  </a:lnTo>
                  <a:lnTo>
                    <a:pt x="82" y="58"/>
                  </a:lnTo>
                  <a:lnTo>
                    <a:pt x="75" y="71"/>
                  </a:lnTo>
                  <a:lnTo>
                    <a:pt x="61" y="81"/>
                  </a:lnTo>
                  <a:lnTo>
                    <a:pt x="46" y="85"/>
                  </a:lnTo>
                  <a:lnTo>
                    <a:pt x="29" y="82"/>
                  </a:lnTo>
                  <a:lnTo>
                    <a:pt x="14" y="75"/>
                  </a:lnTo>
                  <a:lnTo>
                    <a:pt x="5" y="62"/>
                  </a:lnTo>
                  <a:lnTo>
                    <a:pt x="0" y="44"/>
                  </a:lnTo>
                  <a:lnTo>
                    <a:pt x="3" y="29"/>
                  </a:lnTo>
                  <a:lnTo>
                    <a:pt x="12" y="14"/>
                  </a:lnTo>
                  <a:lnTo>
                    <a:pt x="23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225"/>
            <p:cNvSpPr>
              <a:spLocks noEditPoints="1"/>
            </p:cNvSpPr>
            <p:nvPr/>
          </p:nvSpPr>
          <p:spPr bwMode="auto">
            <a:xfrm>
              <a:off x="6502749" y="4222343"/>
              <a:ext cx="170931" cy="170931"/>
            </a:xfrm>
            <a:custGeom>
              <a:avLst/>
              <a:gdLst>
                <a:gd name="T0" fmla="*/ 46 w 123"/>
                <a:gd name="T1" fmla="*/ 30 h 123"/>
                <a:gd name="T2" fmla="*/ 29 w 123"/>
                <a:gd name="T3" fmla="*/ 50 h 123"/>
                <a:gd name="T4" fmla="*/ 30 w 123"/>
                <a:gd name="T5" fmla="*/ 77 h 123"/>
                <a:gd name="T6" fmla="*/ 50 w 123"/>
                <a:gd name="T7" fmla="*/ 94 h 123"/>
                <a:gd name="T8" fmla="*/ 78 w 123"/>
                <a:gd name="T9" fmla="*/ 93 h 123"/>
                <a:gd name="T10" fmla="*/ 95 w 123"/>
                <a:gd name="T11" fmla="*/ 73 h 123"/>
                <a:gd name="T12" fmla="*/ 93 w 123"/>
                <a:gd name="T13" fmla="*/ 46 h 123"/>
                <a:gd name="T14" fmla="*/ 74 w 123"/>
                <a:gd name="T15" fmla="*/ 29 h 123"/>
                <a:gd name="T16" fmla="*/ 66 w 123"/>
                <a:gd name="T17" fmla="*/ 0 h 123"/>
                <a:gd name="T18" fmla="*/ 72 w 123"/>
                <a:gd name="T19" fmla="*/ 13 h 123"/>
                <a:gd name="T20" fmla="*/ 83 w 123"/>
                <a:gd name="T21" fmla="*/ 3 h 123"/>
                <a:gd name="T22" fmla="*/ 91 w 123"/>
                <a:gd name="T23" fmla="*/ 21 h 123"/>
                <a:gd name="T24" fmla="*/ 99 w 123"/>
                <a:gd name="T25" fmla="*/ 28 h 123"/>
                <a:gd name="T26" fmla="*/ 117 w 123"/>
                <a:gd name="T27" fmla="*/ 34 h 123"/>
                <a:gd name="T28" fmla="*/ 109 w 123"/>
                <a:gd name="T29" fmla="*/ 46 h 123"/>
                <a:gd name="T30" fmla="*/ 123 w 123"/>
                <a:gd name="T31" fmla="*/ 51 h 123"/>
                <a:gd name="T32" fmla="*/ 112 w 123"/>
                <a:gd name="T33" fmla="*/ 67 h 123"/>
                <a:gd name="T34" fmla="*/ 109 w 123"/>
                <a:gd name="T35" fmla="*/ 77 h 123"/>
                <a:gd name="T36" fmla="*/ 113 w 123"/>
                <a:gd name="T37" fmla="*/ 97 h 123"/>
                <a:gd name="T38" fmla="*/ 99 w 123"/>
                <a:gd name="T39" fmla="*/ 96 h 123"/>
                <a:gd name="T40" fmla="*/ 102 w 123"/>
                <a:gd name="T41" fmla="*/ 109 h 123"/>
                <a:gd name="T42" fmla="*/ 83 w 123"/>
                <a:gd name="T43" fmla="*/ 108 h 123"/>
                <a:gd name="T44" fmla="*/ 72 w 123"/>
                <a:gd name="T45" fmla="*/ 110 h 123"/>
                <a:gd name="T46" fmla="*/ 58 w 123"/>
                <a:gd name="T47" fmla="*/ 123 h 123"/>
                <a:gd name="T48" fmla="*/ 51 w 123"/>
                <a:gd name="T49" fmla="*/ 111 h 123"/>
                <a:gd name="T50" fmla="*/ 41 w 123"/>
                <a:gd name="T51" fmla="*/ 121 h 123"/>
                <a:gd name="T52" fmla="*/ 33 w 123"/>
                <a:gd name="T53" fmla="*/ 102 h 123"/>
                <a:gd name="T54" fmla="*/ 24 w 123"/>
                <a:gd name="T55" fmla="*/ 96 h 123"/>
                <a:gd name="T56" fmla="*/ 6 w 123"/>
                <a:gd name="T57" fmla="*/ 89 h 123"/>
                <a:gd name="T58" fmla="*/ 15 w 123"/>
                <a:gd name="T59" fmla="*/ 77 h 123"/>
                <a:gd name="T60" fmla="*/ 0 w 123"/>
                <a:gd name="T61" fmla="*/ 73 h 123"/>
                <a:gd name="T62" fmla="*/ 12 w 123"/>
                <a:gd name="T63" fmla="*/ 56 h 123"/>
                <a:gd name="T64" fmla="*/ 13 w 123"/>
                <a:gd name="T65" fmla="*/ 46 h 123"/>
                <a:gd name="T66" fmla="*/ 9 w 123"/>
                <a:gd name="T67" fmla="*/ 28 h 123"/>
                <a:gd name="T68" fmla="*/ 24 w 123"/>
                <a:gd name="T69" fmla="*/ 29 h 123"/>
                <a:gd name="T70" fmla="*/ 21 w 123"/>
                <a:gd name="T71" fmla="*/ 15 h 123"/>
                <a:gd name="T72" fmla="*/ 41 w 123"/>
                <a:gd name="T73" fmla="*/ 16 h 123"/>
                <a:gd name="T74" fmla="*/ 51 w 123"/>
                <a:gd name="T75" fmla="*/ 13 h 123"/>
                <a:gd name="T76" fmla="*/ 66 w 123"/>
                <a:gd name="T7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23">
                  <a:moveTo>
                    <a:pt x="59" y="28"/>
                  </a:moveTo>
                  <a:lnTo>
                    <a:pt x="46" y="30"/>
                  </a:lnTo>
                  <a:lnTo>
                    <a:pt x="36" y="38"/>
                  </a:lnTo>
                  <a:lnTo>
                    <a:pt x="29" y="50"/>
                  </a:lnTo>
                  <a:lnTo>
                    <a:pt x="27" y="64"/>
                  </a:lnTo>
                  <a:lnTo>
                    <a:pt x="30" y="77"/>
                  </a:lnTo>
                  <a:lnTo>
                    <a:pt x="38" y="88"/>
                  </a:lnTo>
                  <a:lnTo>
                    <a:pt x="50" y="94"/>
                  </a:lnTo>
                  <a:lnTo>
                    <a:pt x="63" y="97"/>
                  </a:lnTo>
                  <a:lnTo>
                    <a:pt x="78" y="93"/>
                  </a:lnTo>
                  <a:lnTo>
                    <a:pt x="88" y="85"/>
                  </a:lnTo>
                  <a:lnTo>
                    <a:pt x="95" y="73"/>
                  </a:lnTo>
                  <a:lnTo>
                    <a:pt x="96" y="60"/>
                  </a:lnTo>
                  <a:lnTo>
                    <a:pt x="93" y="46"/>
                  </a:lnTo>
                  <a:lnTo>
                    <a:pt x="84" y="35"/>
                  </a:lnTo>
                  <a:lnTo>
                    <a:pt x="74" y="29"/>
                  </a:lnTo>
                  <a:lnTo>
                    <a:pt x="59" y="28"/>
                  </a:lnTo>
                  <a:close/>
                  <a:moveTo>
                    <a:pt x="66" y="0"/>
                  </a:moveTo>
                  <a:lnTo>
                    <a:pt x="67" y="12"/>
                  </a:lnTo>
                  <a:lnTo>
                    <a:pt x="72" y="13"/>
                  </a:lnTo>
                  <a:lnTo>
                    <a:pt x="78" y="15"/>
                  </a:lnTo>
                  <a:lnTo>
                    <a:pt x="83" y="3"/>
                  </a:lnTo>
                  <a:lnTo>
                    <a:pt x="96" y="11"/>
                  </a:lnTo>
                  <a:lnTo>
                    <a:pt x="91" y="21"/>
                  </a:lnTo>
                  <a:lnTo>
                    <a:pt x="95" y="25"/>
                  </a:lnTo>
                  <a:lnTo>
                    <a:pt x="99" y="28"/>
                  </a:lnTo>
                  <a:lnTo>
                    <a:pt x="109" y="21"/>
                  </a:lnTo>
                  <a:lnTo>
                    <a:pt x="117" y="34"/>
                  </a:lnTo>
                  <a:lnTo>
                    <a:pt x="108" y="41"/>
                  </a:lnTo>
                  <a:lnTo>
                    <a:pt x="109" y="46"/>
                  </a:lnTo>
                  <a:lnTo>
                    <a:pt x="110" y="51"/>
                  </a:lnTo>
                  <a:lnTo>
                    <a:pt x="123" y="51"/>
                  </a:lnTo>
                  <a:lnTo>
                    <a:pt x="123" y="66"/>
                  </a:lnTo>
                  <a:lnTo>
                    <a:pt x="112" y="67"/>
                  </a:lnTo>
                  <a:lnTo>
                    <a:pt x="110" y="72"/>
                  </a:lnTo>
                  <a:lnTo>
                    <a:pt x="109" y="77"/>
                  </a:lnTo>
                  <a:lnTo>
                    <a:pt x="121" y="83"/>
                  </a:lnTo>
                  <a:lnTo>
                    <a:pt x="113" y="97"/>
                  </a:lnTo>
                  <a:lnTo>
                    <a:pt x="102" y="90"/>
                  </a:lnTo>
                  <a:lnTo>
                    <a:pt x="99" y="96"/>
                  </a:lnTo>
                  <a:lnTo>
                    <a:pt x="95" y="98"/>
                  </a:lnTo>
                  <a:lnTo>
                    <a:pt x="102" y="109"/>
                  </a:lnTo>
                  <a:lnTo>
                    <a:pt x="89" y="118"/>
                  </a:lnTo>
                  <a:lnTo>
                    <a:pt x="83" y="108"/>
                  </a:lnTo>
                  <a:lnTo>
                    <a:pt x="78" y="109"/>
                  </a:lnTo>
                  <a:lnTo>
                    <a:pt x="72" y="110"/>
                  </a:lnTo>
                  <a:lnTo>
                    <a:pt x="72" y="123"/>
                  </a:lnTo>
                  <a:lnTo>
                    <a:pt x="58" y="123"/>
                  </a:lnTo>
                  <a:lnTo>
                    <a:pt x="57" y="111"/>
                  </a:lnTo>
                  <a:lnTo>
                    <a:pt x="51" y="111"/>
                  </a:lnTo>
                  <a:lnTo>
                    <a:pt x="46" y="109"/>
                  </a:lnTo>
                  <a:lnTo>
                    <a:pt x="41" y="121"/>
                  </a:lnTo>
                  <a:lnTo>
                    <a:pt x="27" y="113"/>
                  </a:lnTo>
                  <a:lnTo>
                    <a:pt x="33" y="102"/>
                  </a:lnTo>
                  <a:lnTo>
                    <a:pt x="28" y="100"/>
                  </a:lnTo>
                  <a:lnTo>
                    <a:pt x="24" y="96"/>
                  </a:lnTo>
                  <a:lnTo>
                    <a:pt x="15" y="102"/>
                  </a:lnTo>
                  <a:lnTo>
                    <a:pt x="6" y="89"/>
                  </a:lnTo>
                  <a:lnTo>
                    <a:pt x="16" y="83"/>
                  </a:lnTo>
                  <a:lnTo>
                    <a:pt x="15" y="77"/>
                  </a:lnTo>
                  <a:lnTo>
                    <a:pt x="12" y="72"/>
                  </a:lnTo>
                  <a:lnTo>
                    <a:pt x="0" y="73"/>
                  </a:lnTo>
                  <a:lnTo>
                    <a:pt x="0" y="58"/>
                  </a:lnTo>
                  <a:lnTo>
                    <a:pt x="12" y="56"/>
                  </a:lnTo>
                  <a:lnTo>
                    <a:pt x="12" y="51"/>
                  </a:lnTo>
                  <a:lnTo>
                    <a:pt x="13" y="46"/>
                  </a:lnTo>
                  <a:lnTo>
                    <a:pt x="3" y="41"/>
                  </a:lnTo>
                  <a:lnTo>
                    <a:pt x="9" y="28"/>
                  </a:lnTo>
                  <a:lnTo>
                    <a:pt x="21" y="33"/>
                  </a:lnTo>
                  <a:lnTo>
                    <a:pt x="24" y="29"/>
                  </a:lnTo>
                  <a:lnTo>
                    <a:pt x="28" y="25"/>
                  </a:lnTo>
                  <a:lnTo>
                    <a:pt x="21" y="15"/>
                  </a:lnTo>
                  <a:lnTo>
                    <a:pt x="34" y="7"/>
                  </a:lnTo>
                  <a:lnTo>
                    <a:pt x="41" y="16"/>
                  </a:lnTo>
                  <a:lnTo>
                    <a:pt x="46" y="15"/>
                  </a:lnTo>
                  <a:lnTo>
                    <a:pt x="51" y="13"/>
                  </a:lnTo>
                  <a:lnTo>
                    <a:pt x="50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C0C0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226"/>
            <p:cNvSpPr>
              <a:spLocks/>
            </p:cNvSpPr>
            <p:nvPr/>
          </p:nvSpPr>
          <p:spPr bwMode="auto">
            <a:xfrm>
              <a:off x="6563895" y="4284879"/>
              <a:ext cx="48639" cy="48639"/>
            </a:xfrm>
            <a:custGeom>
              <a:avLst/>
              <a:gdLst>
                <a:gd name="T0" fmla="*/ 17 w 35"/>
                <a:gd name="T1" fmla="*/ 0 h 35"/>
                <a:gd name="T2" fmla="*/ 22 w 35"/>
                <a:gd name="T3" fmla="*/ 0 h 35"/>
                <a:gd name="T4" fmla="*/ 27 w 35"/>
                <a:gd name="T5" fmla="*/ 2 h 35"/>
                <a:gd name="T6" fmla="*/ 31 w 35"/>
                <a:gd name="T7" fmla="*/ 6 h 35"/>
                <a:gd name="T8" fmla="*/ 34 w 35"/>
                <a:gd name="T9" fmla="*/ 10 h 35"/>
                <a:gd name="T10" fmla="*/ 35 w 35"/>
                <a:gd name="T11" fmla="*/ 15 h 35"/>
                <a:gd name="T12" fmla="*/ 35 w 35"/>
                <a:gd name="T13" fmla="*/ 22 h 35"/>
                <a:gd name="T14" fmla="*/ 32 w 35"/>
                <a:gd name="T15" fmla="*/ 26 h 35"/>
                <a:gd name="T16" fmla="*/ 28 w 35"/>
                <a:gd name="T17" fmla="*/ 30 h 35"/>
                <a:gd name="T18" fmla="*/ 24 w 35"/>
                <a:gd name="T19" fmla="*/ 34 h 35"/>
                <a:gd name="T20" fmla="*/ 19 w 35"/>
                <a:gd name="T21" fmla="*/ 35 h 35"/>
                <a:gd name="T22" fmla="*/ 13 w 35"/>
                <a:gd name="T23" fmla="*/ 34 h 35"/>
                <a:gd name="T24" fmla="*/ 9 w 35"/>
                <a:gd name="T25" fmla="*/ 31 h 35"/>
                <a:gd name="T26" fmla="*/ 3 w 35"/>
                <a:gd name="T27" fmla="*/ 28 h 35"/>
                <a:gd name="T28" fmla="*/ 1 w 35"/>
                <a:gd name="T29" fmla="*/ 23 h 35"/>
                <a:gd name="T30" fmla="*/ 0 w 35"/>
                <a:gd name="T31" fmla="*/ 18 h 35"/>
                <a:gd name="T32" fmla="*/ 1 w 35"/>
                <a:gd name="T33" fmla="*/ 13 h 35"/>
                <a:gd name="T34" fmla="*/ 3 w 35"/>
                <a:gd name="T35" fmla="*/ 8 h 35"/>
                <a:gd name="T36" fmla="*/ 6 w 35"/>
                <a:gd name="T37" fmla="*/ 4 h 35"/>
                <a:gd name="T38" fmla="*/ 11 w 35"/>
                <a:gd name="T39" fmla="*/ 1 h 35"/>
                <a:gd name="T40" fmla="*/ 17 w 35"/>
                <a:gd name="T4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5">
                  <a:moveTo>
                    <a:pt x="17" y="0"/>
                  </a:moveTo>
                  <a:lnTo>
                    <a:pt x="22" y="0"/>
                  </a:lnTo>
                  <a:lnTo>
                    <a:pt x="27" y="2"/>
                  </a:lnTo>
                  <a:lnTo>
                    <a:pt x="31" y="6"/>
                  </a:lnTo>
                  <a:lnTo>
                    <a:pt x="34" y="10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24" y="34"/>
                  </a:lnTo>
                  <a:lnTo>
                    <a:pt x="19" y="35"/>
                  </a:lnTo>
                  <a:lnTo>
                    <a:pt x="13" y="34"/>
                  </a:lnTo>
                  <a:lnTo>
                    <a:pt x="9" y="31"/>
                  </a:lnTo>
                  <a:lnTo>
                    <a:pt x="3" y="28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8"/>
                  </a:lnTo>
                  <a:lnTo>
                    <a:pt x="6" y="4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C0C0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227"/>
            <p:cNvSpPr>
              <a:spLocks noEditPoints="1"/>
            </p:cNvSpPr>
            <p:nvPr/>
          </p:nvSpPr>
          <p:spPr bwMode="auto">
            <a:xfrm>
              <a:off x="6219255" y="4911624"/>
              <a:ext cx="193166" cy="193166"/>
            </a:xfrm>
            <a:custGeom>
              <a:avLst/>
              <a:gdLst>
                <a:gd name="T0" fmla="*/ 52 w 139"/>
                <a:gd name="T1" fmla="*/ 34 h 139"/>
                <a:gd name="T2" fmla="*/ 33 w 139"/>
                <a:gd name="T3" fmla="*/ 57 h 139"/>
                <a:gd name="T4" fmla="*/ 34 w 139"/>
                <a:gd name="T5" fmla="*/ 87 h 139"/>
                <a:gd name="T6" fmla="*/ 56 w 139"/>
                <a:gd name="T7" fmla="*/ 106 h 139"/>
                <a:gd name="T8" fmla="*/ 86 w 139"/>
                <a:gd name="T9" fmla="*/ 104 h 139"/>
                <a:gd name="T10" fmla="*/ 106 w 139"/>
                <a:gd name="T11" fmla="*/ 83 h 139"/>
                <a:gd name="T12" fmla="*/ 105 w 139"/>
                <a:gd name="T13" fmla="*/ 53 h 139"/>
                <a:gd name="T14" fmla="*/ 83 w 139"/>
                <a:gd name="T15" fmla="*/ 33 h 139"/>
                <a:gd name="T16" fmla="*/ 75 w 139"/>
                <a:gd name="T17" fmla="*/ 0 h 139"/>
                <a:gd name="T18" fmla="*/ 81 w 139"/>
                <a:gd name="T19" fmla="*/ 15 h 139"/>
                <a:gd name="T20" fmla="*/ 93 w 139"/>
                <a:gd name="T21" fmla="*/ 4 h 139"/>
                <a:gd name="T22" fmla="*/ 102 w 139"/>
                <a:gd name="T23" fmla="*/ 24 h 139"/>
                <a:gd name="T24" fmla="*/ 111 w 139"/>
                <a:gd name="T25" fmla="*/ 32 h 139"/>
                <a:gd name="T26" fmla="*/ 132 w 139"/>
                <a:gd name="T27" fmla="*/ 38 h 139"/>
                <a:gd name="T28" fmla="*/ 123 w 139"/>
                <a:gd name="T29" fmla="*/ 51 h 139"/>
                <a:gd name="T30" fmla="*/ 138 w 139"/>
                <a:gd name="T31" fmla="*/ 57 h 139"/>
                <a:gd name="T32" fmla="*/ 126 w 139"/>
                <a:gd name="T33" fmla="*/ 75 h 139"/>
                <a:gd name="T34" fmla="*/ 123 w 139"/>
                <a:gd name="T35" fmla="*/ 87 h 139"/>
                <a:gd name="T36" fmla="*/ 127 w 139"/>
                <a:gd name="T37" fmla="*/ 108 h 139"/>
                <a:gd name="T38" fmla="*/ 111 w 139"/>
                <a:gd name="T39" fmla="*/ 106 h 139"/>
                <a:gd name="T40" fmla="*/ 114 w 139"/>
                <a:gd name="T41" fmla="*/ 122 h 139"/>
                <a:gd name="T42" fmla="*/ 93 w 139"/>
                <a:gd name="T43" fmla="*/ 121 h 139"/>
                <a:gd name="T44" fmla="*/ 81 w 139"/>
                <a:gd name="T45" fmla="*/ 124 h 139"/>
                <a:gd name="T46" fmla="*/ 64 w 139"/>
                <a:gd name="T47" fmla="*/ 139 h 139"/>
                <a:gd name="T48" fmla="*/ 58 w 139"/>
                <a:gd name="T49" fmla="*/ 125 h 139"/>
                <a:gd name="T50" fmla="*/ 46 w 139"/>
                <a:gd name="T51" fmla="*/ 135 h 139"/>
                <a:gd name="T52" fmla="*/ 37 w 139"/>
                <a:gd name="T53" fmla="*/ 114 h 139"/>
                <a:gd name="T54" fmla="*/ 27 w 139"/>
                <a:gd name="T55" fmla="*/ 106 h 139"/>
                <a:gd name="T56" fmla="*/ 7 w 139"/>
                <a:gd name="T57" fmla="*/ 100 h 139"/>
                <a:gd name="T58" fmla="*/ 16 w 139"/>
                <a:gd name="T59" fmla="*/ 87 h 139"/>
                <a:gd name="T60" fmla="*/ 1 w 139"/>
                <a:gd name="T61" fmla="*/ 82 h 139"/>
                <a:gd name="T62" fmla="*/ 13 w 139"/>
                <a:gd name="T63" fmla="*/ 63 h 139"/>
                <a:gd name="T64" fmla="*/ 16 w 139"/>
                <a:gd name="T65" fmla="*/ 51 h 139"/>
                <a:gd name="T66" fmla="*/ 12 w 139"/>
                <a:gd name="T67" fmla="*/ 31 h 139"/>
                <a:gd name="T68" fmla="*/ 27 w 139"/>
                <a:gd name="T69" fmla="*/ 32 h 139"/>
                <a:gd name="T70" fmla="*/ 25 w 139"/>
                <a:gd name="T71" fmla="*/ 16 h 139"/>
                <a:gd name="T72" fmla="*/ 46 w 139"/>
                <a:gd name="T73" fmla="*/ 19 h 139"/>
                <a:gd name="T74" fmla="*/ 58 w 139"/>
                <a:gd name="T75" fmla="*/ 15 h 139"/>
                <a:gd name="T76" fmla="*/ 75 w 139"/>
                <a:gd name="T7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9" h="139">
                  <a:moveTo>
                    <a:pt x="67" y="31"/>
                  </a:moveTo>
                  <a:lnTo>
                    <a:pt x="52" y="34"/>
                  </a:lnTo>
                  <a:lnTo>
                    <a:pt x="41" y="44"/>
                  </a:lnTo>
                  <a:lnTo>
                    <a:pt x="33" y="57"/>
                  </a:lnTo>
                  <a:lnTo>
                    <a:pt x="30" y="71"/>
                  </a:lnTo>
                  <a:lnTo>
                    <a:pt x="34" y="87"/>
                  </a:lnTo>
                  <a:lnTo>
                    <a:pt x="43" y="99"/>
                  </a:lnTo>
                  <a:lnTo>
                    <a:pt x="56" y="106"/>
                  </a:lnTo>
                  <a:lnTo>
                    <a:pt x="72" y="108"/>
                  </a:lnTo>
                  <a:lnTo>
                    <a:pt x="86" y="104"/>
                  </a:lnTo>
                  <a:lnTo>
                    <a:pt x="98" y="95"/>
                  </a:lnTo>
                  <a:lnTo>
                    <a:pt x="106" y="83"/>
                  </a:lnTo>
                  <a:lnTo>
                    <a:pt x="109" y="67"/>
                  </a:lnTo>
                  <a:lnTo>
                    <a:pt x="105" y="53"/>
                  </a:lnTo>
                  <a:lnTo>
                    <a:pt x="96" y="40"/>
                  </a:lnTo>
                  <a:lnTo>
                    <a:pt x="83" y="33"/>
                  </a:lnTo>
                  <a:lnTo>
                    <a:pt x="67" y="31"/>
                  </a:lnTo>
                  <a:close/>
                  <a:moveTo>
                    <a:pt x="75" y="0"/>
                  </a:moveTo>
                  <a:lnTo>
                    <a:pt x="75" y="14"/>
                  </a:lnTo>
                  <a:lnTo>
                    <a:pt x="81" y="15"/>
                  </a:lnTo>
                  <a:lnTo>
                    <a:pt x="86" y="16"/>
                  </a:lnTo>
                  <a:lnTo>
                    <a:pt x="93" y="4"/>
                  </a:lnTo>
                  <a:lnTo>
                    <a:pt x="109" y="11"/>
                  </a:lnTo>
                  <a:lnTo>
                    <a:pt x="102" y="24"/>
                  </a:lnTo>
                  <a:lnTo>
                    <a:pt x="107" y="28"/>
                  </a:lnTo>
                  <a:lnTo>
                    <a:pt x="111" y="32"/>
                  </a:lnTo>
                  <a:lnTo>
                    <a:pt x="123" y="24"/>
                  </a:lnTo>
                  <a:lnTo>
                    <a:pt x="132" y="38"/>
                  </a:lnTo>
                  <a:lnTo>
                    <a:pt x="120" y="46"/>
                  </a:lnTo>
                  <a:lnTo>
                    <a:pt x="123" y="51"/>
                  </a:lnTo>
                  <a:lnTo>
                    <a:pt x="124" y="58"/>
                  </a:lnTo>
                  <a:lnTo>
                    <a:pt x="138" y="57"/>
                  </a:lnTo>
                  <a:lnTo>
                    <a:pt x="139" y="74"/>
                  </a:lnTo>
                  <a:lnTo>
                    <a:pt x="126" y="75"/>
                  </a:lnTo>
                  <a:lnTo>
                    <a:pt x="124" y="80"/>
                  </a:lnTo>
                  <a:lnTo>
                    <a:pt x="123" y="87"/>
                  </a:lnTo>
                  <a:lnTo>
                    <a:pt x="135" y="92"/>
                  </a:lnTo>
                  <a:lnTo>
                    <a:pt x="127" y="108"/>
                  </a:lnTo>
                  <a:lnTo>
                    <a:pt x="115" y="103"/>
                  </a:lnTo>
                  <a:lnTo>
                    <a:pt x="111" y="106"/>
                  </a:lnTo>
                  <a:lnTo>
                    <a:pt x="107" y="110"/>
                  </a:lnTo>
                  <a:lnTo>
                    <a:pt x="114" y="122"/>
                  </a:lnTo>
                  <a:lnTo>
                    <a:pt x="100" y="131"/>
                  </a:lnTo>
                  <a:lnTo>
                    <a:pt x="93" y="121"/>
                  </a:lnTo>
                  <a:lnTo>
                    <a:pt x="86" y="122"/>
                  </a:lnTo>
                  <a:lnTo>
                    <a:pt x="81" y="124"/>
                  </a:lnTo>
                  <a:lnTo>
                    <a:pt x="83" y="138"/>
                  </a:lnTo>
                  <a:lnTo>
                    <a:pt x="64" y="139"/>
                  </a:lnTo>
                  <a:lnTo>
                    <a:pt x="64" y="125"/>
                  </a:lnTo>
                  <a:lnTo>
                    <a:pt x="58" y="125"/>
                  </a:lnTo>
                  <a:lnTo>
                    <a:pt x="52" y="122"/>
                  </a:lnTo>
                  <a:lnTo>
                    <a:pt x="46" y="135"/>
                  </a:lnTo>
                  <a:lnTo>
                    <a:pt x="30" y="127"/>
                  </a:lnTo>
                  <a:lnTo>
                    <a:pt x="37" y="114"/>
                  </a:lnTo>
                  <a:lnTo>
                    <a:pt x="31" y="112"/>
                  </a:lnTo>
                  <a:lnTo>
                    <a:pt x="27" y="106"/>
                  </a:lnTo>
                  <a:lnTo>
                    <a:pt x="16" y="114"/>
                  </a:lnTo>
                  <a:lnTo>
                    <a:pt x="7" y="100"/>
                  </a:lnTo>
                  <a:lnTo>
                    <a:pt x="18" y="92"/>
                  </a:lnTo>
                  <a:lnTo>
                    <a:pt x="16" y="87"/>
                  </a:lnTo>
                  <a:lnTo>
                    <a:pt x="14" y="82"/>
                  </a:lnTo>
                  <a:lnTo>
                    <a:pt x="1" y="82"/>
                  </a:lnTo>
                  <a:lnTo>
                    <a:pt x="0" y="65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16" y="51"/>
                  </a:lnTo>
                  <a:lnTo>
                    <a:pt x="4" y="46"/>
                  </a:lnTo>
                  <a:lnTo>
                    <a:pt x="12" y="31"/>
                  </a:lnTo>
                  <a:lnTo>
                    <a:pt x="24" y="37"/>
                  </a:lnTo>
                  <a:lnTo>
                    <a:pt x="27" y="32"/>
                  </a:lnTo>
                  <a:lnTo>
                    <a:pt x="31" y="28"/>
                  </a:lnTo>
                  <a:lnTo>
                    <a:pt x="25" y="16"/>
                  </a:lnTo>
                  <a:lnTo>
                    <a:pt x="39" y="7"/>
                  </a:lnTo>
                  <a:lnTo>
                    <a:pt x="46" y="19"/>
                  </a:lnTo>
                  <a:lnTo>
                    <a:pt x="52" y="16"/>
                  </a:lnTo>
                  <a:lnTo>
                    <a:pt x="58" y="15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228"/>
            <p:cNvSpPr>
              <a:spLocks/>
            </p:cNvSpPr>
            <p:nvPr/>
          </p:nvSpPr>
          <p:spPr bwMode="auto">
            <a:xfrm>
              <a:off x="6288739" y="4981108"/>
              <a:ext cx="54198" cy="54198"/>
            </a:xfrm>
            <a:custGeom>
              <a:avLst/>
              <a:gdLst>
                <a:gd name="T0" fmla="*/ 18 w 39"/>
                <a:gd name="T1" fmla="*/ 0 h 39"/>
                <a:gd name="T2" fmla="*/ 23 w 39"/>
                <a:gd name="T3" fmla="*/ 0 h 39"/>
                <a:gd name="T4" fmla="*/ 29 w 39"/>
                <a:gd name="T5" fmla="*/ 1 h 39"/>
                <a:gd name="T6" fmla="*/ 33 w 39"/>
                <a:gd name="T7" fmla="*/ 4 h 39"/>
                <a:gd name="T8" fmla="*/ 36 w 39"/>
                <a:gd name="T9" fmla="*/ 8 h 39"/>
                <a:gd name="T10" fmla="*/ 38 w 39"/>
                <a:gd name="T11" fmla="*/ 13 h 39"/>
                <a:gd name="T12" fmla="*/ 39 w 39"/>
                <a:gd name="T13" fmla="*/ 19 h 39"/>
                <a:gd name="T14" fmla="*/ 39 w 39"/>
                <a:gd name="T15" fmla="*/ 24 h 39"/>
                <a:gd name="T16" fmla="*/ 36 w 39"/>
                <a:gd name="T17" fmla="*/ 28 h 39"/>
                <a:gd name="T18" fmla="*/ 34 w 39"/>
                <a:gd name="T19" fmla="*/ 33 h 39"/>
                <a:gd name="T20" fmla="*/ 30 w 39"/>
                <a:gd name="T21" fmla="*/ 36 h 39"/>
                <a:gd name="T22" fmla="*/ 26 w 39"/>
                <a:gd name="T23" fmla="*/ 38 h 39"/>
                <a:gd name="T24" fmla="*/ 21 w 39"/>
                <a:gd name="T25" fmla="*/ 39 h 39"/>
                <a:gd name="T26" fmla="*/ 15 w 39"/>
                <a:gd name="T27" fmla="*/ 38 h 39"/>
                <a:gd name="T28" fmla="*/ 10 w 39"/>
                <a:gd name="T29" fmla="*/ 37 h 39"/>
                <a:gd name="T30" fmla="*/ 6 w 39"/>
                <a:gd name="T31" fmla="*/ 34 h 39"/>
                <a:gd name="T32" fmla="*/ 2 w 39"/>
                <a:gd name="T33" fmla="*/ 30 h 39"/>
                <a:gd name="T34" fmla="*/ 1 w 39"/>
                <a:gd name="T35" fmla="*/ 25 h 39"/>
                <a:gd name="T36" fmla="*/ 0 w 39"/>
                <a:gd name="T37" fmla="*/ 20 h 39"/>
                <a:gd name="T38" fmla="*/ 0 w 39"/>
                <a:gd name="T39" fmla="*/ 15 h 39"/>
                <a:gd name="T40" fmla="*/ 2 w 39"/>
                <a:gd name="T41" fmla="*/ 11 h 39"/>
                <a:gd name="T42" fmla="*/ 5 w 39"/>
                <a:gd name="T43" fmla="*/ 7 h 39"/>
                <a:gd name="T44" fmla="*/ 9 w 39"/>
                <a:gd name="T45" fmla="*/ 3 h 39"/>
                <a:gd name="T46" fmla="*/ 13 w 39"/>
                <a:gd name="T47" fmla="*/ 0 h 39"/>
                <a:gd name="T48" fmla="*/ 18 w 39"/>
                <a:gd name="T4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" h="39">
                  <a:moveTo>
                    <a:pt x="18" y="0"/>
                  </a:moveTo>
                  <a:lnTo>
                    <a:pt x="23" y="0"/>
                  </a:lnTo>
                  <a:lnTo>
                    <a:pt x="29" y="1"/>
                  </a:lnTo>
                  <a:lnTo>
                    <a:pt x="33" y="4"/>
                  </a:lnTo>
                  <a:lnTo>
                    <a:pt x="36" y="8"/>
                  </a:lnTo>
                  <a:lnTo>
                    <a:pt x="38" y="13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36" y="28"/>
                  </a:lnTo>
                  <a:lnTo>
                    <a:pt x="34" y="33"/>
                  </a:lnTo>
                  <a:lnTo>
                    <a:pt x="30" y="36"/>
                  </a:lnTo>
                  <a:lnTo>
                    <a:pt x="26" y="38"/>
                  </a:lnTo>
                  <a:lnTo>
                    <a:pt x="21" y="39"/>
                  </a:lnTo>
                  <a:lnTo>
                    <a:pt x="15" y="38"/>
                  </a:lnTo>
                  <a:lnTo>
                    <a:pt x="10" y="37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5" y="7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229"/>
            <p:cNvSpPr>
              <a:spLocks noEditPoints="1"/>
            </p:cNvSpPr>
            <p:nvPr/>
          </p:nvSpPr>
          <p:spPr bwMode="auto">
            <a:xfrm>
              <a:off x="5506349" y="4658703"/>
              <a:ext cx="157034" cy="158423"/>
            </a:xfrm>
            <a:custGeom>
              <a:avLst/>
              <a:gdLst>
                <a:gd name="T0" fmla="*/ 43 w 113"/>
                <a:gd name="T1" fmla="*/ 28 h 114"/>
                <a:gd name="T2" fmla="*/ 27 w 113"/>
                <a:gd name="T3" fmla="*/ 46 h 114"/>
                <a:gd name="T4" fmla="*/ 28 w 113"/>
                <a:gd name="T5" fmla="*/ 71 h 114"/>
                <a:gd name="T6" fmla="*/ 45 w 113"/>
                <a:gd name="T7" fmla="*/ 88 h 114"/>
                <a:gd name="T8" fmla="*/ 70 w 113"/>
                <a:gd name="T9" fmla="*/ 86 h 114"/>
                <a:gd name="T10" fmla="*/ 87 w 113"/>
                <a:gd name="T11" fmla="*/ 68 h 114"/>
                <a:gd name="T12" fmla="*/ 86 w 113"/>
                <a:gd name="T13" fmla="*/ 44 h 114"/>
                <a:gd name="T14" fmla="*/ 68 w 113"/>
                <a:gd name="T15" fmla="*/ 27 h 114"/>
                <a:gd name="T16" fmla="*/ 61 w 113"/>
                <a:gd name="T17" fmla="*/ 0 h 114"/>
                <a:gd name="T18" fmla="*/ 66 w 113"/>
                <a:gd name="T19" fmla="*/ 12 h 114"/>
                <a:gd name="T20" fmla="*/ 75 w 113"/>
                <a:gd name="T21" fmla="*/ 3 h 114"/>
                <a:gd name="T22" fmla="*/ 83 w 113"/>
                <a:gd name="T23" fmla="*/ 20 h 114"/>
                <a:gd name="T24" fmla="*/ 91 w 113"/>
                <a:gd name="T25" fmla="*/ 27 h 114"/>
                <a:gd name="T26" fmla="*/ 108 w 113"/>
                <a:gd name="T27" fmla="*/ 32 h 114"/>
                <a:gd name="T28" fmla="*/ 100 w 113"/>
                <a:gd name="T29" fmla="*/ 42 h 114"/>
                <a:gd name="T30" fmla="*/ 113 w 113"/>
                <a:gd name="T31" fmla="*/ 48 h 114"/>
                <a:gd name="T32" fmla="*/ 103 w 113"/>
                <a:gd name="T33" fmla="*/ 62 h 114"/>
                <a:gd name="T34" fmla="*/ 100 w 113"/>
                <a:gd name="T35" fmla="*/ 71 h 114"/>
                <a:gd name="T36" fmla="*/ 104 w 113"/>
                <a:gd name="T37" fmla="*/ 89 h 114"/>
                <a:gd name="T38" fmla="*/ 91 w 113"/>
                <a:gd name="T39" fmla="*/ 88 h 114"/>
                <a:gd name="T40" fmla="*/ 94 w 113"/>
                <a:gd name="T41" fmla="*/ 101 h 114"/>
                <a:gd name="T42" fmla="*/ 75 w 113"/>
                <a:gd name="T43" fmla="*/ 100 h 114"/>
                <a:gd name="T44" fmla="*/ 66 w 113"/>
                <a:gd name="T45" fmla="*/ 103 h 114"/>
                <a:gd name="T46" fmla="*/ 53 w 113"/>
                <a:gd name="T47" fmla="*/ 114 h 114"/>
                <a:gd name="T48" fmla="*/ 47 w 113"/>
                <a:gd name="T49" fmla="*/ 103 h 114"/>
                <a:gd name="T50" fmla="*/ 37 w 113"/>
                <a:gd name="T51" fmla="*/ 112 h 114"/>
                <a:gd name="T52" fmla="*/ 30 w 113"/>
                <a:gd name="T53" fmla="*/ 95 h 114"/>
                <a:gd name="T54" fmla="*/ 22 w 113"/>
                <a:gd name="T55" fmla="*/ 88 h 114"/>
                <a:gd name="T56" fmla="*/ 5 w 113"/>
                <a:gd name="T57" fmla="*/ 83 h 114"/>
                <a:gd name="T58" fmla="*/ 13 w 113"/>
                <a:gd name="T59" fmla="*/ 72 h 114"/>
                <a:gd name="T60" fmla="*/ 0 w 113"/>
                <a:gd name="T61" fmla="*/ 67 h 114"/>
                <a:gd name="T62" fmla="*/ 10 w 113"/>
                <a:gd name="T63" fmla="*/ 53 h 114"/>
                <a:gd name="T64" fmla="*/ 13 w 113"/>
                <a:gd name="T65" fmla="*/ 44 h 114"/>
                <a:gd name="T66" fmla="*/ 9 w 113"/>
                <a:gd name="T67" fmla="*/ 25 h 114"/>
                <a:gd name="T68" fmla="*/ 22 w 113"/>
                <a:gd name="T69" fmla="*/ 27 h 114"/>
                <a:gd name="T70" fmla="*/ 19 w 113"/>
                <a:gd name="T71" fmla="*/ 13 h 114"/>
                <a:gd name="T72" fmla="*/ 37 w 113"/>
                <a:gd name="T73" fmla="*/ 15 h 114"/>
                <a:gd name="T74" fmla="*/ 47 w 113"/>
                <a:gd name="T75" fmla="*/ 12 h 114"/>
                <a:gd name="T76" fmla="*/ 61 w 113"/>
                <a:gd name="T7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114">
                  <a:moveTo>
                    <a:pt x="55" y="25"/>
                  </a:moveTo>
                  <a:lnTo>
                    <a:pt x="43" y="28"/>
                  </a:lnTo>
                  <a:lnTo>
                    <a:pt x="32" y="36"/>
                  </a:lnTo>
                  <a:lnTo>
                    <a:pt x="27" y="46"/>
                  </a:lnTo>
                  <a:lnTo>
                    <a:pt x="24" y="59"/>
                  </a:lnTo>
                  <a:lnTo>
                    <a:pt x="28" y="71"/>
                  </a:lnTo>
                  <a:lnTo>
                    <a:pt x="35" y="82"/>
                  </a:lnTo>
                  <a:lnTo>
                    <a:pt x="45" y="88"/>
                  </a:lnTo>
                  <a:lnTo>
                    <a:pt x="58" y="89"/>
                  </a:lnTo>
                  <a:lnTo>
                    <a:pt x="70" y="86"/>
                  </a:lnTo>
                  <a:lnTo>
                    <a:pt x="81" y="79"/>
                  </a:lnTo>
                  <a:lnTo>
                    <a:pt x="87" y="68"/>
                  </a:lnTo>
                  <a:lnTo>
                    <a:pt x="89" y="55"/>
                  </a:lnTo>
                  <a:lnTo>
                    <a:pt x="86" y="44"/>
                  </a:lnTo>
                  <a:lnTo>
                    <a:pt x="78" y="33"/>
                  </a:lnTo>
                  <a:lnTo>
                    <a:pt x="68" y="27"/>
                  </a:lnTo>
                  <a:lnTo>
                    <a:pt x="55" y="25"/>
                  </a:lnTo>
                  <a:close/>
                  <a:moveTo>
                    <a:pt x="61" y="0"/>
                  </a:moveTo>
                  <a:lnTo>
                    <a:pt x="61" y="11"/>
                  </a:lnTo>
                  <a:lnTo>
                    <a:pt x="66" y="12"/>
                  </a:lnTo>
                  <a:lnTo>
                    <a:pt x="70" y="13"/>
                  </a:lnTo>
                  <a:lnTo>
                    <a:pt x="75" y="3"/>
                  </a:lnTo>
                  <a:lnTo>
                    <a:pt x="89" y="10"/>
                  </a:lnTo>
                  <a:lnTo>
                    <a:pt x="83" y="20"/>
                  </a:lnTo>
                  <a:lnTo>
                    <a:pt x="87" y="23"/>
                  </a:lnTo>
                  <a:lnTo>
                    <a:pt x="91" y="27"/>
                  </a:lnTo>
                  <a:lnTo>
                    <a:pt x="100" y="20"/>
                  </a:lnTo>
                  <a:lnTo>
                    <a:pt x="108" y="32"/>
                  </a:lnTo>
                  <a:lnTo>
                    <a:pt x="99" y="38"/>
                  </a:lnTo>
                  <a:lnTo>
                    <a:pt x="100" y="42"/>
                  </a:lnTo>
                  <a:lnTo>
                    <a:pt x="102" y="48"/>
                  </a:lnTo>
                  <a:lnTo>
                    <a:pt x="113" y="48"/>
                  </a:lnTo>
                  <a:lnTo>
                    <a:pt x="113" y="61"/>
                  </a:lnTo>
                  <a:lnTo>
                    <a:pt x="103" y="62"/>
                  </a:lnTo>
                  <a:lnTo>
                    <a:pt x="102" y="67"/>
                  </a:lnTo>
                  <a:lnTo>
                    <a:pt x="100" y="71"/>
                  </a:lnTo>
                  <a:lnTo>
                    <a:pt x="111" y="76"/>
                  </a:lnTo>
                  <a:lnTo>
                    <a:pt x="104" y="89"/>
                  </a:lnTo>
                  <a:lnTo>
                    <a:pt x="94" y="84"/>
                  </a:lnTo>
                  <a:lnTo>
                    <a:pt x="91" y="88"/>
                  </a:lnTo>
                  <a:lnTo>
                    <a:pt x="87" y="92"/>
                  </a:lnTo>
                  <a:lnTo>
                    <a:pt x="94" y="101"/>
                  </a:lnTo>
                  <a:lnTo>
                    <a:pt x="82" y="109"/>
                  </a:lnTo>
                  <a:lnTo>
                    <a:pt x="75" y="100"/>
                  </a:lnTo>
                  <a:lnTo>
                    <a:pt x="72" y="101"/>
                  </a:lnTo>
                  <a:lnTo>
                    <a:pt x="66" y="103"/>
                  </a:lnTo>
                  <a:lnTo>
                    <a:pt x="66" y="114"/>
                  </a:lnTo>
                  <a:lnTo>
                    <a:pt x="53" y="114"/>
                  </a:lnTo>
                  <a:lnTo>
                    <a:pt x="52" y="104"/>
                  </a:lnTo>
                  <a:lnTo>
                    <a:pt x="47" y="103"/>
                  </a:lnTo>
                  <a:lnTo>
                    <a:pt x="43" y="101"/>
                  </a:lnTo>
                  <a:lnTo>
                    <a:pt x="37" y="112"/>
                  </a:lnTo>
                  <a:lnTo>
                    <a:pt x="24" y="105"/>
                  </a:lnTo>
                  <a:lnTo>
                    <a:pt x="30" y="95"/>
                  </a:lnTo>
                  <a:lnTo>
                    <a:pt x="26" y="92"/>
                  </a:lnTo>
                  <a:lnTo>
                    <a:pt x="22" y="88"/>
                  </a:lnTo>
                  <a:lnTo>
                    <a:pt x="13" y="95"/>
                  </a:lnTo>
                  <a:lnTo>
                    <a:pt x="5" y="83"/>
                  </a:lnTo>
                  <a:lnTo>
                    <a:pt x="14" y="76"/>
                  </a:lnTo>
                  <a:lnTo>
                    <a:pt x="13" y="72"/>
                  </a:lnTo>
                  <a:lnTo>
                    <a:pt x="11" y="67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10" y="53"/>
                  </a:lnTo>
                  <a:lnTo>
                    <a:pt x="11" y="48"/>
                  </a:lnTo>
                  <a:lnTo>
                    <a:pt x="13" y="44"/>
                  </a:lnTo>
                  <a:lnTo>
                    <a:pt x="2" y="38"/>
                  </a:lnTo>
                  <a:lnTo>
                    <a:pt x="9" y="25"/>
                  </a:lnTo>
                  <a:lnTo>
                    <a:pt x="19" y="31"/>
                  </a:lnTo>
                  <a:lnTo>
                    <a:pt x="22" y="27"/>
                  </a:lnTo>
                  <a:lnTo>
                    <a:pt x="26" y="23"/>
                  </a:lnTo>
                  <a:lnTo>
                    <a:pt x="19" y="13"/>
                  </a:lnTo>
                  <a:lnTo>
                    <a:pt x="31" y="6"/>
                  </a:lnTo>
                  <a:lnTo>
                    <a:pt x="37" y="15"/>
                  </a:lnTo>
                  <a:lnTo>
                    <a:pt x="43" y="13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230"/>
            <p:cNvSpPr>
              <a:spLocks/>
            </p:cNvSpPr>
            <p:nvPr/>
          </p:nvSpPr>
          <p:spPr bwMode="auto">
            <a:xfrm>
              <a:off x="5561936" y="4715680"/>
              <a:ext cx="45860" cy="45860"/>
            </a:xfrm>
            <a:custGeom>
              <a:avLst/>
              <a:gdLst>
                <a:gd name="T0" fmla="*/ 16 w 33"/>
                <a:gd name="T1" fmla="*/ 0 h 33"/>
                <a:gd name="T2" fmla="*/ 21 w 33"/>
                <a:gd name="T3" fmla="*/ 0 h 33"/>
                <a:gd name="T4" fmla="*/ 25 w 33"/>
                <a:gd name="T5" fmla="*/ 3 h 33"/>
                <a:gd name="T6" fmla="*/ 29 w 33"/>
                <a:gd name="T7" fmla="*/ 7 h 33"/>
                <a:gd name="T8" fmla="*/ 32 w 33"/>
                <a:gd name="T9" fmla="*/ 10 h 33"/>
                <a:gd name="T10" fmla="*/ 33 w 33"/>
                <a:gd name="T11" fmla="*/ 16 h 33"/>
                <a:gd name="T12" fmla="*/ 33 w 33"/>
                <a:gd name="T13" fmla="*/ 21 h 33"/>
                <a:gd name="T14" fmla="*/ 30 w 33"/>
                <a:gd name="T15" fmla="*/ 25 h 33"/>
                <a:gd name="T16" fmla="*/ 26 w 33"/>
                <a:gd name="T17" fmla="*/ 29 h 33"/>
                <a:gd name="T18" fmla="*/ 22 w 33"/>
                <a:gd name="T19" fmla="*/ 31 h 33"/>
                <a:gd name="T20" fmla="*/ 17 w 33"/>
                <a:gd name="T21" fmla="*/ 33 h 33"/>
                <a:gd name="T22" fmla="*/ 12 w 33"/>
                <a:gd name="T23" fmla="*/ 31 h 33"/>
                <a:gd name="T24" fmla="*/ 8 w 33"/>
                <a:gd name="T25" fmla="*/ 30 h 33"/>
                <a:gd name="T26" fmla="*/ 4 w 33"/>
                <a:gd name="T27" fmla="*/ 26 h 33"/>
                <a:gd name="T28" fmla="*/ 1 w 33"/>
                <a:gd name="T29" fmla="*/ 22 h 33"/>
                <a:gd name="T30" fmla="*/ 0 w 33"/>
                <a:gd name="T31" fmla="*/ 17 h 33"/>
                <a:gd name="T32" fmla="*/ 1 w 33"/>
                <a:gd name="T33" fmla="*/ 12 h 33"/>
                <a:gd name="T34" fmla="*/ 3 w 33"/>
                <a:gd name="T35" fmla="*/ 8 h 33"/>
                <a:gd name="T36" fmla="*/ 7 w 33"/>
                <a:gd name="T37" fmla="*/ 4 h 33"/>
                <a:gd name="T38" fmla="*/ 11 w 33"/>
                <a:gd name="T39" fmla="*/ 1 h 33"/>
                <a:gd name="T40" fmla="*/ 16 w 33"/>
                <a:gd name="T4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21" y="0"/>
                  </a:lnTo>
                  <a:lnTo>
                    <a:pt x="25" y="3"/>
                  </a:lnTo>
                  <a:lnTo>
                    <a:pt x="29" y="7"/>
                  </a:lnTo>
                  <a:lnTo>
                    <a:pt x="32" y="10"/>
                  </a:lnTo>
                  <a:lnTo>
                    <a:pt x="33" y="16"/>
                  </a:lnTo>
                  <a:lnTo>
                    <a:pt x="33" y="21"/>
                  </a:lnTo>
                  <a:lnTo>
                    <a:pt x="30" y="25"/>
                  </a:lnTo>
                  <a:lnTo>
                    <a:pt x="26" y="29"/>
                  </a:lnTo>
                  <a:lnTo>
                    <a:pt x="22" y="31"/>
                  </a:lnTo>
                  <a:lnTo>
                    <a:pt x="17" y="33"/>
                  </a:lnTo>
                  <a:lnTo>
                    <a:pt x="12" y="31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3" y="8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231"/>
            <p:cNvSpPr>
              <a:spLocks noEditPoints="1"/>
            </p:cNvSpPr>
            <p:nvPr/>
          </p:nvSpPr>
          <p:spPr bwMode="auto">
            <a:xfrm>
              <a:off x="4956036" y="4094493"/>
              <a:ext cx="211231" cy="214011"/>
            </a:xfrm>
            <a:custGeom>
              <a:avLst/>
              <a:gdLst>
                <a:gd name="T0" fmla="*/ 58 w 152"/>
                <a:gd name="T1" fmla="*/ 38 h 154"/>
                <a:gd name="T2" fmla="*/ 35 w 152"/>
                <a:gd name="T3" fmla="*/ 62 h 154"/>
                <a:gd name="T4" fmla="*/ 38 w 152"/>
                <a:gd name="T5" fmla="*/ 96 h 154"/>
                <a:gd name="T6" fmla="*/ 61 w 152"/>
                <a:gd name="T7" fmla="*/ 117 h 154"/>
                <a:gd name="T8" fmla="*/ 94 w 152"/>
                <a:gd name="T9" fmla="*/ 116 h 154"/>
                <a:gd name="T10" fmla="*/ 117 w 152"/>
                <a:gd name="T11" fmla="*/ 91 h 154"/>
                <a:gd name="T12" fmla="*/ 114 w 152"/>
                <a:gd name="T13" fmla="*/ 58 h 154"/>
                <a:gd name="T14" fmla="*/ 90 w 152"/>
                <a:gd name="T15" fmla="*/ 37 h 154"/>
                <a:gd name="T16" fmla="*/ 81 w 152"/>
                <a:gd name="T17" fmla="*/ 0 h 154"/>
                <a:gd name="T18" fmla="*/ 89 w 152"/>
                <a:gd name="T19" fmla="*/ 16 h 154"/>
                <a:gd name="T20" fmla="*/ 102 w 152"/>
                <a:gd name="T21" fmla="*/ 4 h 154"/>
                <a:gd name="T22" fmla="*/ 113 w 152"/>
                <a:gd name="T23" fmla="*/ 27 h 154"/>
                <a:gd name="T24" fmla="*/ 122 w 152"/>
                <a:gd name="T25" fmla="*/ 36 h 154"/>
                <a:gd name="T26" fmla="*/ 145 w 152"/>
                <a:gd name="T27" fmla="*/ 44 h 154"/>
                <a:gd name="T28" fmla="*/ 135 w 152"/>
                <a:gd name="T29" fmla="*/ 58 h 154"/>
                <a:gd name="T30" fmla="*/ 152 w 152"/>
                <a:gd name="T31" fmla="*/ 63 h 154"/>
                <a:gd name="T32" fmla="*/ 137 w 152"/>
                <a:gd name="T33" fmla="*/ 83 h 154"/>
                <a:gd name="T34" fmla="*/ 135 w 152"/>
                <a:gd name="T35" fmla="*/ 96 h 154"/>
                <a:gd name="T36" fmla="*/ 140 w 152"/>
                <a:gd name="T37" fmla="*/ 120 h 154"/>
                <a:gd name="T38" fmla="*/ 122 w 152"/>
                <a:gd name="T39" fmla="*/ 118 h 154"/>
                <a:gd name="T40" fmla="*/ 126 w 152"/>
                <a:gd name="T41" fmla="*/ 135 h 154"/>
                <a:gd name="T42" fmla="*/ 102 w 152"/>
                <a:gd name="T43" fmla="*/ 133 h 154"/>
                <a:gd name="T44" fmla="*/ 89 w 152"/>
                <a:gd name="T45" fmla="*/ 137 h 154"/>
                <a:gd name="T46" fmla="*/ 71 w 152"/>
                <a:gd name="T47" fmla="*/ 154 h 154"/>
                <a:gd name="T48" fmla="*/ 64 w 152"/>
                <a:gd name="T49" fmla="*/ 137 h 154"/>
                <a:gd name="T50" fmla="*/ 51 w 152"/>
                <a:gd name="T51" fmla="*/ 148 h 154"/>
                <a:gd name="T52" fmla="*/ 41 w 152"/>
                <a:gd name="T53" fmla="*/ 127 h 154"/>
                <a:gd name="T54" fmla="*/ 30 w 152"/>
                <a:gd name="T55" fmla="*/ 118 h 154"/>
                <a:gd name="T56" fmla="*/ 8 w 152"/>
                <a:gd name="T57" fmla="*/ 110 h 154"/>
                <a:gd name="T58" fmla="*/ 18 w 152"/>
                <a:gd name="T59" fmla="*/ 96 h 154"/>
                <a:gd name="T60" fmla="*/ 1 w 152"/>
                <a:gd name="T61" fmla="*/ 91 h 154"/>
                <a:gd name="T62" fmla="*/ 14 w 152"/>
                <a:gd name="T63" fmla="*/ 71 h 154"/>
                <a:gd name="T64" fmla="*/ 17 w 152"/>
                <a:gd name="T65" fmla="*/ 58 h 154"/>
                <a:gd name="T66" fmla="*/ 13 w 152"/>
                <a:gd name="T67" fmla="*/ 35 h 154"/>
                <a:gd name="T68" fmla="*/ 30 w 152"/>
                <a:gd name="T69" fmla="*/ 36 h 154"/>
                <a:gd name="T70" fmla="*/ 26 w 152"/>
                <a:gd name="T71" fmla="*/ 19 h 154"/>
                <a:gd name="T72" fmla="*/ 51 w 152"/>
                <a:gd name="T73" fmla="*/ 21 h 154"/>
                <a:gd name="T74" fmla="*/ 63 w 152"/>
                <a:gd name="T75" fmla="*/ 16 h 154"/>
                <a:gd name="T76" fmla="*/ 81 w 152"/>
                <a:gd name="T7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2" h="154">
                  <a:moveTo>
                    <a:pt x="73" y="35"/>
                  </a:moveTo>
                  <a:lnTo>
                    <a:pt x="58" y="38"/>
                  </a:lnTo>
                  <a:lnTo>
                    <a:pt x="44" y="49"/>
                  </a:lnTo>
                  <a:lnTo>
                    <a:pt x="35" y="62"/>
                  </a:lnTo>
                  <a:lnTo>
                    <a:pt x="34" y="79"/>
                  </a:lnTo>
                  <a:lnTo>
                    <a:pt x="38" y="96"/>
                  </a:lnTo>
                  <a:lnTo>
                    <a:pt x="47" y="109"/>
                  </a:lnTo>
                  <a:lnTo>
                    <a:pt x="61" y="117"/>
                  </a:lnTo>
                  <a:lnTo>
                    <a:pt x="79" y="120"/>
                  </a:lnTo>
                  <a:lnTo>
                    <a:pt x="94" y="116"/>
                  </a:lnTo>
                  <a:lnTo>
                    <a:pt x="107" y="105"/>
                  </a:lnTo>
                  <a:lnTo>
                    <a:pt x="117" y="91"/>
                  </a:lnTo>
                  <a:lnTo>
                    <a:pt x="119" y="75"/>
                  </a:lnTo>
                  <a:lnTo>
                    <a:pt x="114" y="58"/>
                  </a:lnTo>
                  <a:lnTo>
                    <a:pt x="105" y="45"/>
                  </a:lnTo>
                  <a:lnTo>
                    <a:pt x="90" y="37"/>
                  </a:lnTo>
                  <a:lnTo>
                    <a:pt x="73" y="35"/>
                  </a:lnTo>
                  <a:close/>
                  <a:moveTo>
                    <a:pt x="81" y="0"/>
                  </a:moveTo>
                  <a:lnTo>
                    <a:pt x="82" y="16"/>
                  </a:lnTo>
                  <a:lnTo>
                    <a:pt x="89" y="16"/>
                  </a:lnTo>
                  <a:lnTo>
                    <a:pt x="96" y="19"/>
                  </a:lnTo>
                  <a:lnTo>
                    <a:pt x="102" y="4"/>
                  </a:lnTo>
                  <a:lnTo>
                    <a:pt x="119" y="14"/>
                  </a:lnTo>
                  <a:lnTo>
                    <a:pt x="113" y="27"/>
                  </a:lnTo>
                  <a:lnTo>
                    <a:pt x="117" y="31"/>
                  </a:lnTo>
                  <a:lnTo>
                    <a:pt x="122" y="36"/>
                  </a:lnTo>
                  <a:lnTo>
                    <a:pt x="135" y="28"/>
                  </a:lnTo>
                  <a:lnTo>
                    <a:pt x="145" y="44"/>
                  </a:lnTo>
                  <a:lnTo>
                    <a:pt x="132" y="52"/>
                  </a:lnTo>
                  <a:lnTo>
                    <a:pt x="135" y="58"/>
                  </a:lnTo>
                  <a:lnTo>
                    <a:pt x="136" y="65"/>
                  </a:lnTo>
                  <a:lnTo>
                    <a:pt x="152" y="63"/>
                  </a:lnTo>
                  <a:lnTo>
                    <a:pt x="152" y="82"/>
                  </a:lnTo>
                  <a:lnTo>
                    <a:pt x="137" y="83"/>
                  </a:lnTo>
                  <a:lnTo>
                    <a:pt x="136" y="90"/>
                  </a:lnTo>
                  <a:lnTo>
                    <a:pt x="135" y="96"/>
                  </a:lnTo>
                  <a:lnTo>
                    <a:pt x="148" y="103"/>
                  </a:lnTo>
                  <a:lnTo>
                    <a:pt x="140" y="120"/>
                  </a:lnTo>
                  <a:lnTo>
                    <a:pt x="126" y="113"/>
                  </a:lnTo>
                  <a:lnTo>
                    <a:pt x="122" y="118"/>
                  </a:lnTo>
                  <a:lnTo>
                    <a:pt x="118" y="122"/>
                  </a:lnTo>
                  <a:lnTo>
                    <a:pt x="126" y="135"/>
                  </a:lnTo>
                  <a:lnTo>
                    <a:pt x="110" y="146"/>
                  </a:lnTo>
                  <a:lnTo>
                    <a:pt x="102" y="133"/>
                  </a:lnTo>
                  <a:lnTo>
                    <a:pt x="96" y="135"/>
                  </a:lnTo>
                  <a:lnTo>
                    <a:pt x="89" y="137"/>
                  </a:lnTo>
                  <a:lnTo>
                    <a:pt x="90" y="152"/>
                  </a:lnTo>
                  <a:lnTo>
                    <a:pt x="71" y="154"/>
                  </a:lnTo>
                  <a:lnTo>
                    <a:pt x="71" y="138"/>
                  </a:lnTo>
                  <a:lnTo>
                    <a:pt x="64" y="137"/>
                  </a:lnTo>
                  <a:lnTo>
                    <a:pt x="58" y="135"/>
                  </a:lnTo>
                  <a:lnTo>
                    <a:pt x="51" y="148"/>
                  </a:lnTo>
                  <a:lnTo>
                    <a:pt x="34" y="141"/>
                  </a:lnTo>
                  <a:lnTo>
                    <a:pt x="41" y="127"/>
                  </a:lnTo>
                  <a:lnTo>
                    <a:pt x="35" y="122"/>
                  </a:lnTo>
                  <a:lnTo>
                    <a:pt x="30" y="118"/>
                  </a:lnTo>
                  <a:lnTo>
                    <a:pt x="18" y="126"/>
                  </a:lnTo>
                  <a:lnTo>
                    <a:pt x="8" y="110"/>
                  </a:lnTo>
                  <a:lnTo>
                    <a:pt x="20" y="103"/>
                  </a:lnTo>
                  <a:lnTo>
                    <a:pt x="18" y="96"/>
                  </a:lnTo>
                  <a:lnTo>
                    <a:pt x="16" y="90"/>
                  </a:lnTo>
                  <a:lnTo>
                    <a:pt x="1" y="91"/>
                  </a:lnTo>
                  <a:lnTo>
                    <a:pt x="0" y="71"/>
                  </a:lnTo>
                  <a:lnTo>
                    <a:pt x="14" y="71"/>
                  </a:lnTo>
                  <a:lnTo>
                    <a:pt x="16" y="65"/>
                  </a:lnTo>
                  <a:lnTo>
                    <a:pt x="17" y="58"/>
                  </a:lnTo>
                  <a:lnTo>
                    <a:pt x="4" y="52"/>
                  </a:lnTo>
                  <a:lnTo>
                    <a:pt x="13" y="35"/>
                  </a:lnTo>
                  <a:lnTo>
                    <a:pt x="26" y="41"/>
                  </a:lnTo>
                  <a:lnTo>
                    <a:pt x="30" y="36"/>
                  </a:lnTo>
                  <a:lnTo>
                    <a:pt x="35" y="32"/>
                  </a:lnTo>
                  <a:lnTo>
                    <a:pt x="26" y="19"/>
                  </a:lnTo>
                  <a:lnTo>
                    <a:pt x="42" y="8"/>
                  </a:lnTo>
                  <a:lnTo>
                    <a:pt x="51" y="21"/>
                  </a:lnTo>
                  <a:lnTo>
                    <a:pt x="56" y="19"/>
                  </a:lnTo>
                  <a:lnTo>
                    <a:pt x="63" y="16"/>
                  </a:lnTo>
                  <a:lnTo>
                    <a:pt x="63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232"/>
            <p:cNvSpPr>
              <a:spLocks/>
            </p:cNvSpPr>
            <p:nvPr/>
          </p:nvSpPr>
          <p:spPr bwMode="auto">
            <a:xfrm>
              <a:off x="5032469" y="4170926"/>
              <a:ext cx="59757" cy="61146"/>
            </a:xfrm>
            <a:custGeom>
              <a:avLst/>
              <a:gdLst>
                <a:gd name="T0" fmla="*/ 20 w 43"/>
                <a:gd name="T1" fmla="*/ 0 h 44"/>
                <a:gd name="T2" fmla="*/ 31 w 43"/>
                <a:gd name="T3" fmla="*/ 3 h 44"/>
                <a:gd name="T4" fmla="*/ 39 w 43"/>
                <a:gd name="T5" fmla="*/ 10 h 44"/>
                <a:gd name="T6" fmla="*/ 43 w 43"/>
                <a:gd name="T7" fmla="*/ 20 h 44"/>
                <a:gd name="T8" fmla="*/ 41 w 43"/>
                <a:gd name="T9" fmla="*/ 32 h 44"/>
                <a:gd name="T10" fmla="*/ 33 w 43"/>
                <a:gd name="T11" fmla="*/ 40 h 44"/>
                <a:gd name="T12" fmla="*/ 22 w 43"/>
                <a:gd name="T13" fmla="*/ 44 h 44"/>
                <a:gd name="T14" fmla="*/ 12 w 43"/>
                <a:gd name="T15" fmla="*/ 41 h 44"/>
                <a:gd name="T16" fmla="*/ 3 w 43"/>
                <a:gd name="T17" fmla="*/ 35 h 44"/>
                <a:gd name="T18" fmla="*/ 0 w 43"/>
                <a:gd name="T19" fmla="*/ 23 h 44"/>
                <a:gd name="T20" fmla="*/ 1 w 43"/>
                <a:gd name="T21" fmla="*/ 12 h 44"/>
                <a:gd name="T22" fmla="*/ 9 w 43"/>
                <a:gd name="T23" fmla="*/ 4 h 44"/>
                <a:gd name="T24" fmla="*/ 20 w 43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4">
                  <a:moveTo>
                    <a:pt x="20" y="0"/>
                  </a:moveTo>
                  <a:lnTo>
                    <a:pt x="31" y="3"/>
                  </a:lnTo>
                  <a:lnTo>
                    <a:pt x="39" y="10"/>
                  </a:lnTo>
                  <a:lnTo>
                    <a:pt x="43" y="20"/>
                  </a:lnTo>
                  <a:lnTo>
                    <a:pt x="41" y="32"/>
                  </a:lnTo>
                  <a:lnTo>
                    <a:pt x="33" y="40"/>
                  </a:lnTo>
                  <a:lnTo>
                    <a:pt x="22" y="44"/>
                  </a:lnTo>
                  <a:lnTo>
                    <a:pt x="12" y="41"/>
                  </a:lnTo>
                  <a:lnTo>
                    <a:pt x="3" y="35"/>
                  </a:lnTo>
                  <a:lnTo>
                    <a:pt x="0" y="23"/>
                  </a:lnTo>
                  <a:lnTo>
                    <a:pt x="1" y="12"/>
                  </a:lnTo>
                  <a:lnTo>
                    <a:pt x="9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51"/>
          <p:cNvGrpSpPr/>
          <p:nvPr/>
        </p:nvGrpSpPr>
        <p:grpSpPr>
          <a:xfrm>
            <a:off x="1287663" y="1601398"/>
            <a:ext cx="2523222" cy="2586644"/>
            <a:chOff x="542741" y="4478455"/>
            <a:chExt cx="2396579" cy="1228536"/>
          </a:xfrm>
        </p:grpSpPr>
        <p:sp>
          <p:nvSpPr>
            <p:cNvPr id="50" name="Rectangle 54"/>
            <p:cNvSpPr/>
            <p:nvPr/>
          </p:nvSpPr>
          <p:spPr>
            <a:xfrm>
              <a:off x="542741" y="4478455"/>
              <a:ext cx="2377440" cy="1754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C" b="1" dirty="0" smtClean="0">
                  <a:solidFill>
                    <a:prstClr val="black">
                      <a:lumMod val="50000"/>
                    </a:prstClr>
                  </a:solidFill>
                </a:rPr>
                <a:t>Fecha de corte</a:t>
              </a:r>
              <a:endParaRPr lang="es-EC" b="1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  <p:sp>
          <p:nvSpPr>
            <p:cNvPr id="51" name="Rectangle 55"/>
            <p:cNvSpPr/>
            <p:nvPr/>
          </p:nvSpPr>
          <p:spPr>
            <a:xfrm>
              <a:off x="561880" y="4710911"/>
              <a:ext cx="2377440" cy="996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Fecha válida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Días laborables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No se puede cargar dos estructuras la misma fecha</a:t>
              </a:r>
            </a:p>
            <a:p>
              <a:pPr marL="285750" indent="-285750" algn="just">
                <a:buFont typeface="Wingdings" panose="05000000000000000000" pitchFamily="2" charset="2"/>
                <a:buChar char="ü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No existen reprocesos</a:t>
              </a:r>
              <a:endParaRPr lang="es-EC" sz="14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sp>
        <p:nvSpPr>
          <p:cNvPr id="52" name="Oval 52"/>
          <p:cNvSpPr/>
          <p:nvPr/>
        </p:nvSpPr>
        <p:spPr>
          <a:xfrm>
            <a:off x="3787122" y="1721494"/>
            <a:ext cx="82823" cy="8282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53" name="Straight Arrow Connector 53"/>
          <p:cNvCxnSpPr>
            <a:cxnSpLocks/>
          </p:cNvCxnSpPr>
          <p:nvPr/>
        </p:nvCxnSpPr>
        <p:spPr>
          <a:xfrm>
            <a:off x="3888995" y="1762905"/>
            <a:ext cx="973889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80"/>
          <p:cNvGrpSpPr/>
          <p:nvPr/>
        </p:nvGrpSpPr>
        <p:grpSpPr>
          <a:xfrm>
            <a:off x="7802090" y="1608796"/>
            <a:ext cx="2675410" cy="1263246"/>
            <a:chOff x="542741" y="4478455"/>
            <a:chExt cx="2377440" cy="600953"/>
          </a:xfrm>
        </p:grpSpPr>
        <p:sp>
          <p:nvSpPr>
            <p:cNvPr id="55" name="Rectangle 81"/>
            <p:cNvSpPr/>
            <p:nvPr/>
          </p:nvSpPr>
          <p:spPr>
            <a:xfrm>
              <a:off x="542741" y="4478455"/>
              <a:ext cx="2377440" cy="1756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b="1" dirty="0" smtClean="0">
                  <a:solidFill>
                    <a:prstClr val="black">
                      <a:lumMod val="50000"/>
                    </a:prstClr>
                  </a:solidFill>
                </a:rPr>
                <a:t>Número de trámite</a:t>
              </a:r>
              <a:endParaRPr lang="es-EC" b="1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  <p:sp>
          <p:nvSpPr>
            <p:cNvPr id="56" name="Rectangle 82"/>
            <p:cNvSpPr/>
            <p:nvPr/>
          </p:nvSpPr>
          <p:spPr>
            <a:xfrm>
              <a:off x="542741" y="4728010"/>
              <a:ext cx="2377440" cy="351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EC" sz="1400" dirty="0">
                  <a:solidFill>
                    <a:prstClr val="black">
                      <a:lumMod val="75000"/>
                    </a:prstClr>
                  </a:solidFill>
                </a:rPr>
                <a:t>Número de solicitud otorgada por la SEPS</a:t>
              </a:r>
            </a:p>
          </p:txBody>
        </p:sp>
      </p:grpSp>
      <p:grpSp>
        <p:nvGrpSpPr>
          <p:cNvPr id="57" name="Group 87"/>
          <p:cNvGrpSpPr/>
          <p:nvPr/>
        </p:nvGrpSpPr>
        <p:grpSpPr>
          <a:xfrm rot="10800000">
            <a:off x="6957984" y="1721492"/>
            <a:ext cx="844106" cy="82824"/>
            <a:chOff x="7928597" y="1633696"/>
            <a:chExt cx="1408950" cy="110431"/>
          </a:xfrm>
        </p:grpSpPr>
        <p:sp>
          <p:nvSpPr>
            <p:cNvPr id="58" name="Oval 85"/>
            <p:cNvSpPr/>
            <p:nvPr/>
          </p:nvSpPr>
          <p:spPr>
            <a:xfrm>
              <a:off x="7928597" y="1633696"/>
              <a:ext cx="110431" cy="1104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59" name="Straight Arrow Connector 86"/>
            <p:cNvCxnSpPr>
              <a:cxnSpLocks/>
              <a:stCxn id="58" idx="6"/>
            </p:cNvCxnSpPr>
            <p:nvPr/>
          </p:nvCxnSpPr>
          <p:spPr>
            <a:xfrm>
              <a:off x="8039028" y="1688912"/>
              <a:ext cx="129851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91"/>
          <p:cNvGrpSpPr/>
          <p:nvPr/>
        </p:nvGrpSpPr>
        <p:grpSpPr>
          <a:xfrm>
            <a:off x="7802091" y="3923666"/>
            <a:ext cx="3427884" cy="2121339"/>
            <a:chOff x="542741" y="4439354"/>
            <a:chExt cx="2377440" cy="1178860"/>
          </a:xfrm>
        </p:grpSpPr>
        <p:sp>
          <p:nvSpPr>
            <p:cNvPr id="61" name="Rectangle 92"/>
            <p:cNvSpPr/>
            <p:nvPr/>
          </p:nvSpPr>
          <p:spPr>
            <a:xfrm>
              <a:off x="542741" y="4439354"/>
              <a:ext cx="2377440" cy="2481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b="1" dirty="0" smtClean="0">
                  <a:solidFill>
                    <a:prstClr val="black">
                      <a:lumMod val="50000"/>
                    </a:prstClr>
                  </a:solidFill>
                </a:rPr>
                <a:t>Número de operación</a:t>
              </a:r>
              <a:endParaRPr lang="es-EC" b="1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  <p:sp>
          <p:nvSpPr>
            <p:cNvPr id="62" name="Rectangle 93"/>
            <p:cNvSpPr/>
            <p:nvPr/>
          </p:nvSpPr>
          <p:spPr>
            <a:xfrm>
              <a:off x="542741" y="4687535"/>
              <a:ext cx="2377440" cy="930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Número registrado en la base histórica C01 / C05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Atado al tipo e identificación reportados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s-EC" sz="1400" dirty="0" smtClean="0">
                  <a:solidFill>
                    <a:prstClr val="black">
                      <a:lumMod val="75000"/>
                    </a:prstClr>
                  </a:solidFill>
                </a:rPr>
                <a:t>Operaciones activas o canceladas </a:t>
              </a:r>
              <a:endParaRPr lang="es-EC" sz="14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63" name="Group 98"/>
          <p:cNvGrpSpPr/>
          <p:nvPr/>
        </p:nvGrpSpPr>
        <p:grpSpPr>
          <a:xfrm flipH="1">
            <a:off x="7083511" y="3298718"/>
            <a:ext cx="718579" cy="849792"/>
            <a:chOff x="3334995" y="4068090"/>
            <a:chExt cx="1969583" cy="1133056"/>
          </a:xfrm>
        </p:grpSpPr>
        <p:sp>
          <p:nvSpPr>
            <p:cNvPr id="64" name="Oval 99"/>
            <p:cNvSpPr/>
            <p:nvPr/>
          </p:nvSpPr>
          <p:spPr>
            <a:xfrm>
              <a:off x="3334995" y="5090715"/>
              <a:ext cx="110431" cy="1104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65" name="Connector: Elbow 100"/>
            <p:cNvCxnSpPr>
              <a:stCxn id="64" idx="6"/>
            </p:cNvCxnSpPr>
            <p:nvPr/>
          </p:nvCxnSpPr>
          <p:spPr>
            <a:xfrm flipV="1">
              <a:off x="3445426" y="4068090"/>
              <a:ext cx="1859152" cy="1077841"/>
            </a:xfrm>
            <a:prstGeom prst="bentConnector3">
              <a:avLst>
                <a:gd name="adj1" fmla="val 54113"/>
              </a:avLst>
            </a:prstGeom>
            <a:ln>
              <a:solidFill>
                <a:schemeClr val="tx1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24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22" t="32124" r="19223" b="11382"/>
          <a:stretch/>
        </p:blipFill>
        <p:spPr>
          <a:xfrm>
            <a:off x="664209" y="1539734"/>
            <a:ext cx="10651017" cy="4308615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 rot="8502283">
            <a:off x="8532884" y="1564359"/>
            <a:ext cx="589280" cy="284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 rot="10800000">
            <a:off x="5611304" y="3538858"/>
            <a:ext cx="589280" cy="310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266999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FORMULARIO – C60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65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23" t="32124" r="19000" b="11382"/>
          <a:stretch/>
        </p:blipFill>
        <p:spPr>
          <a:xfrm>
            <a:off x="529404" y="1511299"/>
            <a:ext cx="11058602" cy="4460875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 rot="10800000">
            <a:off x="11217994" y="4373883"/>
            <a:ext cx="589280" cy="31036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4" name="Flecha derecha 3"/>
          <p:cNvSpPr/>
          <p:nvPr/>
        </p:nvSpPr>
        <p:spPr>
          <a:xfrm rot="10800000">
            <a:off x="11326856" y="3085956"/>
            <a:ext cx="522300" cy="8022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266999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FORMULARIO – C60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090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46339" y="266999"/>
            <a:ext cx="10426411" cy="125572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FORMULARIO – C60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999" t="31926" r="35556" b="19679"/>
          <a:stretch/>
        </p:blipFill>
        <p:spPr>
          <a:xfrm>
            <a:off x="780415" y="1186397"/>
            <a:ext cx="11109085" cy="4842928"/>
          </a:xfrm>
          <a:prstGeom prst="rect">
            <a:avLst/>
          </a:prstGeom>
        </p:spPr>
      </p:pic>
      <p:sp>
        <p:nvSpPr>
          <p:cNvPr id="4" name="Flecha derecha 3"/>
          <p:cNvSpPr/>
          <p:nvPr/>
        </p:nvSpPr>
        <p:spPr>
          <a:xfrm>
            <a:off x="490150" y="5421558"/>
            <a:ext cx="580530" cy="416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5" name="Flecha derecha 4"/>
          <p:cNvSpPr/>
          <p:nvPr/>
        </p:nvSpPr>
        <p:spPr>
          <a:xfrm rot="13375343">
            <a:off x="5540071" y="4348102"/>
            <a:ext cx="580530" cy="416183"/>
          </a:xfrm>
          <a:prstGeom prst="rightArrow">
            <a:avLst>
              <a:gd name="adj1" fmla="val 53145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490150" y="1216973"/>
            <a:ext cx="580530" cy="416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08239" y="280002"/>
            <a:ext cx="10426411" cy="8408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ACTUALIZACIÓN DE DATOS EN EL REPORTE CREDITICIO </a:t>
            </a:r>
            <a:r>
              <a:rPr lang="es-MX" dirty="0" smtClean="0"/>
              <a:t>- C60</a:t>
            </a:r>
            <a:endParaRPr lang="es-MX" dirty="0"/>
          </a:p>
        </p:txBody>
      </p:sp>
      <p:pic>
        <p:nvPicPr>
          <p:cNvPr id="3" name="Imagen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1" t="2532" r="41660" b="84477"/>
          <a:stretch/>
        </p:blipFill>
        <p:spPr bwMode="auto">
          <a:xfrm>
            <a:off x="6990079" y="1276351"/>
            <a:ext cx="2172971" cy="17665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3" t="71976" r="38378" b="9879"/>
          <a:stretch/>
        </p:blipFill>
        <p:spPr bwMode="auto">
          <a:xfrm>
            <a:off x="2533650" y="1343025"/>
            <a:ext cx="2109471" cy="19284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Flecha derecha 4"/>
          <p:cNvSpPr/>
          <p:nvPr/>
        </p:nvSpPr>
        <p:spPr>
          <a:xfrm>
            <a:off x="5359400" y="2082640"/>
            <a:ext cx="914400" cy="61976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6" t="36408" r="5199" b="51143"/>
          <a:stretch/>
        </p:blipFill>
        <p:spPr bwMode="auto">
          <a:xfrm>
            <a:off x="2582229" y="4474527"/>
            <a:ext cx="2060892" cy="1564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DIRECCIÓN DE ESTUDIOS Y GESTIÓN DE LA INFORMACIÓ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4" t="35968" r="11567"/>
          <a:stretch/>
        </p:blipFill>
        <p:spPr bwMode="auto">
          <a:xfrm>
            <a:off x="6964680" y="4346575"/>
            <a:ext cx="2198370" cy="1692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Flecha derecha 7"/>
          <p:cNvSpPr/>
          <p:nvPr/>
        </p:nvSpPr>
        <p:spPr>
          <a:xfrm rot="5400000">
            <a:off x="7487920" y="3384867"/>
            <a:ext cx="914400" cy="61976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 rot="10800000">
            <a:off x="5359400" y="4779326"/>
            <a:ext cx="914400" cy="61976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9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6096000" y="2438400"/>
            <a:ext cx="6096000" cy="198120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CONSIDERACIONES ESPECIALES</a:t>
            </a:r>
            <a:endParaRPr lang="es-MX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439FA0-B385-495C-AE9F-0207E766DF0C}"/>
              </a:ext>
            </a:extLst>
          </p:cNvPr>
          <p:cNvSpPr txBox="1"/>
          <p:nvPr/>
        </p:nvSpPr>
        <p:spPr>
          <a:xfrm>
            <a:off x="4800600" y="2767280"/>
            <a:ext cx="7585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8000" b="1" dirty="0" smtClean="0"/>
              <a:t>4</a:t>
            </a:r>
            <a:endParaRPr lang="es-419" sz="8000" b="1" dirty="0"/>
          </a:p>
        </p:txBody>
      </p:sp>
    </p:spTree>
    <p:extLst>
      <p:ext uri="{BB962C8B-B14F-4D97-AF65-F5344CB8AC3E}">
        <p14:creationId xmlns:p14="http://schemas.microsoft.com/office/powerpoint/2010/main" val="4199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="" xmlns:a16="http://schemas.microsoft.com/office/drawing/2014/main" id="{C7D52BA8-5CB5-4261-91C9-E26C84D634E9}"/>
              </a:ext>
            </a:extLst>
          </p:cNvPr>
          <p:cNvSpPr txBox="1"/>
          <p:nvPr/>
        </p:nvSpPr>
        <p:spPr>
          <a:xfrm>
            <a:off x="108239" y="280002"/>
            <a:ext cx="10426411" cy="84084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419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 smtClean="0"/>
              <a:t>CONSIDERACIONES ESPECIALES</a:t>
            </a:r>
            <a:endParaRPr lang="es-MX" dirty="0"/>
          </a:p>
        </p:txBody>
      </p:sp>
      <p:sp>
        <p:nvSpPr>
          <p:cNvPr id="3" name="Freeform 43"/>
          <p:cNvSpPr>
            <a:spLocks/>
          </p:cNvSpPr>
          <p:nvPr/>
        </p:nvSpPr>
        <p:spPr bwMode="auto">
          <a:xfrm>
            <a:off x="5204445" y="3676805"/>
            <a:ext cx="1541661" cy="2013617"/>
          </a:xfrm>
          <a:custGeom>
            <a:avLst/>
            <a:gdLst>
              <a:gd name="T0" fmla="*/ 1064 w 1728"/>
              <a:gd name="T1" fmla="*/ 52 h 2257"/>
              <a:gd name="T2" fmla="*/ 1299 w 1728"/>
              <a:gd name="T3" fmla="*/ 117 h 2257"/>
              <a:gd name="T4" fmla="*/ 1433 w 1728"/>
              <a:gd name="T5" fmla="*/ 219 h 2257"/>
              <a:gd name="T6" fmla="*/ 1504 w 1728"/>
              <a:gd name="T7" fmla="*/ 297 h 2257"/>
              <a:gd name="T8" fmla="*/ 1431 w 1728"/>
              <a:gd name="T9" fmla="*/ 275 h 2257"/>
              <a:gd name="T10" fmla="*/ 1500 w 1728"/>
              <a:gd name="T11" fmla="*/ 367 h 2257"/>
              <a:gd name="T12" fmla="*/ 1482 w 1728"/>
              <a:gd name="T13" fmla="*/ 456 h 2257"/>
              <a:gd name="T14" fmla="*/ 1537 w 1728"/>
              <a:gd name="T15" fmla="*/ 614 h 2257"/>
              <a:gd name="T16" fmla="*/ 1555 w 1728"/>
              <a:gd name="T17" fmla="*/ 767 h 2257"/>
              <a:gd name="T18" fmla="*/ 1592 w 1728"/>
              <a:gd name="T19" fmla="*/ 792 h 2257"/>
              <a:gd name="T20" fmla="*/ 1591 w 1728"/>
              <a:gd name="T21" fmla="*/ 804 h 2257"/>
              <a:gd name="T22" fmla="*/ 1563 w 1728"/>
              <a:gd name="T23" fmla="*/ 882 h 2257"/>
              <a:gd name="T24" fmla="*/ 1649 w 1728"/>
              <a:gd name="T25" fmla="*/ 1002 h 2257"/>
              <a:gd name="T26" fmla="*/ 1723 w 1728"/>
              <a:gd name="T27" fmla="*/ 1083 h 2257"/>
              <a:gd name="T28" fmla="*/ 1706 w 1728"/>
              <a:gd name="T29" fmla="*/ 1135 h 2257"/>
              <a:gd name="T30" fmla="*/ 1656 w 1728"/>
              <a:gd name="T31" fmla="*/ 1165 h 2257"/>
              <a:gd name="T32" fmla="*/ 1652 w 1728"/>
              <a:gd name="T33" fmla="*/ 1169 h 2257"/>
              <a:gd name="T34" fmla="*/ 1687 w 1728"/>
              <a:gd name="T35" fmla="*/ 1249 h 2257"/>
              <a:gd name="T36" fmla="*/ 1699 w 1728"/>
              <a:gd name="T37" fmla="*/ 1284 h 2257"/>
              <a:gd name="T38" fmla="*/ 1683 w 1728"/>
              <a:gd name="T39" fmla="*/ 1305 h 2257"/>
              <a:gd name="T40" fmla="*/ 1693 w 1728"/>
              <a:gd name="T41" fmla="*/ 1322 h 2257"/>
              <a:gd name="T42" fmla="*/ 1691 w 1728"/>
              <a:gd name="T43" fmla="*/ 1333 h 2257"/>
              <a:gd name="T44" fmla="*/ 1686 w 1728"/>
              <a:gd name="T45" fmla="*/ 1343 h 2257"/>
              <a:gd name="T46" fmla="*/ 1681 w 1728"/>
              <a:gd name="T47" fmla="*/ 1351 h 2257"/>
              <a:gd name="T48" fmla="*/ 1652 w 1728"/>
              <a:gd name="T49" fmla="*/ 1393 h 2257"/>
              <a:gd name="T50" fmla="*/ 1655 w 1728"/>
              <a:gd name="T51" fmla="*/ 1474 h 2257"/>
              <a:gd name="T52" fmla="*/ 1636 w 1728"/>
              <a:gd name="T53" fmla="*/ 1551 h 2257"/>
              <a:gd name="T54" fmla="*/ 1566 w 1728"/>
              <a:gd name="T55" fmla="*/ 1583 h 2257"/>
              <a:gd name="T56" fmla="*/ 1392 w 1728"/>
              <a:gd name="T57" fmla="*/ 1568 h 2257"/>
              <a:gd name="T58" fmla="*/ 1254 w 1728"/>
              <a:gd name="T59" fmla="*/ 1595 h 2257"/>
              <a:gd name="T60" fmla="*/ 1179 w 1728"/>
              <a:gd name="T61" fmla="*/ 1697 h 2257"/>
              <a:gd name="T62" fmla="*/ 1155 w 1728"/>
              <a:gd name="T63" fmla="*/ 1909 h 2257"/>
              <a:gd name="T64" fmla="*/ 1186 w 1728"/>
              <a:gd name="T65" fmla="*/ 2120 h 2257"/>
              <a:gd name="T66" fmla="*/ 1271 w 1728"/>
              <a:gd name="T67" fmla="*/ 2257 h 2257"/>
              <a:gd name="T68" fmla="*/ 314 w 1728"/>
              <a:gd name="T69" fmla="*/ 2178 h 2257"/>
              <a:gd name="T70" fmla="*/ 399 w 1728"/>
              <a:gd name="T71" fmla="*/ 2038 h 2257"/>
              <a:gd name="T72" fmla="*/ 513 w 1728"/>
              <a:gd name="T73" fmla="*/ 1877 h 2257"/>
              <a:gd name="T74" fmla="*/ 563 w 1728"/>
              <a:gd name="T75" fmla="*/ 1648 h 2257"/>
              <a:gd name="T76" fmla="*/ 509 w 1728"/>
              <a:gd name="T77" fmla="*/ 1635 h 2257"/>
              <a:gd name="T78" fmla="*/ 488 w 1728"/>
              <a:gd name="T79" fmla="*/ 1499 h 2257"/>
              <a:gd name="T80" fmla="*/ 405 w 1728"/>
              <a:gd name="T81" fmla="*/ 1406 h 2257"/>
              <a:gd name="T82" fmla="*/ 186 w 1728"/>
              <a:gd name="T83" fmla="*/ 1233 h 2257"/>
              <a:gd name="T84" fmla="*/ 52 w 1728"/>
              <a:gd name="T85" fmla="*/ 1009 h 2257"/>
              <a:gd name="T86" fmla="*/ 1 w 1728"/>
              <a:gd name="T87" fmla="*/ 759 h 2257"/>
              <a:gd name="T88" fmla="*/ 29 w 1728"/>
              <a:gd name="T89" fmla="*/ 507 h 2257"/>
              <a:gd name="T90" fmla="*/ 131 w 1728"/>
              <a:gd name="T91" fmla="*/ 272 h 2257"/>
              <a:gd name="T92" fmla="*/ 94 w 1728"/>
              <a:gd name="T93" fmla="*/ 255 h 2257"/>
              <a:gd name="T94" fmla="*/ 128 w 1728"/>
              <a:gd name="T95" fmla="*/ 196 h 2257"/>
              <a:gd name="T96" fmla="*/ 111 w 1728"/>
              <a:gd name="T97" fmla="*/ 130 h 2257"/>
              <a:gd name="T98" fmla="*/ 145 w 1728"/>
              <a:gd name="T99" fmla="*/ 164 h 2257"/>
              <a:gd name="T100" fmla="*/ 179 w 1728"/>
              <a:gd name="T101" fmla="*/ 97 h 2257"/>
              <a:gd name="T102" fmla="*/ 194 w 1728"/>
              <a:gd name="T103" fmla="*/ 123 h 2257"/>
              <a:gd name="T104" fmla="*/ 312 w 1728"/>
              <a:gd name="T105" fmla="*/ 107 h 2257"/>
              <a:gd name="T106" fmla="*/ 537 w 1728"/>
              <a:gd name="T107" fmla="*/ 18 h 2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28" h="2257">
                <a:moveTo>
                  <a:pt x="617" y="0"/>
                </a:moveTo>
                <a:lnTo>
                  <a:pt x="835" y="0"/>
                </a:lnTo>
                <a:lnTo>
                  <a:pt x="949" y="26"/>
                </a:lnTo>
                <a:lnTo>
                  <a:pt x="1064" y="52"/>
                </a:lnTo>
                <a:lnTo>
                  <a:pt x="1179" y="75"/>
                </a:lnTo>
                <a:lnTo>
                  <a:pt x="1223" y="84"/>
                </a:lnTo>
                <a:lnTo>
                  <a:pt x="1262" y="98"/>
                </a:lnTo>
                <a:lnTo>
                  <a:pt x="1299" y="117"/>
                </a:lnTo>
                <a:lnTo>
                  <a:pt x="1334" y="139"/>
                </a:lnTo>
                <a:lnTo>
                  <a:pt x="1368" y="164"/>
                </a:lnTo>
                <a:lnTo>
                  <a:pt x="1401" y="190"/>
                </a:lnTo>
                <a:lnTo>
                  <a:pt x="1433" y="219"/>
                </a:lnTo>
                <a:lnTo>
                  <a:pt x="1466" y="249"/>
                </a:lnTo>
                <a:lnTo>
                  <a:pt x="1499" y="279"/>
                </a:lnTo>
                <a:lnTo>
                  <a:pt x="1533" y="310"/>
                </a:lnTo>
                <a:lnTo>
                  <a:pt x="1504" y="297"/>
                </a:lnTo>
                <a:lnTo>
                  <a:pt x="1479" y="287"/>
                </a:lnTo>
                <a:lnTo>
                  <a:pt x="1457" y="278"/>
                </a:lnTo>
                <a:lnTo>
                  <a:pt x="1436" y="268"/>
                </a:lnTo>
                <a:lnTo>
                  <a:pt x="1431" y="275"/>
                </a:lnTo>
                <a:lnTo>
                  <a:pt x="1529" y="364"/>
                </a:lnTo>
                <a:lnTo>
                  <a:pt x="1525" y="373"/>
                </a:lnTo>
                <a:lnTo>
                  <a:pt x="1513" y="371"/>
                </a:lnTo>
                <a:lnTo>
                  <a:pt x="1500" y="367"/>
                </a:lnTo>
                <a:lnTo>
                  <a:pt x="1486" y="363"/>
                </a:lnTo>
                <a:lnTo>
                  <a:pt x="1466" y="358"/>
                </a:lnTo>
                <a:lnTo>
                  <a:pt x="1474" y="409"/>
                </a:lnTo>
                <a:lnTo>
                  <a:pt x="1482" y="456"/>
                </a:lnTo>
                <a:lnTo>
                  <a:pt x="1494" y="502"/>
                </a:lnTo>
                <a:lnTo>
                  <a:pt x="1507" y="539"/>
                </a:lnTo>
                <a:lnTo>
                  <a:pt x="1521" y="576"/>
                </a:lnTo>
                <a:lnTo>
                  <a:pt x="1537" y="614"/>
                </a:lnTo>
                <a:lnTo>
                  <a:pt x="1547" y="652"/>
                </a:lnTo>
                <a:lnTo>
                  <a:pt x="1553" y="689"/>
                </a:lnTo>
                <a:lnTo>
                  <a:pt x="1555" y="728"/>
                </a:lnTo>
                <a:lnTo>
                  <a:pt x="1555" y="767"/>
                </a:lnTo>
                <a:lnTo>
                  <a:pt x="1557" y="808"/>
                </a:lnTo>
                <a:lnTo>
                  <a:pt x="1574" y="797"/>
                </a:lnTo>
                <a:lnTo>
                  <a:pt x="1592" y="787"/>
                </a:lnTo>
                <a:lnTo>
                  <a:pt x="1592" y="792"/>
                </a:lnTo>
                <a:lnTo>
                  <a:pt x="1592" y="796"/>
                </a:lnTo>
                <a:lnTo>
                  <a:pt x="1592" y="800"/>
                </a:lnTo>
                <a:lnTo>
                  <a:pt x="1592" y="801"/>
                </a:lnTo>
                <a:lnTo>
                  <a:pt x="1591" y="804"/>
                </a:lnTo>
                <a:lnTo>
                  <a:pt x="1571" y="822"/>
                </a:lnTo>
                <a:lnTo>
                  <a:pt x="1559" y="841"/>
                </a:lnTo>
                <a:lnTo>
                  <a:pt x="1557" y="862"/>
                </a:lnTo>
                <a:lnTo>
                  <a:pt x="1563" y="882"/>
                </a:lnTo>
                <a:lnTo>
                  <a:pt x="1579" y="906"/>
                </a:lnTo>
                <a:lnTo>
                  <a:pt x="1602" y="937"/>
                </a:lnTo>
                <a:lnTo>
                  <a:pt x="1626" y="970"/>
                </a:lnTo>
                <a:lnTo>
                  <a:pt x="1649" y="1002"/>
                </a:lnTo>
                <a:lnTo>
                  <a:pt x="1677" y="1029"/>
                </a:lnTo>
                <a:lnTo>
                  <a:pt x="1698" y="1050"/>
                </a:lnTo>
                <a:lnTo>
                  <a:pt x="1712" y="1067"/>
                </a:lnTo>
                <a:lnTo>
                  <a:pt x="1723" y="1083"/>
                </a:lnTo>
                <a:lnTo>
                  <a:pt x="1728" y="1096"/>
                </a:lnTo>
                <a:lnTo>
                  <a:pt x="1727" y="1109"/>
                </a:lnTo>
                <a:lnTo>
                  <a:pt x="1719" y="1122"/>
                </a:lnTo>
                <a:lnTo>
                  <a:pt x="1706" y="1135"/>
                </a:lnTo>
                <a:lnTo>
                  <a:pt x="1686" y="1148"/>
                </a:lnTo>
                <a:lnTo>
                  <a:pt x="1661" y="1163"/>
                </a:lnTo>
                <a:lnTo>
                  <a:pt x="1659" y="1164"/>
                </a:lnTo>
                <a:lnTo>
                  <a:pt x="1656" y="1165"/>
                </a:lnTo>
                <a:lnTo>
                  <a:pt x="1655" y="1168"/>
                </a:lnTo>
                <a:lnTo>
                  <a:pt x="1653" y="1169"/>
                </a:lnTo>
                <a:lnTo>
                  <a:pt x="1652" y="1169"/>
                </a:lnTo>
                <a:lnTo>
                  <a:pt x="1652" y="1169"/>
                </a:lnTo>
                <a:lnTo>
                  <a:pt x="1661" y="1211"/>
                </a:lnTo>
                <a:lnTo>
                  <a:pt x="1669" y="1227"/>
                </a:lnTo>
                <a:lnTo>
                  <a:pt x="1681" y="1241"/>
                </a:lnTo>
                <a:lnTo>
                  <a:pt x="1687" y="1249"/>
                </a:lnTo>
                <a:lnTo>
                  <a:pt x="1697" y="1257"/>
                </a:lnTo>
                <a:lnTo>
                  <a:pt x="1702" y="1266"/>
                </a:lnTo>
                <a:lnTo>
                  <a:pt x="1703" y="1278"/>
                </a:lnTo>
                <a:lnTo>
                  <a:pt x="1699" y="1284"/>
                </a:lnTo>
                <a:lnTo>
                  <a:pt x="1694" y="1291"/>
                </a:lnTo>
                <a:lnTo>
                  <a:pt x="1686" y="1296"/>
                </a:lnTo>
                <a:lnTo>
                  <a:pt x="1678" y="1303"/>
                </a:lnTo>
                <a:lnTo>
                  <a:pt x="1683" y="1305"/>
                </a:lnTo>
                <a:lnTo>
                  <a:pt x="1687" y="1309"/>
                </a:lnTo>
                <a:lnTo>
                  <a:pt x="1690" y="1313"/>
                </a:lnTo>
                <a:lnTo>
                  <a:pt x="1693" y="1318"/>
                </a:lnTo>
                <a:lnTo>
                  <a:pt x="1693" y="1322"/>
                </a:lnTo>
                <a:lnTo>
                  <a:pt x="1694" y="1325"/>
                </a:lnTo>
                <a:lnTo>
                  <a:pt x="1694" y="1328"/>
                </a:lnTo>
                <a:lnTo>
                  <a:pt x="1693" y="1331"/>
                </a:lnTo>
                <a:lnTo>
                  <a:pt x="1691" y="1333"/>
                </a:lnTo>
                <a:lnTo>
                  <a:pt x="1691" y="1337"/>
                </a:lnTo>
                <a:lnTo>
                  <a:pt x="1690" y="1339"/>
                </a:lnTo>
                <a:lnTo>
                  <a:pt x="1689" y="1342"/>
                </a:lnTo>
                <a:lnTo>
                  <a:pt x="1686" y="1343"/>
                </a:lnTo>
                <a:lnTo>
                  <a:pt x="1685" y="1347"/>
                </a:lnTo>
                <a:lnTo>
                  <a:pt x="1683" y="1348"/>
                </a:lnTo>
                <a:lnTo>
                  <a:pt x="1681" y="1351"/>
                </a:lnTo>
                <a:lnTo>
                  <a:pt x="1681" y="1351"/>
                </a:lnTo>
                <a:lnTo>
                  <a:pt x="1677" y="1355"/>
                </a:lnTo>
                <a:lnTo>
                  <a:pt x="1676" y="1356"/>
                </a:lnTo>
                <a:lnTo>
                  <a:pt x="1660" y="1375"/>
                </a:lnTo>
                <a:lnTo>
                  <a:pt x="1652" y="1393"/>
                </a:lnTo>
                <a:lnTo>
                  <a:pt x="1649" y="1413"/>
                </a:lnTo>
                <a:lnTo>
                  <a:pt x="1649" y="1434"/>
                </a:lnTo>
                <a:lnTo>
                  <a:pt x="1652" y="1453"/>
                </a:lnTo>
                <a:lnTo>
                  <a:pt x="1655" y="1474"/>
                </a:lnTo>
                <a:lnTo>
                  <a:pt x="1656" y="1495"/>
                </a:lnTo>
                <a:lnTo>
                  <a:pt x="1653" y="1515"/>
                </a:lnTo>
                <a:lnTo>
                  <a:pt x="1647" y="1536"/>
                </a:lnTo>
                <a:lnTo>
                  <a:pt x="1636" y="1551"/>
                </a:lnTo>
                <a:lnTo>
                  <a:pt x="1623" y="1564"/>
                </a:lnTo>
                <a:lnTo>
                  <a:pt x="1606" y="1574"/>
                </a:lnTo>
                <a:lnTo>
                  <a:pt x="1587" y="1580"/>
                </a:lnTo>
                <a:lnTo>
                  <a:pt x="1566" y="1583"/>
                </a:lnTo>
                <a:lnTo>
                  <a:pt x="1545" y="1584"/>
                </a:lnTo>
                <a:lnTo>
                  <a:pt x="1494" y="1579"/>
                </a:lnTo>
                <a:lnTo>
                  <a:pt x="1443" y="1574"/>
                </a:lnTo>
                <a:lnTo>
                  <a:pt x="1392" y="1568"/>
                </a:lnTo>
                <a:lnTo>
                  <a:pt x="1351" y="1568"/>
                </a:lnTo>
                <a:lnTo>
                  <a:pt x="1314" y="1574"/>
                </a:lnTo>
                <a:lnTo>
                  <a:pt x="1282" y="1582"/>
                </a:lnTo>
                <a:lnTo>
                  <a:pt x="1254" y="1595"/>
                </a:lnTo>
                <a:lnTo>
                  <a:pt x="1229" y="1613"/>
                </a:lnTo>
                <a:lnTo>
                  <a:pt x="1210" y="1635"/>
                </a:lnTo>
                <a:lnTo>
                  <a:pt x="1193" y="1663"/>
                </a:lnTo>
                <a:lnTo>
                  <a:pt x="1179" y="1697"/>
                </a:lnTo>
                <a:lnTo>
                  <a:pt x="1172" y="1736"/>
                </a:lnTo>
                <a:lnTo>
                  <a:pt x="1164" y="1792"/>
                </a:lnTo>
                <a:lnTo>
                  <a:pt x="1157" y="1850"/>
                </a:lnTo>
                <a:lnTo>
                  <a:pt x="1155" y="1909"/>
                </a:lnTo>
                <a:lnTo>
                  <a:pt x="1156" y="1966"/>
                </a:lnTo>
                <a:lnTo>
                  <a:pt x="1161" y="2023"/>
                </a:lnTo>
                <a:lnTo>
                  <a:pt x="1172" y="2078"/>
                </a:lnTo>
                <a:lnTo>
                  <a:pt x="1186" y="2120"/>
                </a:lnTo>
                <a:lnTo>
                  <a:pt x="1206" y="2159"/>
                </a:lnTo>
                <a:lnTo>
                  <a:pt x="1229" y="2197"/>
                </a:lnTo>
                <a:lnTo>
                  <a:pt x="1255" y="2235"/>
                </a:lnTo>
                <a:lnTo>
                  <a:pt x="1271" y="2257"/>
                </a:lnTo>
                <a:lnTo>
                  <a:pt x="281" y="2257"/>
                </a:lnTo>
                <a:lnTo>
                  <a:pt x="281" y="2254"/>
                </a:lnTo>
                <a:lnTo>
                  <a:pt x="297" y="2215"/>
                </a:lnTo>
                <a:lnTo>
                  <a:pt x="314" y="2178"/>
                </a:lnTo>
                <a:lnTo>
                  <a:pt x="334" y="2142"/>
                </a:lnTo>
                <a:lnTo>
                  <a:pt x="355" y="2105"/>
                </a:lnTo>
                <a:lnTo>
                  <a:pt x="377" y="2070"/>
                </a:lnTo>
                <a:lnTo>
                  <a:pt x="399" y="2038"/>
                </a:lnTo>
                <a:lnTo>
                  <a:pt x="423" y="2008"/>
                </a:lnTo>
                <a:lnTo>
                  <a:pt x="448" y="1978"/>
                </a:lnTo>
                <a:lnTo>
                  <a:pt x="484" y="1930"/>
                </a:lnTo>
                <a:lnTo>
                  <a:pt x="513" y="1877"/>
                </a:lnTo>
                <a:lnTo>
                  <a:pt x="534" y="1824"/>
                </a:lnTo>
                <a:lnTo>
                  <a:pt x="550" y="1769"/>
                </a:lnTo>
                <a:lnTo>
                  <a:pt x="559" y="1710"/>
                </a:lnTo>
                <a:lnTo>
                  <a:pt x="563" y="1648"/>
                </a:lnTo>
                <a:lnTo>
                  <a:pt x="562" y="1585"/>
                </a:lnTo>
                <a:lnTo>
                  <a:pt x="542" y="1604"/>
                </a:lnTo>
                <a:lnTo>
                  <a:pt x="525" y="1619"/>
                </a:lnTo>
                <a:lnTo>
                  <a:pt x="509" y="1635"/>
                </a:lnTo>
                <a:lnTo>
                  <a:pt x="509" y="1599"/>
                </a:lnTo>
                <a:lnTo>
                  <a:pt x="505" y="1563"/>
                </a:lnTo>
                <a:lnTo>
                  <a:pt x="499" y="1530"/>
                </a:lnTo>
                <a:lnTo>
                  <a:pt x="488" y="1499"/>
                </a:lnTo>
                <a:lnTo>
                  <a:pt x="473" y="1472"/>
                </a:lnTo>
                <a:lnTo>
                  <a:pt x="454" y="1447"/>
                </a:lnTo>
                <a:lnTo>
                  <a:pt x="431" y="1424"/>
                </a:lnTo>
                <a:lnTo>
                  <a:pt x="405" y="1406"/>
                </a:lnTo>
                <a:lnTo>
                  <a:pt x="342" y="1369"/>
                </a:lnTo>
                <a:lnTo>
                  <a:pt x="284" y="1328"/>
                </a:lnTo>
                <a:lnTo>
                  <a:pt x="233" y="1282"/>
                </a:lnTo>
                <a:lnTo>
                  <a:pt x="186" y="1233"/>
                </a:lnTo>
                <a:lnTo>
                  <a:pt x="145" y="1181"/>
                </a:lnTo>
                <a:lnTo>
                  <a:pt x="109" y="1126"/>
                </a:lnTo>
                <a:lnTo>
                  <a:pt x="79" y="1068"/>
                </a:lnTo>
                <a:lnTo>
                  <a:pt x="52" y="1009"/>
                </a:lnTo>
                <a:lnTo>
                  <a:pt x="33" y="949"/>
                </a:lnTo>
                <a:lnTo>
                  <a:pt x="17" y="886"/>
                </a:lnTo>
                <a:lnTo>
                  <a:pt x="7" y="824"/>
                </a:lnTo>
                <a:lnTo>
                  <a:pt x="1" y="759"/>
                </a:lnTo>
                <a:lnTo>
                  <a:pt x="0" y="695"/>
                </a:lnTo>
                <a:lnTo>
                  <a:pt x="5" y="632"/>
                </a:lnTo>
                <a:lnTo>
                  <a:pt x="14" y="568"/>
                </a:lnTo>
                <a:lnTo>
                  <a:pt x="29" y="507"/>
                </a:lnTo>
                <a:lnTo>
                  <a:pt x="47" y="445"/>
                </a:lnTo>
                <a:lnTo>
                  <a:pt x="71" y="386"/>
                </a:lnTo>
                <a:lnTo>
                  <a:pt x="98" y="329"/>
                </a:lnTo>
                <a:lnTo>
                  <a:pt x="131" y="272"/>
                </a:lnTo>
                <a:lnTo>
                  <a:pt x="114" y="271"/>
                </a:lnTo>
                <a:lnTo>
                  <a:pt x="94" y="270"/>
                </a:lnTo>
                <a:lnTo>
                  <a:pt x="69" y="268"/>
                </a:lnTo>
                <a:lnTo>
                  <a:pt x="94" y="255"/>
                </a:lnTo>
                <a:lnTo>
                  <a:pt x="111" y="242"/>
                </a:lnTo>
                <a:lnTo>
                  <a:pt x="122" y="228"/>
                </a:lnTo>
                <a:lnTo>
                  <a:pt x="127" y="212"/>
                </a:lnTo>
                <a:lnTo>
                  <a:pt x="128" y="196"/>
                </a:lnTo>
                <a:lnTo>
                  <a:pt x="127" y="181"/>
                </a:lnTo>
                <a:lnTo>
                  <a:pt x="122" y="164"/>
                </a:lnTo>
                <a:lnTo>
                  <a:pt x="117" y="147"/>
                </a:lnTo>
                <a:lnTo>
                  <a:pt x="111" y="130"/>
                </a:lnTo>
                <a:lnTo>
                  <a:pt x="106" y="114"/>
                </a:lnTo>
                <a:lnTo>
                  <a:pt x="119" y="130"/>
                </a:lnTo>
                <a:lnTo>
                  <a:pt x="131" y="145"/>
                </a:lnTo>
                <a:lnTo>
                  <a:pt x="145" y="164"/>
                </a:lnTo>
                <a:lnTo>
                  <a:pt x="160" y="183"/>
                </a:lnTo>
                <a:lnTo>
                  <a:pt x="178" y="206"/>
                </a:lnTo>
                <a:lnTo>
                  <a:pt x="178" y="97"/>
                </a:lnTo>
                <a:lnTo>
                  <a:pt x="179" y="97"/>
                </a:lnTo>
                <a:lnTo>
                  <a:pt x="182" y="96"/>
                </a:lnTo>
                <a:lnTo>
                  <a:pt x="185" y="96"/>
                </a:lnTo>
                <a:lnTo>
                  <a:pt x="187" y="96"/>
                </a:lnTo>
                <a:lnTo>
                  <a:pt x="194" y="123"/>
                </a:lnTo>
                <a:lnTo>
                  <a:pt x="202" y="151"/>
                </a:lnTo>
                <a:lnTo>
                  <a:pt x="211" y="182"/>
                </a:lnTo>
                <a:lnTo>
                  <a:pt x="259" y="143"/>
                </a:lnTo>
                <a:lnTo>
                  <a:pt x="312" y="107"/>
                </a:lnTo>
                <a:lnTo>
                  <a:pt x="364" y="77"/>
                </a:lnTo>
                <a:lnTo>
                  <a:pt x="419" y="52"/>
                </a:lnTo>
                <a:lnTo>
                  <a:pt x="477" y="33"/>
                </a:lnTo>
                <a:lnTo>
                  <a:pt x="537" y="18"/>
                </a:lnTo>
                <a:lnTo>
                  <a:pt x="576" y="9"/>
                </a:lnTo>
                <a:lnTo>
                  <a:pt x="617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4" name="Shape 2190"/>
          <p:cNvSpPr/>
          <p:nvPr/>
        </p:nvSpPr>
        <p:spPr>
          <a:xfrm rot="10800000" flipH="1">
            <a:off x="3807084" y="3131261"/>
            <a:ext cx="1333977" cy="1333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47" y="12678"/>
                </a:moveTo>
                <a:cubicBezTo>
                  <a:pt x="21600" y="11317"/>
                  <a:pt x="21600" y="11317"/>
                  <a:pt x="21600" y="11317"/>
                </a:cubicBezTo>
                <a:cubicBezTo>
                  <a:pt x="19839" y="10636"/>
                  <a:pt x="19839" y="10636"/>
                  <a:pt x="19839" y="10636"/>
                </a:cubicBezTo>
                <a:cubicBezTo>
                  <a:pt x="19827" y="10260"/>
                  <a:pt x="19804" y="9873"/>
                  <a:pt x="19745" y="9485"/>
                </a:cubicBezTo>
                <a:cubicBezTo>
                  <a:pt x="21400" y="8523"/>
                  <a:pt x="21400" y="8523"/>
                  <a:pt x="21400" y="8523"/>
                </a:cubicBezTo>
                <a:cubicBezTo>
                  <a:pt x="21025" y="7208"/>
                  <a:pt x="21025" y="7208"/>
                  <a:pt x="21025" y="7208"/>
                </a:cubicBezTo>
                <a:cubicBezTo>
                  <a:pt x="19111" y="7255"/>
                  <a:pt x="19111" y="7255"/>
                  <a:pt x="19111" y="7255"/>
                </a:cubicBezTo>
                <a:cubicBezTo>
                  <a:pt x="18947" y="6856"/>
                  <a:pt x="18747" y="6480"/>
                  <a:pt x="18524" y="6116"/>
                </a:cubicBezTo>
                <a:cubicBezTo>
                  <a:pt x="19663" y="4602"/>
                  <a:pt x="19663" y="4602"/>
                  <a:pt x="19663" y="4602"/>
                </a:cubicBezTo>
                <a:cubicBezTo>
                  <a:pt x="18806" y="3533"/>
                  <a:pt x="18806" y="3533"/>
                  <a:pt x="18806" y="3533"/>
                </a:cubicBezTo>
                <a:cubicBezTo>
                  <a:pt x="17080" y="4297"/>
                  <a:pt x="17080" y="4297"/>
                  <a:pt x="17080" y="4297"/>
                </a:cubicBezTo>
                <a:cubicBezTo>
                  <a:pt x="16799" y="4038"/>
                  <a:pt x="16505" y="3780"/>
                  <a:pt x="16188" y="3557"/>
                </a:cubicBezTo>
                <a:cubicBezTo>
                  <a:pt x="16670" y="1726"/>
                  <a:pt x="16670" y="1726"/>
                  <a:pt x="16670" y="1726"/>
                </a:cubicBezTo>
                <a:cubicBezTo>
                  <a:pt x="15472" y="1057"/>
                  <a:pt x="15472" y="1057"/>
                  <a:pt x="15472" y="1057"/>
                </a:cubicBezTo>
                <a:cubicBezTo>
                  <a:pt x="14157" y="2418"/>
                  <a:pt x="14157" y="2418"/>
                  <a:pt x="14157" y="2418"/>
                </a:cubicBezTo>
                <a:cubicBezTo>
                  <a:pt x="13770" y="2266"/>
                  <a:pt x="13371" y="2125"/>
                  <a:pt x="12948" y="2031"/>
                </a:cubicBezTo>
                <a:cubicBezTo>
                  <a:pt x="12678" y="153"/>
                  <a:pt x="12678" y="153"/>
                  <a:pt x="12678" y="153"/>
                </a:cubicBezTo>
                <a:cubicBezTo>
                  <a:pt x="11317" y="0"/>
                  <a:pt x="11317" y="0"/>
                  <a:pt x="11317" y="0"/>
                </a:cubicBezTo>
                <a:cubicBezTo>
                  <a:pt x="10636" y="1773"/>
                  <a:pt x="10636" y="1773"/>
                  <a:pt x="10636" y="1773"/>
                </a:cubicBezTo>
                <a:cubicBezTo>
                  <a:pt x="10260" y="1773"/>
                  <a:pt x="9873" y="1808"/>
                  <a:pt x="9485" y="1867"/>
                </a:cubicBezTo>
                <a:cubicBezTo>
                  <a:pt x="8523" y="200"/>
                  <a:pt x="8523" y="200"/>
                  <a:pt x="8523" y="200"/>
                </a:cubicBezTo>
                <a:cubicBezTo>
                  <a:pt x="7196" y="575"/>
                  <a:pt x="7196" y="575"/>
                  <a:pt x="7196" y="575"/>
                </a:cubicBezTo>
                <a:cubicBezTo>
                  <a:pt x="7243" y="2500"/>
                  <a:pt x="7243" y="2500"/>
                  <a:pt x="7243" y="2500"/>
                </a:cubicBezTo>
                <a:cubicBezTo>
                  <a:pt x="6856" y="2665"/>
                  <a:pt x="6480" y="2864"/>
                  <a:pt x="6116" y="3076"/>
                </a:cubicBezTo>
                <a:cubicBezTo>
                  <a:pt x="4602" y="1949"/>
                  <a:pt x="4602" y="1949"/>
                  <a:pt x="4602" y="1949"/>
                </a:cubicBezTo>
                <a:cubicBezTo>
                  <a:pt x="3533" y="2806"/>
                  <a:pt x="3533" y="2806"/>
                  <a:pt x="3533" y="2806"/>
                </a:cubicBezTo>
                <a:cubicBezTo>
                  <a:pt x="4297" y="4531"/>
                  <a:pt x="4297" y="4531"/>
                  <a:pt x="4297" y="4531"/>
                </a:cubicBezTo>
                <a:cubicBezTo>
                  <a:pt x="4027" y="4813"/>
                  <a:pt x="3780" y="5107"/>
                  <a:pt x="3557" y="5412"/>
                </a:cubicBezTo>
                <a:cubicBezTo>
                  <a:pt x="1726" y="4930"/>
                  <a:pt x="1726" y="4930"/>
                  <a:pt x="1726" y="4930"/>
                </a:cubicBezTo>
                <a:cubicBezTo>
                  <a:pt x="1045" y="6128"/>
                  <a:pt x="1045" y="6128"/>
                  <a:pt x="1045" y="6128"/>
                </a:cubicBezTo>
                <a:cubicBezTo>
                  <a:pt x="2418" y="7443"/>
                  <a:pt x="2418" y="7443"/>
                  <a:pt x="2418" y="7443"/>
                </a:cubicBezTo>
                <a:cubicBezTo>
                  <a:pt x="2254" y="7842"/>
                  <a:pt x="2125" y="8241"/>
                  <a:pt x="2031" y="8652"/>
                </a:cubicBezTo>
                <a:cubicBezTo>
                  <a:pt x="153" y="8922"/>
                  <a:pt x="153" y="8922"/>
                  <a:pt x="153" y="8922"/>
                </a:cubicBezTo>
                <a:cubicBezTo>
                  <a:pt x="0" y="10295"/>
                  <a:pt x="0" y="10295"/>
                  <a:pt x="0" y="10295"/>
                </a:cubicBezTo>
                <a:cubicBezTo>
                  <a:pt x="1773" y="10964"/>
                  <a:pt x="1773" y="10964"/>
                  <a:pt x="1773" y="10964"/>
                </a:cubicBezTo>
                <a:cubicBezTo>
                  <a:pt x="1773" y="11352"/>
                  <a:pt x="1808" y="11739"/>
                  <a:pt x="1867" y="12115"/>
                </a:cubicBezTo>
                <a:cubicBezTo>
                  <a:pt x="200" y="13089"/>
                  <a:pt x="200" y="13089"/>
                  <a:pt x="200" y="13089"/>
                </a:cubicBezTo>
                <a:cubicBezTo>
                  <a:pt x="575" y="14404"/>
                  <a:pt x="575" y="14404"/>
                  <a:pt x="575" y="14404"/>
                </a:cubicBezTo>
                <a:cubicBezTo>
                  <a:pt x="2489" y="14357"/>
                  <a:pt x="2489" y="14357"/>
                  <a:pt x="2489" y="14357"/>
                </a:cubicBezTo>
                <a:cubicBezTo>
                  <a:pt x="2665" y="14756"/>
                  <a:pt x="2853" y="15132"/>
                  <a:pt x="3076" y="15496"/>
                </a:cubicBezTo>
                <a:cubicBezTo>
                  <a:pt x="1949" y="17010"/>
                  <a:pt x="1949" y="17010"/>
                  <a:pt x="1949" y="17010"/>
                </a:cubicBezTo>
                <a:cubicBezTo>
                  <a:pt x="2806" y="18078"/>
                  <a:pt x="2806" y="18078"/>
                  <a:pt x="2806" y="18078"/>
                </a:cubicBezTo>
                <a:cubicBezTo>
                  <a:pt x="4531" y="17303"/>
                  <a:pt x="4531" y="17303"/>
                  <a:pt x="4531" y="17303"/>
                </a:cubicBezTo>
                <a:cubicBezTo>
                  <a:pt x="4813" y="17573"/>
                  <a:pt x="5107" y="17820"/>
                  <a:pt x="5412" y="18055"/>
                </a:cubicBezTo>
                <a:cubicBezTo>
                  <a:pt x="4930" y="19886"/>
                  <a:pt x="4930" y="19886"/>
                  <a:pt x="4930" y="19886"/>
                </a:cubicBezTo>
                <a:cubicBezTo>
                  <a:pt x="6128" y="20555"/>
                  <a:pt x="6128" y="20555"/>
                  <a:pt x="6128" y="20555"/>
                </a:cubicBezTo>
                <a:cubicBezTo>
                  <a:pt x="7443" y="19193"/>
                  <a:pt x="7443" y="19193"/>
                  <a:pt x="7443" y="19193"/>
                </a:cubicBezTo>
                <a:cubicBezTo>
                  <a:pt x="7830" y="19346"/>
                  <a:pt x="8241" y="19475"/>
                  <a:pt x="8652" y="19581"/>
                </a:cubicBezTo>
                <a:cubicBezTo>
                  <a:pt x="8922" y="21447"/>
                  <a:pt x="8922" y="21447"/>
                  <a:pt x="8922" y="21447"/>
                </a:cubicBezTo>
                <a:cubicBezTo>
                  <a:pt x="10283" y="21600"/>
                  <a:pt x="10283" y="21600"/>
                  <a:pt x="10283" y="21600"/>
                </a:cubicBezTo>
                <a:cubicBezTo>
                  <a:pt x="10964" y="19839"/>
                  <a:pt x="10964" y="19839"/>
                  <a:pt x="10964" y="19839"/>
                </a:cubicBezTo>
                <a:cubicBezTo>
                  <a:pt x="11352" y="19827"/>
                  <a:pt x="11739" y="19804"/>
                  <a:pt x="12115" y="19745"/>
                </a:cubicBezTo>
                <a:cubicBezTo>
                  <a:pt x="13077" y="21400"/>
                  <a:pt x="13077" y="21400"/>
                  <a:pt x="13077" y="21400"/>
                </a:cubicBezTo>
                <a:cubicBezTo>
                  <a:pt x="14404" y="21025"/>
                  <a:pt x="14404" y="21025"/>
                  <a:pt x="14404" y="21025"/>
                </a:cubicBezTo>
                <a:cubicBezTo>
                  <a:pt x="14357" y="19111"/>
                  <a:pt x="14357" y="19111"/>
                  <a:pt x="14357" y="19111"/>
                </a:cubicBezTo>
                <a:cubicBezTo>
                  <a:pt x="14744" y="18947"/>
                  <a:pt x="15132" y="18747"/>
                  <a:pt x="15484" y="18536"/>
                </a:cubicBezTo>
                <a:cubicBezTo>
                  <a:pt x="16998" y="19663"/>
                  <a:pt x="16998" y="19663"/>
                  <a:pt x="16998" y="19663"/>
                </a:cubicBezTo>
                <a:cubicBezTo>
                  <a:pt x="18078" y="18806"/>
                  <a:pt x="18078" y="18806"/>
                  <a:pt x="18078" y="18806"/>
                </a:cubicBezTo>
                <a:cubicBezTo>
                  <a:pt x="17303" y="17080"/>
                  <a:pt x="17303" y="17080"/>
                  <a:pt x="17303" y="17080"/>
                </a:cubicBezTo>
                <a:cubicBezTo>
                  <a:pt x="17573" y="16799"/>
                  <a:pt x="17820" y="16505"/>
                  <a:pt x="18055" y="16200"/>
                </a:cubicBezTo>
                <a:cubicBezTo>
                  <a:pt x="19886" y="16670"/>
                  <a:pt x="19886" y="16670"/>
                  <a:pt x="19886" y="16670"/>
                </a:cubicBezTo>
                <a:cubicBezTo>
                  <a:pt x="20555" y="15472"/>
                  <a:pt x="20555" y="15472"/>
                  <a:pt x="20555" y="15472"/>
                </a:cubicBezTo>
                <a:cubicBezTo>
                  <a:pt x="19193" y="14169"/>
                  <a:pt x="19193" y="14169"/>
                  <a:pt x="19193" y="14169"/>
                </a:cubicBezTo>
                <a:cubicBezTo>
                  <a:pt x="19346" y="13770"/>
                  <a:pt x="19475" y="13371"/>
                  <a:pt x="19581" y="12960"/>
                </a:cubicBezTo>
                <a:lnTo>
                  <a:pt x="21447" y="12678"/>
                </a:lnTo>
                <a:close/>
                <a:moveTo>
                  <a:pt x="12690" y="17491"/>
                </a:moveTo>
                <a:cubicBezTo>
                  <a:pt x="8992" y="18536"/>
                  <a:pt x="5153" y="16388"/>
                  <a:pt x="4109" y="12690"/>
                </a:cubicBezTo>
                <a:cubicBezTo>
                  <a:pt x="3076" y="9004"/>
                  <a:pt x="5224" y="5153"/>
                  <a:pt x="8910" y="4120"/>
                </a:cubicBezTo>
                <a:cubicBezTo>
                  <a:pt x="12608" y="3076"/>
                  <a:pt x="16447" y="5224"/>
                  <a:pt x="17491" y="8922"/>
                </a:cubicBezTo>
                <a:cubicBezTo>
                  <a:pt x="18536" y="12608"/>
                  <a:pt x="16388" y="16447"/>
                  <a:pt x="12690" y="17491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noAutofit/>
          </a:bodyPr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5" name="Shape 2190"/>
          <p:cNvSpPr/>
          <p:nvPr/>
        </p:nvSpPr>
        <p:spPr>
          <a:xfrm rot="10800000" flipH="1">
            <a:off x="6623348" y="3172678"/>
            <a:ext cx="919820" cy="9198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47" y="12678"/>
                </a:moveTo>
                <a:cubicBezTo>
                  <a:pt x="21600" y="11317"/>
                  <a:pt x="21600" y="11317"/>
                  <a:pt x="21600" y="11317"/>
                </a:cubicBezTo>
                <a:cubicBezTo>
                  <a:pt x="19839" y="10636"/>
                  <a:pt x="19839" y="10636"/>
                  <a:pt x="19839" y="10636"/>
                </a:cubicBezTo>
                <a:cubicBezTo>
                  <a:pt x="19827" y="10260"/>
                  <a:pt x="19804" y="9873"/>
                  <a:pt x="19745" y="9485"/>
                </a:cubicBezTo>
                <a:cubicBezTo>
                  <a:pt x="21400" y="8523"/>
                  <a:pt x="21400" y="8523"/>
                  <a:pt x="21400" y="8523"/>
                </a:cubicBezTo>
                <a:cubicBezTo>
                  <a:pt x="21025" y="7208"/>
                  <a:pt x="21025" y="7208"/>
                  <a:pt x="21025" y="7208"/>
                </a:cubicBezTo>
                <a:cubicBezTo>
                  <a:pt x="19111" y="7255"/>
                  <a:pt x="19111" y="7255"/>
                  <a:pt x="19111" y="7255"/>
                </a:cubicBezTo>
                <a:cubicBezTo>
                  <a:pt x="18947" y="6856"/>
                  <a:pt x="18747" y="6480"/>
                  <a:pt x="18524" y="6116"/>
                </a:cubicBezTo>
                <a:cubicBezTo>
                  <a:pt x="19663" y="4602"/>
                  <a:pt x="19663" y="4602"/>
                  <a:pt x="19663" y="4602"/>
                </a:cubicBezTo>
                <a:cubicBezTo>
                  <a:pt x="18806" y="3533"/>
                  <a:pt x="18806" y="3533"/>
                  <a:pt x="18806" y="3533"/>
                </a:cubicBezTo>
                <a:cubicBezTo>
                  <a:pt x="17080" y="4297"/>
                  <a:pt x="17080" y="4297"/>
                  <a:pt x="17080" y="4297"/>
                </a:cubicBezTo>
                <a:cubicBezTo>
                  <a:pt x="16799" y="4038"/>
                  <a:pt x="16505" y="3780"/>
                  <a:pt x="16188" y="3557"/>
                </a:cubicBezTo>
                <a:cubicBezTo>
                  <a:pt x="16670" y="1726"/>
                  <a:pt x="16670" y="1726"/>
                  <a:pt x="16670" y="1726"/>
                </a:cubicBezTo>
                <a:cubicBezTo>
                  <a:pt x="15472" y="1057"/>
                  <a:pt x="15472" y="1057"/>
                  <a:pt x="15472" y="1057"/>
                </a:cubicBezTo>
                <a:cubicBezTo>
                  <a:pt x="14157" y="2418"/>
                  <a:pt x="14157" y="2418"/>
                  <a:pt x="14157" y="2418"/>
                </a:cubicBezTo>
                <a:cubicBezTo>
                  <a:pt x="13770" y="2266"/>
                  <a:pt x="13371" y="2125"/>
                  <a:pt x="12948" y="2031"/>
                </a:cubicBezTo>
                <a:cubicBezTo>
                  <a:pt x="12678" y="153"/>
                  <a:pt x="12678" y="153"/>
                  <a:pt x="12678" y="153"/>
                </a:cubicBezTo>
                <a:cubicBezTo>
                  <a:pt x="11317" y="0"/>
                  <a:pt x="11317" y="0"/>
                  <a:pt x="11317" y="0"/>
                </a:cubicBezTo>
                <a:cubicBezTo>
                  <a:pt x="10636" y="1773"/>
                  <a:pt x="10636" y="1773"/>
                  <a:pt x="10636" y="1773"/>
                </a:cubicBezTo>
                <a:cubicBezTo>
                  <a:pt x="10260" y="1773"/>
                  <a:pt x="9873" y="1808"/>
                  <a:pt x="9485" y="1867"/>
                </a:cubicBezTo>
                <a:cubicBezTo>
                  <a:pt x="8523" y="200"/>
                  <a:pt x="8523" y="200"/>
                  <a:pt x="8523" y="200"/>
                </a:cubicBezTo>
                <a:cubicBezTo>
                  <a:pt x="7196" y="575"/>
                  <a:pt x="7196" y="575"/>
                  <a:pt x="7196" y="575"/>
                </a:cubicBezTo>
                <a:cubicBezTo>
                  <a:pt x="7243" y="2500"/>
                  <a:pt x="7243" y="2500"/>
                  <a:pt x="7243" y="2500"/>
                </a:cubicBezTo>
                <a:cubicBezTo>
                  <a:pt x="6856" y="2665"/>
                  <a:pt x="6480" y="2864"/>
                  <a:pt x="6116" y="3076"/>
                </a:cubicBezTo>
                <a:cubicBezTo>
                  <a:pt x="4602" y="1949"/>
                  <a:pt x="4602" y="1949"/>
                  <a:pt x="4602" y="1949"/>
                </a:cubicBezTo>
                <a:cubicBezTo>
                  <a:pt x="3533" y="2806"/>
                  <a:pt x="3533" y="2806"/>
                  <a:pt x="3533" y="2806"/>
                </a:cubicBezTo>
                <a:cubicBezTo>
                  <a:pt x="4297" y="4531"/>
                  <a:pt x="4297" y="4531"/>
                  <a:pt x="4297" y="4531"/>
                </a:cubicBezTo>
                <a:cubicBezTo>
                  <a:pt x="4027" y="4813"/>
                  <a:pt x="3780" y="5107"/>
                  <a:pt x="3557" y="5412"/>
                </a:cubicBezTo>
                <a:cubicBezTo>
                  <a:pt x="1726" y="4930"/>
                  <a:pt x="1726" y="4930"/>
                  <a:pt x="1726" y="4930"/>
                </a:cubicBezTo>
                <a:cubicBezTo>
                  <a:pt x="1045" y="6128"/>
                  <a:pt x="1045" y="6128"/>
                  <a:pt x="1045" y="6128"/>
                </a:cubicBezTo>
                <a:cubicBezTo>
                  <a:pt x="2418" y="7443"/>
                  <a:pt x="2418" y="7443"/>
                  <a:pt x="2418" y="7443"/>
                </a:cubicBezTo>
                <a:cubicBezTo>
                  <a:pt x="2254" y="7842"/>
                  <a:pt x="2125" y="8241"/>
                  <a:pt x="2031" y="8652"/>
                </a:cubicBezTo>
                <a:cubicBezTo>
                  <a:pt x="153" y="8922"/>
                  <a:pt x="153" y="8922"/>
                  <a:pt x="153" y="8922"/>
                </a:cubicBezTo>
                <a:cubicBezTo>
                  <a:pt x="0" y="10295"/>
                  <a:pt x="0" y="10295"/>
                  <a:pt x="0" y="10295"/>
                </a:cubicBezTo>
                <a:cubicBezTo>
                  <a:pt x="1773" y="10964"/>
                  <a:pt x="1773" y="10964"/>
                  <a:pt x="1773" y="10964"/>
                </a:cubicBezTo>
                <a:cubicBezTo>
                  <a:pt x="1773" y="11352"/>
                  <a:pt x="1808" y="11739"/>
                  <a:pt x="1867" y="12115"/>
                </a:cubicBezTo>
                <a:cubicBezTo>
                  <a:pt x="200" y="13089"/>
                  <a:pt x="200" y="13089"/>
                  <a:pt x="200" y="13089"/>
                </a:cubicBezTo>
                <a:cubicBezTo>
                  <a:pt x="575" y="14404"/>
                  <a:pt x="575" y="14404"/>
                  <a:pt x="575" y="14404"/>
                </a:cubicBezTo>
                <a:cubicBezTo>
                  <a:pt x="2489" y="14357"/>
                  <a:pt x="2489" y="14357"/>
                  <a:pt x="2489" y="14357"/>
                </a:cubicBezTo>
                <a:cubicBezTo>
                  <a:pt x="2665" y="14756"/>
                  <a:pt x="2853" y="15132"/>
                  <a:pt x="3076" y="15496"/>
                </a:cubicBezTo>
                <a:cubicBezTo>
                  <a:pt x="1949" y="17010"/>
                  <a:pt x="1949" y="17010"/>
                  <a:pt x="1949" y="17010"/>
                </a:cubicBezTo>
                <a:cubicBezTo>
                  <a:pt x="2806" y="18078"/>
                  <a:pt x="2806" y="18078"/>
                  <a:pt x="2806" y="18078"/>
                </a:cubicBezTo>
                <a:cubicBezTo>
                  <a:pt x="4531" y="17303"/>
                  <a:pt x="4531" y="17303"/>
                  <a:pt x="4531" y="17303"/>
                </a:cubicBezTo>
                <a:cubicBezTo>
                  <a:pt x="4813" y="17573"/>
                  <a:pt x="5107" y="17820"/>
                  <a:pt x="5412" y="18055"/>
                </a:cubicBezTo>
                <a:cubicBezTo>
                  <a:pt x="4930" y="19886"/>
                  <a:pt x="4930" y="19886"/>
                  <a:pt x="4930" y="19886"/>
                </a:cubicBezTo>
                <a:cubicBezTo>
                  <a:pt x="6128" y="20555"/>
                  <a:pt x="6128" y="20555"/>
                  <a:pt x="6128" y="20555"/>
                </a:cubicBezTo>
                <a:cubicBezTo>
                  <a:pt x="7443" y="19193"/>
                  <a:pt x="7443" y="19193"/>
                  <a:pt x="7443" y="19193"/>
                </a:cubicBezTo>
                <a:cubicBezTo>
                  <a:pt x="7830" y="19346"/>
                  <a:pt x="8241" y="19475"/>
                  <a:pt x="8652" y="19581"/>
                </a:cubicBezTo>
                <a:cubicBezTo>
                  <a:pt x="8922" y="21447"/>
                  <a:pt x="8922" y="21447"/>
                  <a:pt x="8922" y="21447"/>
                </a:cubicBezTo>
                <a:cubicBezTo>
                  <a:pt x="10283" y="21600"/>
                  <a:pt x="10283" y="21600"/>
                  <a:pt x="10283" y="21600"/>
                </a:cubicBezTo>
                <a:cubicBezTo>
                  <a:pt x="10964" y="19839"/>
                  <a:pt x="10964" y="19839"/>
                  <a:pt x="10964" y="19839"/>
                </a:cubicBezTo>
                <a:cubicBezTo>
                  <a:pt x="11352" y="19827"/>
                  <a:pt x="11739" y="19804"/>
                  <a:pt x="12115" y="19745"/>
                </a:cubicBezTo>
                <a:cubicBezTo>
                  <a:pt x="13077" y="21400"/>
                  <a:pt x="13077" y="21400"/>
                  <a:pt x="13077" y="21400"/>
                </a:cubicBezTo>
                <a:cubicBezTo>
                  <a:pt x="14404" y="21025"/>
                  <a:pt x="14404" y="21025"/>
                  <a:pt x="14404" y="21025"/>
                </a:cubicBezTo>
                <a:cubicBezTo>
                  <a:pt x="14357" y="19111"/>
                  <a:pt x="14357" y="19111"/>
                  <a:pt x="14357" y="19111"/>
                </a:cubicBezTo>
                <a:cubicBezTo>
                  <a:pt x="14744" y="18947"/>
                  <a:pt x="15132" y="18747"/>
                  <a:pt x="15484" y="18536"/>
                </a:cubicBezTo>
                <a:cubicBezTo>
                  <a:pt x="16998" y="19663"/>
                  <a:pt x="16998" y="19663"/>
                  <a:pt x="16998" y="19663"/>
                </a:cubicBezTo>
                <a:cubicBezTo>
                  <a:pt x="18078" y="18806"/>
                  <a:pt x="18078" y="18806"/>
                  <a:pt x="18078" y="18806"/>
                </a:cubicBezTo>
                <a:cubicBezTo>
                  <a:pt x="17303" y="17080"/>
                  <a:pt x="17303" y="17080"/>
                  <a:pt x="17303" y="17080"/>
                </a:cubicBezTo>
                <a:cubicBezTo>
                  <a:pt x="17573" y="16799"/>
                  <a:pt x="17820" y="16505"/>
                  <a:pt x="18055" y="16200"/>
                </a:cubicBezTo>
                <a:cubicBezTo>
                  <a:pt x="19886" y="16670"/>
                  <a:pt x="19886" y="16670"/>
                  <a:pt x="19886" y="16670"/>
                </a:cubicBezTo>
                <a:cubicBezTo>
                  <a:pt x="20555" y="15472"/>
                  <a:pt x="20555" y="15472"/>
                  <a:pt x="20555" y="15472"/>
                </a:cubicBezTo>
                <a:cubicBezTo>
                  <a:pt x="19193" y="14169"/>
                  <a:pt x="19193" y="14169"/>
                  <a:pt x="19193" y="14169"/>
                </a:cubicBezTo>
                <a:cubicBezTo>
                  <a:pt x="19346" y="13770"/>
                  <a:pt x="19475" y="13371"/>
                  <a:pt x="19581" y="12960"/>
                </a:cubicBezTo>
                <a:lnTo>
                  <a:pt x="21447" y="12678"/>
                </a:lnTo>
                <a:close/>
                <a:moveTo>
                  <a:pt x="12690" y="17491"/>
                </a:moveTo>
                <a:cubicBezTo>
                  <a:pt x="8992" y="18536"/>
                  <a:pt x="5153" y="16388"/>
                  <a:pt x="4109" y="12690"/>
                </a:cubicBezTo>
                <a:cubicBezTo>
                  <a:pt x="3076" y="9004"/>
                  <a:pt x="5224" y="5153"/>
                  <a:pt x="8910" y="4120"/>
                </a:cubicBezTo>
                <a:cubicBezTo>
                  <a:pt x="12608" y="3076"/>
                  <a:pt x="16447" y="5224"/>
                  <a:pt x="17491" y="8922"/>
                </a:cubicBezTo>
                <a:cubicBezTo>
                  <a:pt x="18536" y="12608"/>
                  <a:pt x="16388" y="16447"/>
                  <a:pt x="12690" y="17491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noAutofit/>
          </a:bodyPr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6" name="Shape 2190"/>
          <p:cNvSpPr/>
          <p:nvPr/>
        </p:nvSpPr>
        <p:spPr>
          <a:xfrm rot="10800000" flipH="1">
            <a:off x="5601892" y="2496845"/>
            <a:ext cx="755942" cy="7559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47" y="12678"/>
                </a:moveTo>
                <a:cubicBezTo>
                  <a:pt x="21600" y="11317"/>
                  <a:pt x="21600" y="11317"/>
                  <a:pt x="21600" y="11317"/>
                </a:cubicBezTo>
                <a:cubicBezTo>
                  <a:pt x="19839" y="10636"/>
                  <a:pt x="19839" y="10636"/>
                  <a:pt x="19839" y="10636"/>
                </a:cubicBezTo>
                <a:cubicBezTo>
                  <a:pt x="19827" y="10260"/>
                  <a:pt x="19804" y="9873"/>
                  <a:pt x="19745" y="9485"/>
                </a:cubicBezTo>
                <a:cubicBezTo>
                  <a:pt x="21400" y="8523"/>
                  <a:pt x="21400" y="8523"/>
                  <a:pt x="21400" y="8523"/>
                </a:cubicBezTo>
                <a:cubicBezTo>
                  <a:pt x="21025" y="7208"/>
                  <a:pt x="21025" y="7208"/>
                  <a:pt x="21025" y="7208"/>
                </a:cubicBezTo>
                <a:cubicBezTo>
                  <a:pt x="19111" y="7255"/>
                  <a:pt x="19111" y="7255"/>
                  <a:pt x="19111" y="7255"/>
                </a:cubicBezTo>
                <a:cubicBezTo>
                  <a:pt x="18947" y="6856"/>
                  <a:pt x="18747" y="6480"/>
                  <a:pt x="18524" y="6116"/>
                </a:cubicBezTo>
                <a:cubicBezTo>
                  <a:pt x="19663" y="4602"/>
                  <a:pt x="19663" y="4602"/>
                  <a:pt x="19663" y="4602"/>
                </a:cubicBezTo>
                <a:cubicBezTo>
                  <a:pt x="18806" y="3533"/>
                  <a:pt x="18806" y="3533"/>
                  <a:pt x="18806" y="3533"/>
                </a:cubicBezTo>
                <a:cubicBezTo>
                  <a:pt x="17080" y="4297"/>
                  <a:pt x="17080" y="4297"/>
                  <a:pt x="17080" y="4297"/>
                </a:cubicBezTo>
                <a:cubicBezTo>
                  <a:pt x="16799" y="4038"/>
                  <a:pt x="16505" y="3780"/>
                  <a:pt x="16188" y="3557"/>
                </a:cubicBezTo>
                <a:cubicBezTo>
                  <a:pt x="16670" y="1726"/>
                  <a:pt x="16670" y="1726"/>
                  <a:pt x="16670" y="1726"/>
                </a:cubicBezTo>
                <a:cubicBezTo>
                  <a:pt x="15472" y="1057"/>
                  <a:pt x="15472" y="1057"/>
                  <a:pt x="15472" y="1057"/>
                </a:cubicBezTo>
                <a:cubicBezTo>
                  <a:pt x="14157" y="2418"/>
                  <a:pt x="14157" y="2418"/>
                  <a:pt x="14157" y="2418"/>
                </a:cubicBezTo>
                <a:cubicBezTo>
                  <a:pt x="13770" y="2266"/>
                  <a:pt x="13371" y="2125"/>
                  <a:pt x="12948" y="2031"/>
                </a:cubicBezTo>
                <a:cubicBezTo>
                  <a:pt x="12678" y="153"/>
                  <a:pt x="12678" y="153"/>
                  <a:pt x="12678" y="153"/>
                </a:cubicBezTo>
                <a:cubicBezTo>
                  <a:pt x="11317" y="0"/>
                  <a:pt x="11317" y="0"/>
                  <a:pt x="11317" y="0"/>
                </a:cubicBezTo>
                <a:cubicBezTo>
                  <a:pt x="10636" y="1773"/>
                  <a:pt x="10636" y="1773"/>
                  <a:pt x="10636" y="1773"/>
                </a:cubicBezTo>
                <a:cubicBezTo>
                  <a:pt x="10260" y="1773"/>
                  <a:pt x="9873" y="1808"/>
                  <a:pt x="9485" y="1867"/>
                </a:cubicBezTo>
                <a:cubicBezTo>
                  <a:pt x="8523" y="200"/>
                  <a:pt x="8523" y="200"/>
                  <a:pt x="8523" y="200"/>
                </a:cubicBezTo>
                <a:cubicBezTo>
                  <a:pt x="7196" y="575"/>
                  <a:pt x="7196" y="575"/>
                  <a:pt x="7196" y="575"/>
                </a:cubicBezTo>
                <a:cubicBezTo>
                  <a:pt x="7243" y="2500"/>
                  <a:pt x="7243" y="2500"/>
                  <a:pt x="7243" y="2500"/>
                </a:cubicBezTo>
                <a:cubicBezTo>
                  <a:pt x="6856" y="2665"/>
                  <a:pt x="6480" y="2864"/>
                  <a:pt x="6116" y="3076"/>
                </a:cubicBezTo>
                <a:cubicBezTo>
                  <a:pt x="4602" y="1949"/>
                  <a:pt x="4602" y="1949"/>
                  <a:pt x="4602" y="1949"/>
                </a:cubicBezTo>
                <a:cubicBezTo>
                  <a:pt x="3533" y="2806"/>
                  <a:pt x="3533" y="2806"/>
                  <a:pt x="3533" y="2806"/>
                </a:cubicBezTo>
                <a:cubicBezTo>
                  <a:pt x="4297" y="4531"/>
                  <a:pt x="4297" y="4531"/>
                  <a:pt x="4297" y="4531"/>
                </a:cubicBezTo>
                <a:cubicBezTo>
                  <a:pt x="4027" y="4813"/>
                  <a:pt x="3780" y="5107"/>
                  <a:pt x="3557" y="5412"/>
                </a:cubicBezTo>
                <a:cubicBezTo>
                  <a:pt x="1726" y="4930"/>
                  <a:pt x="1726" y="4930"/>
                  <a:pt x="1726" y="4930"/>
                </a:cubicBezTo>
                <a:cubicBezTo>
                  <a:pt x="1045" y="6128"/>
                  <a:pt x="1045" y="6128"/>
                  <a:pt x="1045" y="6128"/>
                </a:cubicBezTo>
                <a:cubicBezTo>
                  <a:pt x="2418" y="7443"/>
                  <a:pt x="2418" y="7443"/>
                  <a:pt x="2418" y="7443"/>
                </a:cubicBezTo>
                <a:cubicBezTo>
                  <a:pt x="2254" y="7842"/>
                  <a:pt x="2125" y="8241"/>
                  <a:pt x="2031" y="8652"/>
                </a:cubicBezTo>
                <a:cubicBezTo>
                  <a:pt x="153" y="8922"/>
                  <a:pt x="153" y="8922"/>
                  <a:pt x="153" y="8922"/>
                </a:cubicBezTo>
                <a:cubicBezTo>
                  <a:pt x="0" y="10295"/>
                  <a:pt x="0" y="10295"/>
                  <a:pt x="0" y="10295"/>
                </a:cubicBezTo>
                <a:cubicBezTo>
                  <a:pt x="1773" y="10964"/>
                  <a:pt x="1773" y="10964"/>
                  <a:pt x="1773" y="10964"/>
                </a:cubicBezTo>
                <a:cubicBezTo>
                  <a:pt x="1773" y="11352"/>
                  <a:pt x="1808" y="11739"/>
                  <a:pt x="1867" y="12115"/>
                </a:cubicBezTo>
                <a:cubicBezTo>
                  <a:pt x="200" y="13089"/>
                  <a:pt x="200" y="13089"/>
                  <a:pt x="200" y="13089"/>
                </a:cubicBezTo>
                <a:cubicBezTo>
                  <a:pt x="575" y="14404"/>
                  <a:pt x="575" y="14404"/>
                  <a:pt x="575" y="14404"/>
                </a:cubicBezTo>
                <a:cubicBezTo>
                  <a:pt x="2489" y="14357"/>
                  <a:pt x="2489" y="14357"/>
                  <a:pt x="2489" y="14357"/>
                </a:cubicBezTo>
                <a:cubicBezTo>
                  <a:pt x="2665" y="14756"/>
                  <a:pt x="2853" y="15132"/>
                  <a:pt x="3076" y="15496"/>
                </a:cubicBezTo>
                <a:cubicBezTo>
                  <a:pt x="1949" y="17010"/>
                  <a:pt x="1949" y="17010"/>
                  <a:pt x="1949" y="17010"/>
                </a:cubicBezTo>
                <a:cubicBezTo>
                  <a:pt x="2806" y="18078"/>
                  <a:pt x="2806" y="18078"/>
                  <a:pt x="2806" y="18078"/>
                </a:cubicBezTo>
                <a:cubicBezTo>
                  <a:pt x="4531" y="17303"/>
                  <a:pt x="4531" y="17303"/>
                  <a:pt x="4531" y="17303"/>
                </a:cubicBezTo>
                <a:cubicBezTo>
                  <a:pt x="4813" y="17573"/>
                  <a:pt x="5107" y="17820"/>
                  <a:pt x="5412" y="18055"/>
                </a:cubicBezTo>
                <a:cubicBezTo>
                  <a:pt x="4930" y="19886"/>
                  <a:pt x="4930" y="19886"/>
                  <a:pt x="4930" y="19886"/>
                </a:cubicBezTo>
                <a:cubicBezTo>
                  <a:pt x="6128" y="20555"/>
                  <a:pt x="6128" y="20555"/>
                  <a:pt x="6128" y="20555"/>
                </a:cubicBezTo>
                <a:cubicBezTo>
                  <a:pt x="7443" y="19193"/>
                  <a:pt x="7443" y="19193"/>
                  <a:pt x="7443" y="19193"/>
                </a:cubicBezTo>
                <a:cubicBezTo>
                  <a:pt x="7830" y="19346"/>
                  <a:pt x="8241" y="19475"/>
                  <a:pt x="8652" y="19581"/>
                </a:cubicBezTo>
                <a:cubicBezTo>
                  <a:pt x="8922" y="21447"/>
                  <a:pt x="8922" y="21447"/>
                  <a:pt x="8922" y="21447"/>
                </a:cubicBezTo>
                <a:cubicBezTo>
                  <a:pt x="10283" y="21600"/>
                  <a:pt x="10283" y="21600"/>
                  <a:pt x="10283" y="21600"/>
                </a:cubicBezTo>
                <a:cubicBezTo>
                  <a:pt x="10964" y="19839"/>
                  <a:pt x="10964" y="19839"/>
                  <a:pt x="10964" y="19839"/>
                </a:cubicBezTo>
                <a:cubicBezTo>
                  <a:pt x="11352" y="19827"/>
                  <a:pt x="11739" y="19804"/>
                  <a:pt x="12115" y="19745"/>
                </a:cubicBezTo>
                <a:cubicBezTo>
                  <a:pt x="13077" y="21400"/>
                  <a:pt x="13077" y="21400"/>
                  <a:pt x="13077" y="21400"/>
                </a:cubicBezTo>
                <a:cubicBezTo>
                  <a:pt x="14404" y="21025"/>
                  <a:pt x="14404" y="21025"/>
                  <a:pt x="14404" y="21025"/>
                </a:cubicBezTo>
                <a:cubicBezTo>
                  <a:pt x="14357" y="19111"/>
                  <a:pt x="14357" y="19111"/>
                  <a:pt x="14357" y="19111"/>
                </a:cubicBezTo>
                <a:cubicBezTo>
                  <a:pt x="14744" y="18947"/>
                  <a:pt x="15132" y="18747"/>
                  <a:pt x="15484" y="18536"/>
                </a:cubicBezTo>
                <a:cubicBezTo>
                  <a:pt x="16998" y="19663"/>
                  <a:pt x="16998" y="19663"/>
                  <a:pt x="16998" y="19663"/>
                </a:cubicBezTo>
                <a:cubicBezTo>
                  <a:pt x="18078" y="18806"/>
                  <a:pt x="18078" y="18806"/>
                  <a:pt x="18078" y="18806"/>
                </a:cubicBezTo>
                <a:cubicBezTo>
                  <a:pt x="17303" y="17080"/>
                  <a:pt x="17303" y="17080"/>
                  <a:pt x="17303" y="17080"/>
                </a:cubicBezTo>
                <a:cubicBezTo>
                  <a:pt x="17573" y="16799"/>
                  <a:pt x="17820" y="16505"/>
                  <a:pt x="18055" y="16200"/>
                </a:cubicBezTo>
                <a:cubicBezTo>
                  <a:pt x="19886" y="16670"/>
                  <a:pt x="19886" y="16670"/>
                  <a:pt x="19886" y="16670"/>
                </a:cubicBezTo>
                <a:cubicBezTo>
                  <a:pt x="20555" y="15472"/>
                  <a:pt x="20555" y="15472"/>
                  <a:pt x="20555" y="15472"/>
                </a:cubicBezTo>
                <a:cubicBezTo>
                  <a:pt x="19193" y="14169"/>
                  <a:pt x="19193" y="14169"/>
                  <a:pt x="19193" y="14169"/>
                </a:cubicBezTo>
                <a:cubicBezTo>
                  <a:pt x="19346" y="13770"/>
                  <a:pt x="19475" y="13371"/>
                  <a:pt x="19581" y="12960"/>
                </a:cubicBezTo>
                <a:lnTo>
                  <a:pt x="21447" y="12678"/>
                </a:lnTo>
                <a:close/>
                <a:moveTo>
                  <a:pt x="12690" y="17491"/>
                </a:moveTo>
                <a:cubicBezTo>
                  <a:pt x="8992" y="18536"/>
                  <a:pt x="5153" y="16388"/>
                  <a:pt x="4109" y="12690"/>
                </a:cubicBezTo>
                <a:cubicBezTo>
                  <a:pt x="3076" y="9004"/>
                  <a:pt x="5224" y="5153"/>
                  <a:pt x="8910" y="4120"/>
                </a:cubicBezTo>
                <a:cubicBezTo>
                  <a:pt x="12608" y="3076"/>
                  <a:pt x="16447" y="5224"/>
                  <a:pt x="17491" y="8922"/>
                </a:cubicBezTo>
                <a:cubicBezTo>
                  <a:pt x="18536" y="12608"/>
                  <a:pt x="16388" y="16447"/>
                  <a:pt x="12690" y="17491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t">
            <a:noAutofit/>
          </a:bodyPr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7" name="Shape 11"/>
          <p:cNvSpPr/>
          <p:nvPr/>
        </p:nvSpPr>
        <p:spPr>
          <a:xfrm>
            <a:off x="4950148" y="2675913"/>
            <a:ext cx="993530" cy="993530"/>
          </a:xfrm>
          <a:prstGeom prst="gear9">
            <a:avLst>
              <a:gd name="adj1" fmla="val 12347"/>
              <a:gd name="adj2" fmla="val 1763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Shape 13"/>
          <p:cNvSpPr/>
          <p:nvPr/>
        </p:nvSpPr>
        <p:spPr>
          <a:xfrm>
            <a:off x="6416270" y="2372375"/>
            <a:ext cx="786897" cy="786897"/>
          </a:xfrm>
          <a:prstGeom prst="gear9">
            <a:avLst>
              <a:gd name="adj1" fmla="val 12347"/>
              <a:gd name="adj2" fmla="val 1763"/>
            </a:avLst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Shape 3420"/>
          <p:cNvSpPr/>
          <p:nvPr/>
        </p:nvSpPr>
        <p:spPr>
          <a:xfrm>
            <a:off x="4120300" y="2394741"/>
            <a:ext cx="649064" cy="649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85" y="18154"/>
                </a:moveTo>
                <a:cubicBezTo>
                  <a:pt x="15212" y="17860"/>
                  <a:pt x="14498" y="17860"/>
                  <a:pt x="13868" y="18154"/>
                </a:cubicBezTo>
                <a:cubicBezTo>
                  <a:pt x="12775" y="18574"/>
                  <a:pt x="12145" y="19625"/>
                  <a:pt x="12229" y="20760"/>
                </a:cubicBezTo>
                <a:cubicBezTo>
                  <a:pt x="12271" y="21012"/>
                  <a:pt x="12313" y="21264"/>
                  <a:pt x="12397" y="21474"/>
                </a:cubicBezTo>
                <a:cubicBezTo>
                  <a:pt x="11851" y="21558"/>
                  <a:pt x="11346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296" y="21600"/>
                  <a:pt x="9749" y="21558"/>
                  <a:pt x="9245" y="21474"/>
                </a:cubicBezTo>
                <a:cubicBezTo>
                  <a:pt x="9455" y="20844"/>
                  <a:pt x="9455" y="20171"/>
                  <a:pt x="9203" y="19541"/>
                </a:cubicBezTo>
                <a:cubicBezTo>
                  <a:pt x="8909" y="18911"/>
                  <a:pt x="8405" y="18406"/>
                  <a:pt x="7774" y="18154"/>
                </a:cubicBezTo>
                <a:cubicBezTo>
                  <a:pt x="7102" y="17860"/>
                  <a:pt x="6388" y="17860"/>
                  <a:pt x="5757" y="18154"/>
                </a:cubicBezTo>
                <a:cubicBezTo>
                  <a:pt x="5379" y="18280"/>
                  <a:pt x="5043" y="18532"/>
                  <a:pt x="4749" y="18868"/>
                </a:cubicBezTo>
                <a:cubicBezTo>
                  <a:pt x="4581" y="19037"/>
                  <a:pt x="4454" y="19247"/>
                  <a:pt x="4370" y="19457"/>
                </a:cubicBezTo>
                <a:cubicBezTo>
                  <a:pt x="3950" y="19163"/>
                  <a:pt x="3530" y="18826"/>
                  <a:pt x="3152" y="18448"/>
                </a:cubicBezTo>
                <a:cubicBezTo>
                  <a:pt x="3152" y="18448"/>
                  <a:pt x="3152" y="18448"/>
                  <a:pt x="3152" y="18448"/>
                </a:cubicBezTo>
                <a:cubicBezTo>
                  <a:pt x="2774" y="18070"/>
                  <a:pt x="2437" y="17650"/>
                  <a:pt x="2143" y="17230"/>
                </a:cubicBezTo>
                <a:cubicBezTo>
                  <a:pt x="2732" y="16977"/>
                  <a:pt x="3194" y="16473"/>
                  <a:pt x="3488" y="15843"/>
                </a:cubicBezTo>
                <a:cubicBezTo>
                  <a:pt x="3740" y="15212"/>
                  <a:pt x="3740" y="14498"/>
                  <a:pt x="3488" y="13826"/>
                </a:cubicBezTo>
                <a:cubicBezTo>
                  <a:pt x="3026" y="12775"/>
                  <a:pt x="1975" y="12145"/>
                  <a:pt x="840" y="12229"/>
                </a:cubicBezTo>
                <a:cubicBezTo>
                  <a:pt x="588" y="12229"/>
                  <a:pt x="336" y="12271"/>
                  <a:pt x="126" y="12355"/>
                </a:cubicBezTo>
                <a:cubicBezTo>
                  <a:pt x="42" y="11851"/>
                  <a:pt x="0" y="11346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254"/>
                  <a:pt x="42" y="9749"/>
                  <a:pt x="126" y="9203"/>
                </a:cubicBezTo>
                <a:cubicBezTo>
                  <a:pt x="756" y="9455"/>
                  <a:pt x="1429" y="9455"/>
                  <a:pt x="2059" y="9203"/>
                </a:cubicBezTo>
                <a:cubicBezTo>
                  <a:pt x="2689" y="8909"/>
                  <a:pt x="3194" y="8405"/>
                  <a:pt x="3488" y="7774"/>
                </a:cubicBezTo>
                <a:cubicBezTo>
                  <a:pt x="3908" y="6682"/>
                  <a:pt x="3614" y="5505"/>
                  <a:pt x="2732" y="4749"/>
                </a:cubicBezTo>
                <a:cubicBezTo>
                  <a:pt x="2563" y="4581"/>
                  <a:pt x="2353" y="4454"/>
                  <a:pt x="2143" y="4370"/>
                </a:cubicBezTo>
                <a:cubicBezTo>
                  <a:pt x="2437" y="3908"/>
                  <a:pt x="2774" y="3530"/>
                  <a:pt x="3152" y="3152"/>
                </a:cubicBezTo>
                <a:cubicBezTo>
                  <a:pt x="3152" y="3152"/>
                  <a:pt x="3152" y="3152"/>
                  <a:pt x="3152" y="3152"/>
                </a:cubicBezTo>
                <a:cubicBezTo>
                  <a:pt x="3530" y="2774"/>
                  <a:pt x="3950" y="2437"/>
                  <a:pt x="4370" y="2101"/>
                </a:cubicBezTo>
                <a:cubicBezTo>
                  <a:pt x="4623" y="2732"/>
                  <a:pt x="5127" y="3194"/>
                  <a:pt x="5757" y="3446"/>
                </a:cubicBezTo>
                <a:cubicBezTo>
                  <a:pt x="5925" y="3530"/>
                  <a:pt x="6093" y="3572"/>
                  <a:pt x="6261" y="3614"/>
                </a:cubicBezTo>
                <a:cubicBezTo>
                  <a:pt x="6766" y="3698"/>
                  <a:pt x="7270" y="3656"/>
                  <a:pt x="7774" y="3446"/>
                </a:cubicBezTo>
                <a:cubicBezTo>
                  <a:pt x="7774" y="3446"/>
                  <a:pt x="7774" y="3446"/>
                  <a:pt x="7774" y="3446"/>
                </a:cubicBezTo>
                <a:cubicBezTo>
                  <a:pt x="8825" y="3026"/>
                  <a:pt x="9497" y="1975"/>
                  <a:pt x="9371" y="798"/>
                </a:cubicBezTo>
                <a:cubicBezTo>
                  <a:pt x="9371" y="714"/>
                  <a:pt x="9371" y="630"/>
                  <a:pt x="9329" y="546"/>
                </a:cubicBezTo>
                <a:cubicBezTo>
                  <a:pt x="9329" y="378"/>
                  <a:pt x="9287" y="252"/>
                  <a:pt x="9245" y="84"/>
                </a:cubicBezTo>
                <a:cubicBezTo>
                  <a:pt x="9749" y="42"/>
                  <a:pt x="10296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1346" y="0"/>
                  <a:pt x="11851" y="42"/>
                  <a:pt x="12397" y="84"/>
                </a:cubicBezTo>
                <a:cubicBezTo>
                  <a:pt x="12145" y="714"/>
                  <a:pt x="12145" y="1429"/>
                  <a:pt x="12439" y="2017"/>
                </a:cubicBezTo>
                <a:cubicBezTo>
                  <a:pt x="12691" y="2689"/>
                  <a:pt x="13195" y="3194"/>
                  <a:pt x="13868" y="3446"/>
                </a:cubicBezTo>
                <a:cubicBezTo>
                  <a:pt x="14498" y="3740"/>
                  <a:pt x="15212" y="3740"/>
                  <a:pt x="15885" y="3446"/>
                </a:cubicBezTo>
                <a:cubicBezTo>
                  <a:pt x="15885" y="3446"/>
                  <a:pt x="15885" y="3446"/>
                  <a:pt x="15885" y="3446"/>
                </a:cubicBezTo>
                <a:cubicBezTo>
                  <a:pt x="16263" y="3320"/>
                  <a:pt x="16599" y="3068"/>
                  <a:pt x="16851" y="2732"/>
                </a:cubicBezTo>
                <a:cubicBezTo>
                  <a:pt x="17019" y="2563"/>
                  <a:pt x="17146" y="2353"/>
                  <a:pt x="17272" y="2101"/>
                </a:cubicBezTo>
                <a:cubicBezTo>
                  <a:pt x="17692" y="2437"/>
                  <a:pt x="18070" y="2774"/>
                  <a:pt x="18448" y="3152"/>
                </a:cubicBezTo>
                <a:cubicBezTo>
                  <a:pt x="18448" y="3152"/>
                  <a:pt x="18448" y="3152"/>
                  <a:pt x="18448" y="3152"/>
                </a:cubicBezTo>
                <a:cubicBezTo>
                  <a:pt x="18826" y="3530"/>
                  <a:pt x="19163" y="3908"/>
                  <a:pt x="19499" y="4370"/>
                </a:cubicBezTo>
                <a:cubicBezTo>
                  <a:pt x="18868" y="4623"/>
                  <a:pt x="18406" y="5127"/>
                  <a:pt x="18154" y="5757"/>
                </a:cubicBezTo>
                <a:cubicBezTo>
                  <a:pt x="17860" y="6388"/>
                  <a:pt x="17860" y="7102"/>
                  <a:pt x="18154" y="7774"/>
                </a:cubicBezTo>
                <a:cubicBezTo>
                  <a:pt x="18574" y="8825"/>
                  <a:pt x="19667" y="9455"/>
                  <a:pt x="20802" y="9371"/>
                </a:cubicBezTo>
                <a:cubicBezTo>
                  <a:pt x="21054" y="9371"/>
                  <a:pt x="21264" y="9287"/>
                  <a:pt x="21516" y="9203"/>
                </a:cubicBezTo>
                <a:cubicBezTo>
                  <a:pt x="21600" y="9749"/>
                  <a:pt x="21600" y="1025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1346"/>
                  <a:pt x="21600" y="11851"/>
                  <a:pt x="21516" y="12355"/>
                </a:cubicBezTo>
                <a:cubicBezTo>
                  <a:pt x="20886" y="12145"/>
                  <a:pt x="20213" y="12145"/>
                  <a:pt x="19583" y="12397"/>
                </a:cubicBezTo>
                <a:cubicBezTo>
                  <a:pt x="18911" y="12691"/>
                  <a:pt x="18406" y="13195"/>
                  <a:pt x="18154" y="13826"/>
                </a:cubicBezTo>
                <a:cubicBezTo>
                  <a:pt x="17692" y="14876"/>
                  <a:pt x="17986" y="16095"/>
                  <a:pt x="18868" y="16851"/>
                </a:cubicBezTo>
                <a:cubicBezTo>
                  <a:pt x="19079" y="17019"/>
                  <a:pt x="19247" y="17146"/>
                  <a:pt x="19499" y="17230"/>
                </a:cubicBezTo>
                <a:cubicBezTo>
                  <a:pt x="19163" y="17650"/>
                  <a:pt x="18826" y="18070"/>
                  <a:pt x="18448" y="18448"/>
                </a:cubicBezTo>
                <a:cubicBezTo>
                  <a:pt x="18448" y="18448"/>
                  <a:pt x="18448" y="18448"/>
                  <a:pt x="18448" y="18448"/>
                </a:cubicBezTo>
                <a:cubicBezTo>
                  <a:pt x="18070" y="18826"/>
                  <a:pt x="17692" y="19163"/>
                  <a:pt x="17272" y="19457"/>
                </a:cubicBezTo>
                <a:cubicBezTo>
                  <a:pt x="16977" y="18868"/>
                  <a:pt x="16473" y="18406"/>
                  <a:pt x="15885" y="1815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57150" cap="flat">
            <a:noFill/>
            <a:prstDash val="solid"/>
            <a:round/>
          </a:ln>
          <a:effectLst/>
        </p:spPr>
        <p:txBody>
          <a:bodyPr wrap="square" lIns="34289" tIns="34289" rIns="34289" bIns="34289" numCol="1" anchor="t">
            <a:noAutofit/>
          </a:bodyPr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0" name="Shape 3420"/>
          <p:cNvSpPr/>
          <p:nvPr/>
        </p:nvSpPr>
        <p:spPr>
          <a:xfrm>
            <a:off x="6118970" y="3224950"/>
            <a:ext cx="414156" cy="414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85" y="18154"/>
                </a:moveTo>
                <a:cubicBezTo>
                  <a:pt x="15212" y="17860"/>
                  <a:pt x="14498" y="17860"/>
                  <a:pt x="13868" y="18154"/>
                </a:cubicBezTo>
                <a:cubicBezTo>
                  <a:pt x="12775" y="18574"/>
                  <a:pt x="12145" y="19625"/>
                  <a:pt x="12229" y="20760"/>
                </a:cubicBezTo>
                <a:cubicBezTo>
                  <a:pt x="12271" y="21012"/>
                  <a:pt x="12313" y="21264"/>
                  <a:pt x="12397" y="21474"/>
                </a:cubicBezTo>
                <a:cubicBezTo>
                  <a:pt x="11851" y="21558"/>
                  <a:pt x="11346" y="21600"/>
                  <a:pt x="10800" y="21600"/>
                </a:cubicBezTo>
                <a:cubicBezTo>
                  <a:pt x="10800" y="21600"/>
                  <a:pt x="10800" y="21600"/>
                  <a:pt x="10800" y="21600"/>
                </a:cubicBezTo>
                <a:cubicBezTo>
                  <a:pt x="10296" y="21600"/>
                  <a:pt x="9749" y="21558"/>
                  <a:pt x="9245" y="21474"/>
                </a:cubicBezTo>
                <a:cubicBezTo>
                  <a:pt x="9455" y="20844"/>
                  <a:pt x="9455" y="20171"/>
                  <a:pt x="9203" y="19541"/>
                </a:cubicBezTo>
                <a:cubicBezTo>
                  <a:pt x="8909" y="18911"/>
                  <a:pt x="8405" y="18406"/>
                  <a:pt x="7774" y="18154"/>
                </a:cubicBezTo>
                <a:cubicBezTo>
                  <a:pt x="7102" y="17860"/>
                  <a:pt x="6388" y="17860"/>
                  <a:pt x="5757" y="18154"/>
                </a:cubicBezTo>
                <a:cubicBezTo>
                  <a:pt x="5379" y="18280"/>
                  <a:pt x="5043" y="18532"/>
                  <a:pt x="4749" y="18868"/>
                </a:cubicBezTo>
                <a:cubicBezTo>
                  <a:pt x="4581" y="19037"/>
                  <a:pt x="4454" y="19247"/>
                  <a:pt x="4370" y="19457"/>
                </a:cubicBezTo>
                <a:cubicBezTo>
                  <a:pt x="3950" y="19163"/>
                  <a:pt x="3530" y="18826"/>
                  <a:pt x="3152" y="18448"/>
                </a:cubicBezTo>
                <a:cubicBezTo>
                  <a:pt x="3152" y="18448"/>
                  <a:pt x="3152" y="18448"/>
                  <a:pt x="3152" y="18448"/>
                </a:cubicBezTo>
                <a:cubicBezTo>
                  <a:pt x="2774" y="18070"/>
                  <a:pt x="2437" y="17650"/>
                  <a:pt x="2143" y="17230"/>
                </a:cubicBezTo>
                <a:cubicBezTo>
                  <a:pt x="2732" y="16977"/>
                  <a:pt x="3194" y="16473"/>
                  <a:pt x="3488" y="15843"/>
                </a:cubicBezTo>
                <a:cubicBezTo>
                  <a:pt x="3740" y="15212"/>
                  <a:pt x="3740" y="14498"/>
                  <a:pt x="3488" y="13826"/>
                </a:cubicBezTo>
                <a:cubicBezTo>
                  <a:pt x="3026" y="12775"/>
                  <a:pt x="1975" y="12145"/>
                  <a:pt x="840" y="12229"/>
                </a:cubicBezTo>
                <a:cubicBezTo>
                  <a:pt x="588" y="12229"/>
                  <a:pt x="336" y="12271"/>
                  <a:pt x="126" y="12355"/>
                </a:cubicBezTo>
                <a:cubicBezTo>
                  <a:pt x="42" y="11851"/>
                  <a:pt x="0" y="11346"/>
                  <a:pt x="0" y="10800"/>
                </a:cubicBezTo>
                <a:cubicBezTo>
                  <a:pt x="0" y="10800"/>
                  <a:pt x="0" y="10800"/>
                  <a:pt x="0" y="10800"/>
                </a:cubicBezTo>
                <a:cubicBezTo>
                  <a:pt x="0" y="10254"/>
                  <a:pt x="42" y="9749"/>
                  <a:pt x="126" y="9203"/>
                </a:cubicBezTo>
                <a:cubicBezTo>
                  <a:pt x="756" y="9455"/>
                  <a:pt x="1429" y="9455"/>
                  <a:pt x="2059" y="9203"/>
                </a:cubicBezTo>
                <a:cubicBezTo>
                  <a:pt x="2689" y="8909"/>
                  <a:pt x="3194" y="8405"/>
                  <a:pt x="3488" y="7774"/>
                </a:cubicBezTo>
                <a:cubicBezTo>
                  <a:pt x="3908" y="6682"/>
                  <a:pt x="3614" y="5505"/>
                  <a:pt x="2732" y="4749"/>
                </a:cubicBezTo>
                <a:cubicBezTo>
                  <a:pt x="2563" y="4581"/>
                  <a:pt x="2353" y="4454"/>
                  <a:pt x="2143" y="4370"/>
                </a:cubicBezTo>
                <a:cubicBezTo>
                  <a:pt x="2437" y="3908"/>
                  <a:pt x="2774" y="3530"/>
                  <a:pt x="3152" y="3152"/>
                </a:cubicBezTo>
                <a:cubicBezTo>
                  <a:pt x="3152" y="3152"/>
                  <a:pt x="3152" y="3152"/>
                  <a:pt x="3152" y="3152"/>
                </a:cubicBezTo>
                <a:cubicBezTo>
                  <a:pt x="3530" y="2774"/>
                  <a:pt x="3950" y="2437"/>
                  <a:pt x="4370" y="2101"/>
                </a:cubicBezTo>
                <a:cubicBezTo>
                  <a:pt x="4623" y="2732"/>
                  <a:pt x="5127" y="3194"/>
                  <a:pt x="5757" y="3446"/>
                </a:cubicBezTo>
                <a:cubicBezTo>
                  <a:pt x="5925" y="3530"/>
                  <a:pt x="6093" y="3572"/>
                  <a:pt x="6261" y="3614"/>
                </a:cubicBezTo>
                <a:cubicBezTo>
                  <a:pt x="6766" y="3698"/>
                  <a:pt x="7270" y="3656"/>
                  <a:pt x="7774" y="3446"/>
                </a:cubicBezTo>
                <a:cubicBezTo>
                  <a:pt x="7774" y="3446"/>
                  <a:pt x="7774" y="3446"/>
                  <a:pt x="7774" y="3446"/>
                </a:cubicBezTo>
                <a:cubicBezTo>
                  <a:pt x="8825" y="3026"/>
                  <a:pt x="9497" y="1975"/>
                  <a:pt x="9371" y="798"/>
                </a:cubicBezTo>
                <a:cubicBezTo>
                  <a:pt x="9371" y="714"/>
                  <a:pt x="9371" y="630"/>
                  <a:pt x="9329" y="546"/>
                </a:cubicBezTo>
                <a:cubicBezTo>
                  <a:pt x="9329" y="378"/>
                  <a:pt x="9287" y="252"/>
                  <a:pt x="9245" y="84"/>
                </a:cubicBezTo>
                <a:cubicBezTo>
                  <a:pt x="9749" y="42"/>
                  <a:pt x="10296" y="0"/>
                  <a:pt x="10800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11346" y="0"/>
                  <a:pt x="11851" y="42"/>
                  <a:pt x="12397" y="84"/>
                </a:cubicBezTo>
                <a:cubicBezTo>
                  <a:pt x="12145" y="714"/>
                  <a:pt x="12145" y="1429"/>
                  <a:pt x="12439" y="2017"/>
                </a:cubicBezTo>
                <a:cubicBezTo>
                  <a:pt x="12691" y="2689"/>
                  <a:pt x="13195" y="3194"/>
                  <a:pt x="13868" y="3446"/>
                </a:cubicBezTo>
                <a:cubicBezTo>
                  <a:pt x="14498" y="3740"/>
                  <a:pt x="15212" y="3740"/>
                  <a:pt x="15885" y="3446"/>
                </a:cubicBezTo>
                <a:cubicBezTo>
                  <a:pt x="15885" y="3446"/>
                  <a:pt x="15885" y="3446"/>
                  <a:pt x="15885" y="3446"/>
                </a:cubicBezTo>
                <a:cubicBezTo>
                  <a:pt x="16263" y="3320"/>
                  <a:pt x="16599" y="3068"/>
                  <a:pt x="16851" y="2732"/>
                </a:cubicBezTo>
                <a:cubicBezTo>
                  <a:pt x="17019" y="2563"/>
                  <a:pt x="17146" y="2353"/>
                  <a:pt x="17272" y="2101"/>
                </a:cubicBezTo>
                <a:cubicBezTo>
                  <a:pt x="17692" y="2437"/>
                  <a:pt x="18070" y="2774"/>
                  <a:pt x="18448" y="3152"/>
                </a:cubicBezTo>
                <a:cubicBezTo>
                  <a:pt x="18448" y="3152"/>
                  <a:pt x="18448" y="3152"/>
                  <a:pt x="18448" y="3152"/>
                </a:cubicBezTo>
                <a:cubicBezTo>
                  <a:pt x="18826" y="3530"/>
                  <a:pt x="19163" y="3908"/>
                  <a:pt x="19499" y="4370"/>
                </a:cubicBezTo>
                <a:cubicBezTo>
                  <a:pt x="18868" y="4623"/>
                  <a:pt x="18406" y="5127"/>
                  <a:pt x="18154" y="5757"/>
                </a:cubicBezTo>
                <a:cubicBezTo>
                  <a:pt x="17860" y="6388"/>
                  <a:pt x="17860" y="7102"/>
                  <a:pt x="18154" y="7774"/>
                </a:cubicBezTo>
                <a:cubicBezTo>
                  <a:pt x="18574" y="8825"/>
                  <a:pt x="19667" y="9455"/>
                  <a:pt x="20802" y="9371"/>
                </a:cubicBezTo>
                <a:cubicBezTo>
                  <a:pt x="21054" y="9371"/>
                  <a:pt x="21264" y="9287"/>
                  <a:pt x="21516" y="9203"/>
                </a:cubicBezTo>
                <a:cubicBezTo>
                  <a:pt x="21600" y="9749"/>
                  <a:pt x="21600" y="10254"/>
                  <a:pt x="21600" y="10800"/>
                </a:cubicBezTo>
                <a:cubicBezTo>
                  <a:pt x="21600" y="10800"/>
                  <a:pt x="21600" y="10800"/>
                  <a:pt x="21600" y="10800"/>
                </a:cubicBezTo>
                <a:cubicBezTo>
                  <a:pt x="21600" y="11346"/>
                  <a:pt x="21600" y="11851"/>
                  <a:pt x="21516" y="12355"/>
                </a:cubicBezTo>
                <a:cubicBezTo>
                  <a:pt x="20886" y="12145"/>
                  <a:pt x="20213" y="12145"/>
                  <a:pt x="19583" y="12397"/>
                </a:cubicBezTo>
                <a:cubicBezTo>
                  <a:pt x="18911" y="12691"/>
                  <a:pt x="18406" y="13195"/>
                  <a:pt x="18154" y="13826"/>
                </a:cubicBezTo>
                <a:cubicBezTo>
                  <a:pt x="17692" y="14876"/>
                  <a:pt x="17986" y="16095"/>
                  <a:pt x="18868" y="16851"/>
                </a:cubicBezTo>
                <a:cubicBezTo>
                  <a:pt x="19079" y="17019"/>
                  <a:pt x="19247" y="17146"/>
                  <a:pt x="19499" y="17230"/>
                </a:cubicBezTo>
                <a:cubicBezTo>
                  <a:pt x="19163" y="17650"/>
                  <a:pt x="18826" y="18070"/>
                  <a:pt x="18448" y="18448"/>
                </a:cubicBezTo>
                <a:cubicBezTo>
                  <a:pt x="18448" y="18448"/>
                  <a:pt x="18448" y="18448"/>
                  <a:pt x="18448" y="18448"/>
                </a:cubicBezTo>
                <a:cubicBezTo>
                  <a:pt x="18070" y="18826"/>
                  <a:pt x="17692" y="19163"/>
                  <a:pt x="17272" y="19457"/>
                </a:cubicBezTo>
                <a:cubicBezTo>
                  <a:pt x="16977" y="18868"/>
                  <a:pt x="16473" y="18406"/>
                  <a:pt x="15885" y="1815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57150" cap="flat">
            <a:noFill/>
            <a:prstDash val="solid"/>
            <a:round/>
          </a:ln>
          <a:effectLst/>
        </p:spPr>
        <p:txBody>
          <a:bodyPr wrap="square" lIns="34289" tIns="34289" rIns="34289" bIns="34289" numCol="1" anchor="t">
            <a:noAutofit/>
          </a:bodyPr>
          <a:lstStyle/>
          <a:p>
            <a:endParaRPr sz="1350">
              <a:solidFill>
                <a:prstClr val="black"/>
              </a:solidFill>
            </a:endParaRPr>
          </a:p>
        </p:txBody>
      </p:sp>
      <p:sp>
        <p:nvSpPr>
          <p:cNvPr id="11" name="Freeform 195"/>
          <p:cNvSpPr>
            <a:spLocks noEditPoints="1"/>
          </p:cNvSpPr>
          <p:nvPr/>
        </p:nvSpPr>
        <p:spPr bwMode="auto">
          <a:xfrm>
            <a:off x="6167103" y="2230957"/>
            <a:ext cx="317890" cy="318932"/>
          </a:xfrm>
          <a:custGeom>
            <a:avLst/>
            <a:gdLst>
              <a:gd name="T0" fmla="*/ 130 w 305"/>
              <a:gd name="T1" fmla="*/ 71 h 306"/>
              <a:gd name="T2" fmla="*/ 92 w 305"/>
              <a:gd name="T3" fmla="*/ 92 h 306"/>
              <a:gd name="T4" fmla="*/ 70 w 305"/>
              <a:gd name="T5" fmla="*/ 130 h 306"/>
              <a:gd name="T6" fmla="*/ 70 w 305"/>
              <a:gd name="T7" fmla="*/ 175 h 306"/>
              <a:gd name="T8" fmla="*/ 92 w 305"/>
              <a:gd name="T9" fmla="*/ 213 h 306"/>
              <a:gd name="T10" fmla="*/ 130 w 305"/>
              <a:gd name="T11" fmla="*/ 236 h 306"/>
              <a:gd name="T12" fmla="*/ 176 w 305"/>
              <a:gd name="T13" fmla="*/ 236 h 306"/>
              <a:gd name="T14" fmla="*/ 214 w 305"/>
              <a:gd name="T15" fmla="*/ 213 h 306"/>
              <a:gd name="T16" fmla="*/ 236 w 305"/>
              <a:gd name="T17" fmla="*/ 175 h 306"/>
              <a:gd name="T18" fmla="*/ 236 w 305"/>
              <a:gd name="T19" fmla="*/ 130 h 306"/>
              <a:gd name="T20" fmla="*/ 214 w 305"/>
              <a:gd name="T21" fmla="*/ 92 h 306"/>
              <a:gd name="T22" fmla="*/ 176 w 305"/>
              <a:gd name="T23" fmla="*/ 71 h 306"/>
              <a:gd name="T24" fmla="*/ 134 w 305"/>
              <a:gd name="T25" fmla="*/ 0 h 306"/>
              <a:gd name="T26" fmla="*/ 172 w 305"/>
              <a:gd name="T27" fmla="*/ 30 h 306"/>
              <a:gd name="T28" fmla="*/ 212 w 305"/>
              <a:gd name="T29" fmla="*/ 12 h 306"/>
              <a:gd name="T30" fmla="*/ 231 w 305"/>
              <a:gd name="T31" fmla="*/ 56 h 306"/>
              <a:gd name="T32" fmla="*/ 249 w 305"/>
              <a:gd name="T33" fmla="*/ 75 h 306"/>
              <a:gd name="T34" fmla="*/ 295 w 305"/>
              <a:gd name="T35" fmla="*/ 93 h 306"/>
              <a:gd name="T36" fmla="*/ 275 w 305"/>
              <a:gd name="T37" fmla="*/ 133 h 306"/>
              <a:gd name="T38" fmla="*/ 305 w 305"/>
              <a:gd name="T39" fmla="*/ 171 h 306"/>
              <a:gd name="T40" fmla="*/ 269 w 305"/>
              <a:gd name="T41" fmla="*/ 198 h 306"/>
              <a:gd name="T42" fmla="*/ 275 w 305"/>
              <a:gd name="T43" fmla="*/ 246 h 306"/>
              <a:gd name="T44" fmla="*/ 240 w 305"/>
              <a:gd name="T45" fmla="*/ 241 h 306"/>
              <a:gd name="T46" fmla="*/ 245 w 305"/>
              <a:gd name="T47" fmla="*/ 276 h 306"/>
              <a:gd name="T48" fmla="*/ 198 w 305"/>
              <a:gd name="T49" fmla="*/ 268 h 306"/>
              <a:gd name="T50" fmla="*/ 172 w 305"/>
              <a:gd name="T51" fmla="*/ 306 h 306"/>
              <a:gd name="T52" fmla="*/ 134 w 305"/>
              <a:gd name="T53" fmla="*/ 275 h 306"/>
              <a:gd name="T54" fmla="*/ 93 w 305"/>
              <a:gd name="T55" fmla="*/ 295 h 306"/>
              <a:gd name="T56" fmla="*/ 75 w 305"/>
              <a:gd name="T57" fmla="*/ 250 h 306"/>
              <a:gd name="T58" fmla="*/ 56 w 305"/>
              <a:gd name="T59" fmla="*/ 230 h 306"/>
              <a:gd name="T60" fmla="*/ 11 w 305"/>
              <a:gd name="T61" fmla="*/ 213 h 306"/>
              <a:gd name="T62" fmla="*/ 30 w 305"/>
              <a:gd name="T63" fmla="*/ 171 h 306"/>
              <a:gd name="T64" fmla="*/ 0 w 305"/>
              <a:gd name="T65" fmla="*/ 133 h 306"/>
              <a:gd name="T66" fmla="*/ 37 w 305"/>
              <a:gd name="T67" fmla="*/ 109 h 306"/>
              <a:gd name="T68" fmla="*/ 30 w 305"/>
              <a:gd name="T69" fmla="*/ 60 h 306"/>
              <a:gd name="T70" fmla="*/ 64 w 305"/>
              <a:gd name="T71" fmla="*/ 65 h 306"/>
              <a:gd name="T72" fmla="*/ 59 w 305"/>
              <a:gd name="T73" fmla="*/ 30 h 306"/>
              <a:gd name="T74" fmla="*/ 107 w 305"/>
              <a:gd name="T75" fmla="*/ 38 h 306"/>
              <a:gd name="T76" fmla="*/ 134 w 305"/>
              <a:gd name="T77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5" h="306">
                <a:moveTo>
                  <a:pt x="152" y="67"/>
                </a:moveTo>
                <a:lnTo>
                  <a:pt x="130" y="71"/>
                </a:lnTo>
                <a:lnTo>
                  <a:pt x="109" y="78"/>
                </a:lnTo>
                <a:lnTo>
                  <a:pt x="92" y="92"/>
                </a:lnTo>
                <a:lnTo>
                  <a:pt x="79" y="110"/>
                </a:lnTo>
                <a:lnTo>
                  <a:pt x="70" y="130"/>
                </a:lnTo>
                <a:lnTo>
                  <a:pt x="67" y="153"/>
                </a:lnTo>
                <a:lnTo>
                  <a:pt x="70" y="175"/>
                </a:lnTo>
                <a:lnTo>
                  <a:pt x="79" y="196"/>
                </a:lnTo>
                <a:lnTo>
                  <a:pt x="92" y="213"/>
                </a:lnTo>
                <a:lnTo>
                  <a:pt x="109" y="228"/>
                </a:lnTo>
                <a:lnTo>
                  <a:pt x="130" y="236"/>
                </a:lnTo>
                <a:lnTo>
                  <a:pt x="152" y="240"/>
                </a:lnTo>
                <a:lnTo>
                  <a:pt x="176" y="236"/>
                </a:lnTo>
                <a:lnTo>
                  <a:pt x="197" y="228"/>
                </a:lnTo>
                <a:lnTo>
                  <a:pt x="214" y="213"/>
                </a:lnTo>
                <a:lnTo>
                  <a:pt x="227" y="196"/>
                </a:lnTo>
                <a:lnTo>
                  <a:pt x="236" y="175"/>
                </a:lnTo>
                <a:lnTo>
                  <a:pt x="238" y="153"/>
                </a:lnTo>
                <a:lnTo>
                  <a:pt x="236" y="130"/>
                </a:lnTo>
                <a:lnTo>
                  <a:pt x="227" y="110"/>
                </a:lnTo>
                <a:lnTo>
                  <a:pt x="214" y="92"/>
                </a:lnTo>
                <a:lnTo>
                  <a:pt x="197" y="78"/>
                </a:lnTo>
                <a:lnTo>
                  <a:pt x="176" y="71"/>
                </a:lnTo>
                <a:lnTo>
                  <a:pt x="152" y="67"/>
                </a:lnTo>
                <a:close/>
                <a:moveTo>
                  <a:pt x="134" y="0"/>
                </a:moveTo>
                <a:lnTo>
                  <a:pt x="172" y="0"/>
                </a:lnTo>
                <a:lnTo>
                  <a:pt x="172" y="30"/>
                </a:lnTo>
                <a:lnTo>
                  <a:pt x="198" y="38"/>
                </a:lnTo>
                <a:lnTo>
                  <a:pt x="212" y="12"/>
                </a:lnTo>
                <a:lnTo>
                  <a:pt x="245" y="30"/>
                </a:lnTo>
                <a:lnTo>
                  <a:pt x="231" y="56"/>
                </a:lnTo>
                <a:lnTo>
                  <a:pt x="240" y="65"/>
                </a:lnTo>
                <a:lnTo>
                  <a:pt x="249" y="75"/>
                </a:lnTo>
                <a:lnTo>
                  <a:pt x="275" y="60"/>
                </a:lnTo>
                <a:lnTo>
                  <a:pt x="295" y="93"/>
                </a:lnTo>
                <a:lnTo>
                  <a:pt x="269" y="109"/>
                </a:lnTo>
                <a:lnTo>
                  <a:pt x="275" y="133"/>
                </a:lnTo>
                <a:lnTo>
                  <a:pt x="305" y="133"/>
                </a:lnTo>
                <a:lnTo>
                  <a:pt x="305" y="171"/>
                </a:lnTo>
                <a:lnTo>
                  <a:pt x="275" y="171"/>
                </a:lnTo>
                <a:lnTo>
                  <a:pt x="269" y="198"/>
                </a:lnTo>
                <a:lnTo>
                  <a:pt x="295" y="213"/>
                </a:lnTo>
                <a:lnTo>
                  <a:pt x="275" y="246"/>
                </a:lnTo>
                <a:lnTo>
                  <a:pt x="249" y="230"/>
                </a:lnTo>
                <a:lnTo>
                  <a:pt x="240" y="241"/>
                </a:lnTo>
                <a:lnTo>
                  <a:pt x="231" y="250"/>
                </a:lnTo>
                <a:lnTo>
                  <a:pt x="245" y="276"/>
                </a:lnTo>
                <a:lnTo>
                  <a:pt x="212" y="295"/>
                </a:lnTo>
                <a:lnTo>
                  <a:pt x="198" y="268"/>
                </a:lnTo>
                <a:lnTo>
                  <a:pt x="172" y="275"/>
                </a:lnTo>
                <a:lnTo>
                  <a:pt x="172" y="306"/>
                </a:lnTo>
                <a:lnTo>
                  <a:pt x="134" y="306"/>
                </a:lnTo>
                <a:lnTo>
                  <a:pt x="134" y="275"/>
                </a:lnTo>
                <a:lnTo>
                  <a:pt x="107" y="268"/>
                </a:lnTo>
                <a:lnTo>
                  <a:pt x="93" y="295"/>
                </a:lnTo>
                <a:lnTo>
                  <a:pt x="59" y="276"/>
                </a:lnTo>
                <a:lnTo>
                  <a:pt x="75" y="250"/>
                </a:lnTo>
                <a:lnTo>
                  <a:pt x="64" y="241"/>
                </a:lnTo>
                <a:lnTo>
                  <a:pt x="56" y="230"/>
                </a:lnTo>
                <a:lnTo>
                  <a:pt x="30" y="246"/>
                </a:lnTo>
                <a:lnTo>
                  <a:pt x="11" y="213"/>
                </a:lnTo>
                <a:lnTo>
                  <a:pt x="37" y="198"/>
                </a:lnTo>
                <a:lnTo>
                  <a:pt x="30" y="171"/>
                </a:lnTo>
                <a:lnTo>
                  <a:pt x="0" y="171"/>
                </a:lnTo>
                <a:lnTo>
                  <a:pt x="0" y="133"/>
                </a:lnTo>
                <a:lnTo>
                  <a:pt x="30" y="133"/>
                </a:lnTo>
                <a:lnTo>
                  <a:pt x="37" y="109"/>
                </a:lnTo>
                <a:lnTo>
                  <a:pt x="11" y="93"/>
                </a:lnTo>
                <a:lnTo>
                  <a:pt x="30" y="60"/>
                </a:lnTo>
                <a:lnTo>
                  <a:pt x="56" y="75"/>
                </a:lnTo>
                <a:lnTo>
                  <a:pt x="64" y="65"/>
                </a:lnTo>
                <a:lnTo>
                  <a:pt x="75" y="56"/>
                </a:lnTo>
                <a:lnTo>
                  <a:pt x="59" y="30"/>
                </a:lnTo>
                <a:lnTo>
                  <a:pt x="93" y="12"/>
                </a:lnTo>
                <a:lnTo>
                  <a:pt x="107" y="38"/>
                </a:lnTo>
                <a:lnTo>
                  <a:pt x="134" y="30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Freeform 39"/>
          <p:cNvSpPr>
            <a:spLocks noEditPoints="1"/>
          </p:cNvSpPr>
          <p:nvPr/>
        </p:nvSpPr>
        <p:spPr bwMode="auto">
          <a:xfrm>
            <a:off x="4629704" y="1423929"/>
            <a:ext cx="1228187" cy="1229018"/>
          </a:xfrm>
          <a:custGeom>
            <a:avLst/>
            <a:gdLst>
              <a:gd name="T0" fmla="*/ 687 w 1480"/>
              <a:gd name="T1" fmla="*/ 411 h 1481"/>
              <a:gd name="T2" fmla="*/ 595 w 1480"/>
              <a:gd name="T3" fmla="*/ 439 h 1481"/>
              <a:gd name="T4" fmla="*/ 518 w 1480"/>
              <a:gd name="T5" fmla="*/ 490 h 1481"/>
              <a:gd name="T6" fmla="*/ 456 w 1480"/>
              <a:gd name="T7" fmla="*/ 559 h 1481"/>
              <a:gd name="T8" fmla="*/ 417 w 1480"/>
              <a:gd name="T9" fmla="*/ 644 h 1481"/>
              <a:gd name="T10" fmla="*/ 403 w 1480"/>
              <a:gd name="T11" fmla="*/ 740 h 1481"/>
              <a:gd name="T12" fmla="*/ 417 w 1480"/>
              <a:gd name="T13" fmla="*/ 837 h 1481"/>
              <a:gd name="T14" fmla="*/ 456 w 1480"/>
              <a:gd name="T15" fmla="*/ 920 h 1481"/>
              <a:gd name="T16" fmla="*/ 518 w 1480"/>
              <a:gd name="T17" fmla="*/ 991 h 1481"/>
              <a:gd name="T18" fmla="*/ 595 w 1480"/>
              <a:gd name="T19" fmla="*/ 1042 h 1481"/>
              <a:gd name="T20" fmla="*/ 687 w 1480"/>
              <a:gd name="T21" fmla="*/ 1068 h 1481"/>
              <a:gd name="T22" fmla="*/ 785 w 1480"/>
              <a:gd name="T23" fmla="*/ 1068 h 1481"/>
              <a:gd name="T24" fmla="*/ 875 w 1480"/>
              <a:gd name="T25" fmla="*/ 1042 h 1481"/>
              <a:gd name="T26" fmla="*/ 954 w 1480"/>
              <a:gd name="T27" fmla="*/ 991 h 1481"/>
              <a:gd name="T28" fmla="*/ 1014 w 1480"/>
              <a:gd name="T29" fmla="*/ 920 h 1481"/>
              <a:gd name="T30" fmla="*/ 1053 w 1480"/>
              <a:gd name="T31" fmla="*/ 837 h 1481"/>
              <a:gd name="T32" fmla="*/ 1068 w 1480"/>
              <a:gd name="T33" fmla="*/ 740 h 1481"/>
              <a:gd name="T34" fmla="*/ 1053 w 1480"/>
              <a:gd name="T35" fmla="*/ 644 h 1481"/>
              <a:gd name="T36" fmla="*/ 1014 w 1480"/>
              <a:gd name="T37" fmla="*/ 559 h 1481"/>
              <a:gd name="T38" fmla="*/ 954 w 1480"/>
              <a:gd name="T39" fmla="*/ 490 h 1481"/>
              <a:gd name="T40" fmla="*/ 875 w 1480"/>
              <a:gd name="T41" fmla="*/ 439 h 1481"/>
              <a:gd name="T42" fmla="*/ 785 w 1480"/>
              <a:gd name="T43" fmla="*/ 411 h 1481"/>
              <a:gd name="T44" fmla="*/ 576 w 1480"/>
              <a:gd name="T45" fmla="*/ 0 h 1481"/>
              <a:gd name="T46" fmla="*/ 896 w 1480"/>
              <a:gd name="T47" fmla="*/ 207 h 1481"/>
              <a:gd name="T48" fmla="*/ 998 w 1480"/>
              <a:gd name="T49" fmla="*/ 249 h 1481"/>
              <a:gd name="T50" fmla="*/ 1146 w 1480"/>
              <a:gd name="T51" fmla="*/ 101 h 1481"/>
              <a:gd name="T52" fmla="*/ 1357 w 1480"/>
              <a:gd name="T53" fmla="*/ 310 h 1481"/>
              <a:gd name="T54" fmla="*/ 1357 w 1480"/>
              <a:gd name="T55" fmla="*/ 344 h 1481"/>
              <a:gd name="T56" fmla="*/ 1251 w 1480"/>
              <a:gd name="T57" fmla="*/ 528 h 1481"/>
              <a:gd name="T58" fmla="*/ 1480 w 1480"/>
              <a:gd name="T59" fmla="*/ 584 h 1481"/>
              <a:gd name="T60" fmla="*/ 1457 w 1480"/>
              <a:gd name="T61" fmla="*/ 905 h 1481"/>
              <a:gd name="T62" fmla="*/ 1268 w 1480"/>
              <a:gd name="T63" fmla="*/ 905 h 1481"/>
              <a:gd name="T64" fmla="*/ 1225 w 1480"/>
              <a:gd name="T65" fmla="*/ 1004 h 1481"/>
              <a:gd name="T66" fmla="*/ 1374 w 1480"/>
              <a:gd name="T67" fmla="*/ 1153 h 1481"/>
              <a:gd name="T68" fmla="*/ 1146 w 1480"/>
              <a:gd name="T69" fmla="*/ 1380 h 1481"/>
              <a:gd name="T70" fmla="*/ 998 w 1480"/>
              <a:gd name="T71" fmla="*/ 1231 h 1481"/>
              <a:gd name="T72" fmla="*/ 904 w 1480"/>
              <a:gd name="T73" fmla="*/ 1271 h 1481"/>
              <a:gd name="T74" fmla="*/ 583 w 1480"/>
              <a:gd name="T75" fmla="*/ 1481 h 1481"/>
              <a:gd name="T76" fmla="*/ 530 w 1480"/>
              <a:gd name="T77" fmla="*/ 1257 h 1481"/>
              <a:gd name="T78" fmla="*/ 349 w 1480"/>
              <a:gd name="T79" fmla="*/ 1363 h 1481"/>
              <a:gd name="T80" fmla="*/ 315 w 1480"/>
              <a:gd name="T81" fmla="*/ 1363 h 1481"/>
              <a:gd name="T82" fmla="*/ 106 w 1480"/>
              <a:gd name="T83" fmla="*/ 1153 h 1481"/>
              <a:gd name="T84" fmla="*/ 248 w 1480"/>
              <a:gd name="T85" fmla="*/ 1009 h 1481"/>
              <a:gd name="T86" fmla="*/ 201 w 1480"/>
              <a:gd name="T87" fmla="*/ 897 h 1481"/>
              <a:gd name="T88" fmla="*/ 0 w 1480"/>
              <a:gd name="T89" fmla="*/ 576 h 1481"/>
              <a:gd name="T90" fmla="*/ 223 w 1480"/>
              <a:gd name="T91" fmla="*/ 522 h 1481"/>
              <a:gd name="T92" fmla="*/ 106 w 1480"/>
              <a:gd name="T93" fmla="*/ 327 h 1481"/>
              <a:gd name="T94" fmla="*/ 315 w 1480"/>
              <a:gd name="T95" fmla="*/ 117 h 1481"/>
              <a:gd name="T96" fmla="*/ 349 w 1480"/>
              <a:gd name="T97" fmla="*/ 117 h 1481"/>
              <a:gd name="T98" fmla="*/ 526 w 1480"/>
              <a:gd name="T99" fmla="*/ 224 h 1481"/>
              <a:gd name="T100" fmla="*/ 576 w 1480"/>
              <a:gd name="T101" fmla="*/ 0 h 1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80" h="1481">
                <a:moveTo>
                  <a:pt x="735" y="407"/>
                </a:moveTo>
                <a:lnTo>
                  <a:pt x="687" y="411"/>
                </a:lnTo>
                <a:lnTo>
                  <a:pt x="640" y="422"/>
                </a:lnTo>
                <a:lnTo>
                  <a:pt x="595" y="439"/>
                </a:lnTo>
                <a:lnTo>
                  <a:pt x="555" y="461"/>
                </a:lnTo>
                <a:lnTo>
                  <a:pt x="518" y="490"/>
                </a:lnTo>
                <a:lnTo>
                  <a:pt x="485" y="522"/>
                </a:lnTo>
                <a:lnTo>
                  <a:pt x="456" y="559"/>
                </a:lnTo>
                <a:lnTo>
                  <a:pt x="434" y="600"/>
                </a:lnTo>
                <a:lnTo>
                  <a:pt x="417" y="644"/>
                </a:lnTo>
                <a:lnTo>
                  <a:pt x="407" y="691"/>
                </a:lnTo>
                <a:lnTo>
                  <a:pt x="403" y="740"/>
                </a:lnTo>
                <a:lnTo>
                  <a:pt x="407" y="789"/>
                </a:lnTo>
                <a:lnTo>
                  <a:pt x="417" y="837"/>
                </a:lnTo>
                <a:lnTo>
                  <a:pt x="434" y="880"/>
                </a:lnTo>
                <a:lnTo>
                  <a:pt x="456" y="920"/>
                </a:lnTo>
                <a:lnTo>
                  <a:pt x="485" y="958"/>
                </a:lnTo>
                <a:lnTo>
                  <a:pt x="518" y="991"/>
                </a:lnTo>
                <a:lnTo>
                  <a:pt x="555" y="1019"/>
                </a:lnTo>
                <a:lnTo>
                  <a:pt x="595" y="1042"/>
                </a:lnTo>
                <a:lnTo>
                  <a:pt x="640" y="1058"/>
                </a:lnTo>
                <a:lnTo>
                  <a:pt x="687" y="1068"/>
                </a:lnTo>
                <a:lnTo>
                  <a:pt x="735" y="1072"/>
                </a:lnTo>
                <a:lnTo>
                  <a:pt x="785" y="1068"/>
                </a:lnTo>
                <a:lnTo>
                  <a:pt x="831" y="1058"/>
                </a:lnTo>
                <a:lnTo>
                  <a:pt x="875" y="1042"/>
                </a:lnTo>
                <a:lnTo>
                  <a:pt x="916" y="1019"/>
                </a:lnTo>
                <a:lnTo>
                  <a:pt x="954" y="991"/>
                </a:lnTo>
                <a:lnTo>
                  <a:pt x="987" y="958"/>
                </a:lnTo>
                <a:lnTo>
                  <a:pt x="1014" y="920"/>
                </a:lnTo>
                <a:lnTo>
                  <a:pt x="1038" y="880"/>
                </a:lnTo>
                <a:lnTo>
                  <a:pt x="1053" y="837"/>
                </a:lnTo>
                <a:lnTo>
                  <a:pt x="1064" y="789"/>
                </a:lnTo>
                <a:lnTo>
                  <a:pt x="1068" y="740"/>
                </a:lnTo>
                <a:lnTo>
                  <a:pt x="1064" y="691"/>
                </a:lnTo>
                <a:lnTo>
                  <a:pt x="1053" y="644"/>
                </a:lnTo>
                <a:lnTo>
                  <a:pt x="1038" y="600"/>
                </a:lnTo>
                <a:lnTo>
                  <a:pt x="1014" y="559"/>
                </a:lnTo>
                <a:lnTo>
                  <a:pt x="987" y="522"/>
                </a:lnTo>
                <a:lnTo>
                  <a:pt x="954" y="490"/>
                </a:lnTo>
                <a:lnTo>
                  <a:pt x="916" y="461"/>
                </a:lnTo>
                <a:lnTo>
                  <a:pt x="875" y="439"/>
                </a:lnTo>
                <a:lnTo>
                  <a:pt x="831" y="422"/>
                </a:lnTo>
                <a:lnTo>
                  <a:pt x="785" y="411"/>
                </a:lnTo>
                <a:lnTo>
                  <a:pt x="735" y="407"/>
                </a:lnTo>
                <a:close/>
                <a:moveTo>
                  <a:pt x="576" y="0"/>
                </a:moveTo>
                <a:lnTo>
                  <a:pt x="896" y="0"/>
                </a:lnTo>
                <a:lnTo>
                  <a:pt x="896" y="207"/>
                </a:lnTo>
                <a:lnTo>
                  <a:pt x="949" y="225"/>
                </a:lnTo>
                <a:lnTo>
                  <a:pt x="998" y="249"/>
                </a:lnTo>
                <a:lnTo>
                  <a:pt x="1131" y="117"/>
                </a:lnTo>
                <a:lnTo>
                  <a:pt x="1146" y="101"/>
                </a:lnTo>
                <a:lnTo>
                  <a:pt x="1163" y="117"/>
                </a:lnTo>
                <a:lnTo>
                  <a:pt x="1357" y="310"/>
                </a:lnTo>
                <a:lnTo>
                  <a:pt x="1374" y="327"/>
                </a:lnTo>
                <a:lnTo>
                  <a:pt x="1357" y="344"/>
                </a:lnTo>
                <a:lnTo>
                  <a:pt x="1225" y="475"/>
                </a:lnTo>
                <a:lnTo>
                  <a:pt x="1251" y="528"/>
                </a:lnTo>
                <a:lnTo>
                  <a:pt x="1271" y="584"/>
                </a:lnTo>
                <a:lnTo>
                  <a:pt x="1480" y="584"/>
                </a:lnTo>
                <a:lnTo>
                  <a:pt x="1480" y="905"/>
                </a:lnTo>
                <a:lnTo>
                  <a:pt x="1457" y="905"/>
                </a:lnTo>
                <a:lnTo>
                  <a:pt x="1457" y="905"/>
                </a:lnTo>
                <a:lnTo>
                  <a:pt x="1268" y="905"/>
                </a:lnTo>
                <a:lnTo>
                  <a:pt x="1250" y="956"/>
                </a:lnTo>
                <a:lnTo>
                  <a:pt x="1225" y="1004"/>
                </a:lnTo>
                <a:lnTo>
                  <a:pt x="1357" y="1136"/>
                </a:lnTo>
                <a:lnTo>
                  <a:pt x="1374" y="1153"/>
                </a:lnTo>
                <a:lnTo>
                  <a:pt x="1163" y="1363"/>
                </a:lnTo>
                <a:lnTo>
                  <a:pt x="1146" y="1380"/>
                </a:lnTo>
                <a:lnTo>
                  <a:pt x="1131" y="1363"/>
                </a:lnTo>
                <a:lnTo>
                  <a:pt x="998" y="1231"/>
                </a:lnTo>
                <a:lnTo>
                  <a:pt x="951" y="1253"/>
                </a:lnTo>
                <a:lnTo>
                  <a:pt x="904" y="1271"/>
                </a:lnTo>
                <a:lnTo>
                  <a:pt x="904" y="1481"/>
                </a:lnTo>
                <a:lnTo>
                  <a:pt x="583" y="1481"/>
                </a:lnTo>
                <a:lnTo>
                  <a:pt x="583" y="1275"/>
                </a:lnTo>
                <a:lnTo>
                  <a:pt x="530" y="1257"/>
                </a:lnTo>
                <a:lnTo>
                  <a:pt x="477" y="1233"/>
                </a:lnTo>
                <a:lnTo>
                  <a:pt x="349" y="1363"/>
                </a:lnTo>
                <a:lnTo>
                  <a:pt x="332" y="1380"/>
                </a:lnTo>
                <a:lnTo>
                  <a:pt x="315" y="1363"/>
                </a:lnTo>
                <a:lnTo>
                  <a:pt x="121" y="1169"/>
                </a:lnTo>
                <a:lnTo>
                  <a:pt x="106" y="1153"/>
                </a:lnTo>
                <a:lnTo>
                  <a:pt x="121" y="1136"/>
                </a:lnTo>
                <a:lnTo>
                  <a:pt x="248" y="1009"/>
                </a:lnTo>
                <a:lnTo>
                  <a:pt x="222" y="954"/>
                </a:lnTo>
                <a:lnTo>
                  <a:pt x="201" y="897"/>
                </a:lnTo>
                <a:lnTo>
                  <a:pt x="0" y="897"/>
                </a:lnTo>
                <a:lnTo>
                  <a:pt x="0" y="576"/>
                </a:lnTo>
                <a:lnTo>
                  <a:pt x="204" y="576"/>
                </a:lnTo>
                <a:lnTo>
                  <a:pt x="223" y="522"/>
                </a:lnTo>
                <a:lnTo>
                  <a:pt x="248" y="470"/>
                </a:lnTo>
                <a:lnTo>
                  <a:pt x="106" y="327"/>
                </a:lnTo>
                <a:lnTo>
                  <a:pt x="121" y="310"/>
                </a:lnTo>
                <a:lnTo>
                  <a:pt x="315" y="117"/>
                </a:lnTo>
                <a:lnTo>
                  <a:pt x="332" y="101"/>
                </a:lnTo>
                <a:lnTo>
                  <a:pt x="349" y="117"/>
                </a:lnTo>
                <a:lnTo>
                  <a:pt x="479" y="246"/>
                </a:lnTo>
                <a:lnTo>
                  <a:pt x="526" y="224"/>
                </a:lnTo>
                <a:lnTo>
                  <a:pt x="576" y="207"/>
                </a:lnTo>
                <a:lnTo>
                  <a:pt x="576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3" name="Freeform 49"/>
          <p:cNvSpPr>
            <a:spLocks noEditPoints="1"/>
          </p:cNvSpPr>
          <p:nvPr/>
        </p:nvSpPr>
        <p:spPr bwMode="auto">
          <a:xfrm>
            <a:off x="6715354" y="1574753"/>
            <a:ext cx="735806" cy="735806"/>
          </a:xfrm>
          <a:custGeom>
            <a:avLst/>
            <a:gdLst>
              <a:gd name="T0" fmla="*/ 295 w 618"/>
              <a:gd name="T1" fmla="*/ 219 h 618"/>
              <a:gd name="T2" fmla="*/ 253 w 618"/>
              <a:gd name="T3" fmla="*/ 237 h 618"/>
              <a:gd name="T4" fmla="*/ 224 w 618"/>
              <a:gd name="T5" fmla="*/ 275 h 618"/>
              <a:gd name="T6" fmla="*/ 219 w 618"/>
              <a:gd name="T7" fmla="*/ 323 h 618"/>
              <a:gd name="T8" fmla="*/ 237 w 618"/>
              <a:gd name="T9" fmla="*/ 364 h 618"/>
              <a:gd name="T10" fmla="*/ 275 w 618"/>
              <a:gd name="T11" fmla="*/ 393 h 618"/>
              <a:gd name="T12" fmla="*/ 322 w 618"/>
              <a:gd name="T13" fmla="*/ 398 h 618"/>
              <a:gd name="T14" fmla="*/ 364 w 618"/>
              <a:gd name="T15" fmla="*/ 380 h 618"/>
              <a:gd name="T16" fmla="*/ 393 w 618"/>
              <a:gd name="T17" fmla="*/ 342 h 618"/>
              <a:gd name="T18" fmla="*/ 398 w 618"/>
              <a:gd name="T19" fmla="*/ 295 h 618"/>
              <a:gd name="T20" fmla="*/ 380 w 618"/>
              <a:gd name="T21" fmla="*/ 253 h 618"/>
              <a:gd name="T22" fmla="*/ 342 w 618"/>
              <a:gd name="T23" fmla="*/ 224 h 618"/>
              <a:gd name="T24" fmla="*/ 393 w 618"/>
              <a:gd name="T25" fmla="*/ 0 h 618"/>
              <a:gd name="T26" fmla="*/ 428 w 618"/>
              <a:gd name="T27" fmla="*/ 135 h 618"/>
              <a:gd name="T28" fmla="*/ 472 w 618"/>
              <a:gd name="T29" fmla="*/ 175 h 618"/>
              <a:gd name="T30" fmla="*/ 610 w 618"/>
              <a:gd name="T31" fmla="*/ 206 h 618"/>
              <a:gd name="T32" fmla="*/ 519 w 618"/>
              <a:gd name="T33" fmla="*/ 300 h 618"/>
              <a:gd name="T34" fmla="*/ 618 w 618"/>
              <a:gd name="T35" fmla="*/ 393 h 618"/>
              <a:gd name="T36" fmla="*/ 482 w 618"/>
              <a:gd name="T37" fmla="*/ 429 h 618"/>
              <a:gd name="T38" fmla="*/ 443 w 618"/>
              <a:gd name="T39" fmla="*/ 472 h 618"/>
              <a:gd name="T40" fmla="*/ 413 w 618"/>
              <a:gd name="T41" fmla="*/ 612 h 618"/>
              <a:gd name="T42" fmla="*/ 317 w 618"/>
              <a:gd name="T43" fmla="*/ 520 h 618"/>
              <a:gd name="T44" fmla="*/ 224 w 618"/>
              <a:gd name="T45" fmla="*/ 618 h 618"/>
              <a:gd name="T46" fmla="*/ 189 w 618"/>
              <a:gd name="T47" fmla="*/ 482 h 618"/>
              <a:gd name="T48" fmla="*/ 146 w 618"/>
              <a:gd name="T49" fmla="*/ 443 h 618"/>
              <a:gd name="T50" fmla="*/ 7 w 618"/>
              <a:gd name="T51" fmla="*/ 413 h 618"/>
              <a:gd name="T52" fmla="*/ 99 w 618"/>
              <a:gd name="T53" fmla="*/ 319 h 618"/>
              <a:gd name="T54" fmla="*/ 0 w 618"/>
              <a:gd name="T55" fmla="*/ 224 h 618"/>
              <a:gd name="T56" fmla="*/ 135 w 618"/>
              <a:gd name="T57" fmla="*/ 189 h 618"/>
              <a:gd name="T58" fmla="*/ 174 w 618"/>
              <a:gd name="T59" fmla="*/ 147 h 618"/>
              <a:gd name="T60" fmla="*/ 206 w 618"/>
              <a:gd name="T61" fmla="*/ 7 h 618"/>
              <a:gd name="T62" fmla="*/ 300 w 618"/>
              <a:gd name="T63" fmla="*/ 99 h 618"/>
              <a:gd name="T64" fmla="*/ 393 w 618"/>
              <a:gd name="T65" fmla="*/ 0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8" h="618">
                <a:moveTo>
                  <a:pt x="318" y="219"/>
                </a:moveTo>
                <a:lnTo>
                  <a:pt x="295" y="219"/>
                </a:lnTo>
                <a:lnTo>
                  <a:pt x="273" y="226"/>
                </a:lnTo>
                <a:lnTo>
                  <a:pt x="253" y="237"/>
                </a:lnTo>
                <a:lnTo>
                  <a:pt x="236" y="254"/>
                </a:lnTo>
                <a:lnTo>
                  <a:pt x="224" y="275"/>
                </a:lnTo>
                <a:lnTo>
                  <a:pt x="219" y="299"/>
                </a:lnTo>
                <a:lnTo>
                  <a:pt x="219" y="323"/>
                </a:lnTo>
                <a:lnTo>
                  <a:pt x="226" y="345"/>
                </a:lnTo>
                <a:lnTo>
                  <a:pt x="237" y="364"/>
                </a:lnTo>
                <a:lnTo>
                  <a:pt x="254" y="381"/>
                </a:lnTo>
                <a:lnTo>
                  <a:pt x="275" y="393"/>
                </a:lnTo>
                <a:lnTo>
                  <a:pt x="299" y="400"/>
                </a:lnTo>
                <a:lnTo>
                  <a:pt x="322" y="398"/>
                </a:lnTo>
                <a:lnTo>
                  <a:pt x="345" y="392"/>
                </a:lnTo>
                <a:lnTo>
                  <a:pt x="364" y="380"/>
                </a:lnTo>
                <a:lnTo>
                  <a:pt x="381" y="363"/>
                </a:lnTo>
                <a:lnTo>
                  <a:pt x="393" y="342"/>
                </a:lnTo>
                <a:lnTo>
                  <a:pt x="398" y="319"/>
                </a:lnTo>
                <a:lnTo>
                  <a:pt x="398" y="295"/>
                </a:lnTo>
                <a:lnTo>
                  <a:pt x="392" y="273"/>
                </a:lnTo>
                <a:lnTo>
                  <a:pt x="380" y="253"/>
                </a:lnTo>
                <a:lnTo>
                  <a:pt x="363" y="236"/>
                </a:lnTo>
                <a:lnTo>
                  <a:pt x="342" y="224"/>
                </a:lnTo>
                <a:lnTo>
                  <a:pt x="318" y="219"/>
                </a:lnTo>
                <a:close/>
                <a:moveTo>
                  <a:pt x="393" y="0"/>
                </a:moveTo>
                <a:lnTo>
                  <a:pt x="449" y="23"/>
                </a:lnTo>
                <a:lnTo>
                  <a:pt x="428" y="135"/>
                </a:lnTo>
                <a:lnTo>
                  <a:pt x="452" y="154"/>
                </a:lnTo>
                <a:lnTo>
                  <a:pt x="472" y="175"/>
                </a:lnTo>
                <a:lnTo>
                  <a:pt x="587" y="151"/>
                </a:lnTo>
                <a:lnTo>
                  <a:pt x="610" y="206"/>
                </a:lnTo>
                <a:lnTo>
                  <a:pt x="516" y="271"/>
                </a:lnTo>
                <a:lnTo>
                  <a:pt x="519" y="300"/>
                </a:lnTo>
                <a:lnTo>
                  <a:pt x="519" y="329"/>
                </a:lnTo>
                <a:lnTo>
                  <a:pt x="618" y="393"/>
                </a:lnTo>
                <a:lnTo>
                  <a:pt x="596" y="450"/>
                </a:lnTo>
                <a:lnTo>
                  <a:pt x="482" y="429"/>
                </a:lnTo>
                <a:lnTo>
                  <a:pt x="464" y="452"/>
                </a:lnTo>
                <a:lnTo>
                  <a:pt x="443" y="472"/>
                </a:lnTo>
                <a:lnTo>
                  <a:pt x="468" y="587"/>
                </a:lnTo>
                <a:lnTo>
                  <a:pt x="413" y="612"/>
                </a:lnTo>
                <a:lnTo>
                  <a:pt x="346" y="516"/>
                </a:lnTo>
                <a:lnTo>
                  <a:pt x="317" y="520"/>
                </a:lnTo>
                <a:lnTo>
                  <a:pt x="288" y="519"/>
                </a:lnTo>
                <a:lnTo>
                  <a:pt x="224" y="618"/>
                </a:lnTo>
                <a:lnTo>
                  <a:pt x="168" y="596"/>
                </a:lnTo>
                <a:lnTo>
                  <a:pt x="189" y="482"/>
                </a:lnTo>
                <a:lnTo>
                  <a:pt x="165" y="464"/>
                </a:lnTo>
                <a:lnTo>
                  <a:pt x="146" y="443"/>
                </a:lnTo>
                <a:lnTo>
                  <a:pt x="30" y="468"/>
                </a:lnTo>
                <a:lnTo>
                  <a:pt x="7" y="413"/>
                </a:lnTo>
                <a:lnTo>
                  <a:pt x="101" y="346"/>
                </a:lnTo>
                <a:lnTo>
                  <a:pt x="99" y="319"/>
                </a:lnTo>
                <a:lnTo>
                  <a:pt x="99" y="288"/>
                </a:lnTo>
                <a:lnTo>
                  <a:pt x="0" y="224"/>
                </a:lnTo>
                <a:lnTo>
                  <a:pt x="23" y="168"/>
                </a:lnTo>
                <a:lnTo>
                  <a:pt x="135" y="189"/>
                </a:lnTo>
                <a:lnTo>
                  <a:pt x="154" y="167"/>
                </a:lnTo>
                <a:lnTo>
                  <a:pt x="174" y="147"/>
                </a:lnTo>
                <a:lnTo>
                  <a:pt x="150" y="31"/>
                </a:lnTo>
                <a:lnTo>
                  <a:pt x="206" y="7"/>
                </a:lnTo>
                <a:lnTo>
                  <a:pt x="271" y="101"/>
                </a:lnTo>
                <a:lnTo>
                  <a:pt x="300" y="99"/>
                </a:lnTo>
                <a:lnTo>
                  <a:pt x="329" y="100"/>
                </a:lnTo>
                <a:lnTo>
                  <a:pt x="39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4" name="Freeform 38"/>
          <p:cNvSpPr>
            <a:spLocks noEditPoints="1"/>
          </p:cNvSpPr>
          <p:nvPr/>
        </p:nvSpPr>
        <p:spPr bwMode="auto">
          <a:xfrm>
            <a:off x="5975276" y="1683913"/>
            <a:ext cx="481366" cy="481366"/>
          </a:xfrm>
          <a:custGeom>
            <a:avLst/>
            <a:gdLst>
              <a:gd name="T0" fmla="*/ 276 w 618"/>
              <a:gd name="T1" fmla="*/ 224 h 618"/>
              <a:gd name="T2" fmla="*/ 238 w 618"/>
              <a:gd name="T3" fmla="*/ 253 h 618"/>
              <a:gd name="T4" fmla="*/ 220 w 618"/>
              <a:gd name="T5" fmla="*/ 295 h 618"/>
              <a:gd name="T6" fmla="*/ 225 w 618"/>
              <a:gd name="T7" fmla="*/ 342 h 618"/>
              <a:gd name="T8" fmla="*/ 254 w 618"/>
              <a:gd name="T9" fmla="*/ 380 h 618"/>
              <a:gd name="T10" fmla="*/ 296 w 618"/>
              <a:gd name="T11" fmla="*/ 398 h 618"/>
              <a:gd name="T12" fmla="*/ 343 w 618"/>
              <a:gd name="T13" fmla="*/ 393 h 618"/>
              <a:gd name="T14" fmla="*/ 381 w 618"/>
              <a:gd name="T15" fmla="*/ 364 h 618"/>
              <a:gd name="T16" fmla="*/ 399 w 618"/>
              <a:gd name="T17" fmla="*/ 323 h 618"/>
              <a:gd name="T18" fmla="*/ 394 w 618"/>
              <a:gd name="T19" fmla="*/ 275 h 618"/>
              <a:gd name="T20" fmla="*/ 365 w 618"/>
              <a:gd name="T21" fmla="*/ 237 h 618"/>
              <a:gd name="T22" fmla="*/ 323 w 618"/>
              <a:gd name="T23" fmla="*/ 219 h 618"/>
              <a:gd name="T24" fmla="*/ 225 w 618"/>
              <a:gd name="T25" fmla="*/ 0 h 618"/>
              <a:gd name="T26" fmla="*/ 318 w 618"/>
              <a:gd name="T27" fmla="*/ 99 h 618"/>
              <a:gd name="T28" fmla="*/ 412 w 618"/>
              <a:gd name="T29" fmla="*/ 7 h 618"/>
              <a:gd name="T30" fmla="*/ 444 w 618"/>
              <a:gd name="T31" fmla="*/ 147 h 618"/>
              <a:gd name="T32" fmla="*/ 483 w 618"/>
              <a:gd name="T33" fmla="*/ 189 h 618"/>
              <a:gd name="T34" fmla="*/ 618 w 618"/>
              <a:gd name="T35" fmla="*/ 224 h 618"/>
              <a:gd name="T36" fmla="*/ 519 w 618"/>
              <a:gd name="T37" fmla="*/ 319 h 618"/>
              <a:gd name="T38" fmla="*/ 611 w 618"/>
              <a:gd name="T39" fmla="*/ 413 h 618"/>
              <a:gd name="T40" fmla="*/ 472 w 618"/>
              <a:gd name="T41" fmla="*/ 443 h 618"/>
              <a:gd name="T42" fmla="*/ 429 w 618"/>
              <a:gd name="T43" fmla="*/ 482 h 618"/>
              <a:gd name="T44" fmla="*/ 394 w 618"/>
              <a:gd name="T45" fmla="*/ 618 h 618"/>
              <a:gd name="T46" fmla="*/ 301 w 618"/>
              <a:gd name="T47" fmla="*/ 520 h 618"/>
              <a:gd name="T48" fmla="*/ 205 w 618"/>
              <a:gd name="T49" fmla="*/ 612 h 618"/>
              <a:gd name="T50" fmla="*/ 175 w 618"/>
              <a:gd name="T51" fmla="*/ 472 h 618"/>
              <a:gd name="T52" fmla="*/ 136 w 618"/>
              <a:gd name="T53" fmla="*/ 429 h 618"/>
              <a:gd name="T54" fmla="*/ 0 w 618"/>
              <a:gd name="T55" fmla="*/ 393 h 618"/>
              <a:gd name="T56" fmla="*/ 99 w 618"/>
              <a:gd name="T57" fmla="*/ 300 h 618"/>
              <a:gd name="T58" fmla="*/ 8 w 618"/>
              <a:gd name="T59" fmla="*/ 206 h 618"/>
              <a:gd name="T60" fmla="*/ 146 w 618"/>
              <a:gd name="T61" fmla="*/ 175 h 618"/>
              <a:gd name="T62" fmla="*/ 190 w 618"/>
              <a:gd name="T63" fmla="*/ 135 h 618"/>
              <a:gd name="T64" fmla="*/ 225 w 618"/>
              <a:gd name="T65" fmla="*/ 0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8" h="618">
                <a:moveTo>
                  <a:pt x="300" y="219"/>
                </a:moveTo>
                <a:lnTo>
                  <a:pt x="276" y="224"/>
                </a:lnTo>
                <a:lnTo>
                  <a:pt x="255" y="236"/>
                </a:lnTo>
                <a:lnTo>
                  <a:pt x="238" y="253"/>
                </a:lnTo>
                <a:lnTo>
                  <a:pt x="226" y="273"/>
                </a:lnTo>
                <a:lnTo>
                  <a:pt x="220" y="295"/>
                </a:lnTo>
                <a:lnTo>
                  <a:pt x="220" y="319"/>
                </a:lnTo>
                <a:lnTo>
                  <a:pt x="225" y="342"/>
                </a:lnTo>
                <a:lnTo>
                  <a:pt x="237" y="363"/>
                </a:lnTo>
                <a:lnTo>
                  <a:pt x="254" y="380"/>
                </a:lnTo>
                <a:lnTo>
                  <a:pt x="273" y="392"/>
                </a:lnTo>
                <a:lnTo>
                  <a:pt x="296" y="398"/>
                </a:lnTo>
                <a:lnTo>
                  <a:pt x="319" y="400"/>
                </a:lnTo>
                <a:lnTo>
                  <a:pt x="343" y="393"/>
                </a:lnTo>
                <a:lnTo>
                  <a:pt x="364" y="381"/>
                </a:lnTo>
                <a:lnTo>
                  <a:pt x="381" y="364"/>
                </a:lnTo>
                <a:lnTo>
                  <a:pt x="392" y="345"/>
                </a:lnTo>
                <a:lnTo>
                  <a:pt x="399" y="323"/>
                </a:lnTo>
                <a:lnTo>
                  <a:pt x="399" y="299"/>
                </a:lnTo>
                <a:lnTo>
                  <a:pt x="394" y="275"/>
                </a:lnTo>
                <a:lnTo>
                  <a:pt x="382" y="254"/>
                </a:lnTo>
                <a:lnTo>
                  <a:pt x="365" y="237"/>
                </a:lnTo>
                <a:lnTo>
                  <a:pt x="345" y="226"/>
                </a:lnTo>
                <a:lnTo>
                  <a:pt x="323" y="219"/>
                </a:lnTo>
                <a:lnTo>
                  <a:pt x="300" y="219"/>
                </a:lnTo>
                <a:close/>
                <a:moveTo>
                  <a:pt x="225" y="0"/>
                </a:moveTo>
                <a:lnTo>
                  <a:pt x="289" y="100"/>
                </a:lnTo>
                <a:lnTo>
                  <a:pt x="318" y="99"/>
                </a:lnTo>
                <a:lnTo>
                  <a:pt x="347" y="101"/>
                </a:lnTo>
                <a:lnTo>
                  <a:pt x="412" y="7"/>
                </a:lnTo>
                <a:lnTo>
                  <a:pt x="468" y="31"/>
                </a:lnTo>
                <a:lnTo>
                  <a:pt x="444" y="147"/>
                </a:lnTo>
                <a:lnTo>
                  <a:pt x="464" y="167"/>
                </a:lnTo>
                <a:lnTo>
                  <a:pt x="483" y="189"/>
                </a:lnTo>
                <a:lnTo>
                  <a:pt x="595" y="168"/>
                </a:lnTo>
                <a:lnTo>
                  <a:pt x="618" y="224"/>
                </a:lnTo>
                <a:lnTo>
                  <a:pt x="519" y="288"/>
                </a:lnTo>
                <a:lnTo>
                  <a:pt x="519" y="319"/>
                </a:lnTo>
                <a:lnTo>
                  <a:pt x="517" y="346"/>
                </a:lnTo>
                <a:lnTo>
                  <a:pt x="611" y="413"/>
                </a:lnTo>
                <a:lnTo>
                  <a:pt x="588" y="468"/>
                </a:lnTo>
                <a:lnTo>
                  <a:pt x="472" y="443"/>
                </a:lnTo>
                <a:lnTo>
                  <a:pt x="453" y="464"/>
                </a:lnTo>
                <a:lnTo>
                  <a:pt x="429" y="482"/>
                </a:lnTo>
                <a:lnTo>
                  <a:pt x="450" y="596"/>
                </a:lnTo>
                <a:lnTo>
                  <a:pt x="394" y="618"/>
                </a:lnTo>
                <a:lnTo>
                  <a:pt x="330" y="519"/>
                </a:lnTo>
                <a:lnTo>
                  <a:pt x="301" y="520"/>
                </a:lnTo>
                <a:lnTo>
                  <a:pt x="272" y="516"/>
                </a:lnTo>
                <a:lnTo>
                  <a:pt x="205" y="612"/>
                </a:lnTo>
                <a:lnTo>
                  <a:pt x="150" y="587"/>
                </a:lnTo>
                <a:lnTo>
                  <a:pt x="175" y="472"/>
                </a:lnTo>
                <a:lnTo>
                  <a:pt x="154" y="452"/>
                </a:lnTo>
                <a:lnTo>
                  <a:pt x="136" y="429"/>
                </a:lnTo>
                <a:lnTo>
                  <a:pt x="22" y="450"/>
                </a:lnTo>
                <a:lnTo>
                  <a:pt x="0" y="393"/>
                </a:lnTo>
                <a:lnTo>
                  <a:pt x="99" y="329"/>
                </a:lnTo>
                <a:lnTo>
                  <a:pt x="99" y="300"/>
                </a:lnTo>
                <a:lnTo>
                  <a:pt x="102" y="271"/>
                </a:lnTo>
                <a:lnTo>
                  <a:pt x="8" y="206"/>
                </a:lnTo>
                <a:lnTo>
                  <a:pt x="31" y="151"/>
                </a:lnTo>
                <a:lnTo>
                  <a:pt x="146" y="175"/>
                </a:lnTo>
                <a:lnTo>
                  <a:pt x="166" y="154"/>
                </a:lnTo>
                <a:lnTo>
                  <a:pt x="190" y="135"/>
                </a:lnTo>
                <a:lnTo>
                  <a:pt x="169" y="23"/>
                </a:lnTo>
                <a:lnTo>
                  <a:pt x="225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15" name="Group 30"/>
          <p:cNvGrpSpPr/>
          <p:nvPr/>
        </p:nvGrpSpPr>
        <p:grpSpPr>
          <a:xfrm>
            <a:off x="707095" y="3175682"/>
            <a:ext cx="2981339" cy="1715187"/>
            <a:chOff x="542741" y="4478455"/>
            <a:chExt cx="2377440" cy="2178729"/>
          </a:xfrm>
        </p:grpSpPr>
        <p:sp>
          <p:nvSpPr>
            <p:cNvPr id="16" name="Rectangle 31"/>
            <p:cNvSpPr/>
            <p:nvPr/>
          </p:nvSpPr>
          <p:spPr>
            <a:xfrm>
              <a:off x="542741" y="4478455"/>
              <a:ext cx="2377440" cy="395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425" b="1" dirty="0" smtClean="0">
                  <a:solidFill>
                    <a:prstClr val="black">
                      <a:lumMod val="50000"/>
                    </a:prstClr>
                  </a:solidFill>
                </a:rPr>
                <a:t>Ingreso de solicitud a la SEPS</a:t>
              </a:r>
              <a:endParaRPr lang="es-EC" sz="1425" b="1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  <p:sp>
          <p:nvSpPr>
            <p:cNvPr id="17" name="Rectangle 32"/>
            <p:cNvSpPr/>
            <p:nvPr/>
          </p:nvSpPr>
          <p:spPr>
            <a:xfrm>
              <a:off x="542741" y="4858790"/>
              <a:ext cx="2377440" cy="1798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Una vez ingresada la solicitud, la SEPS otorga un número de trámite, el cual se debe colocar en la estructura.</a:t>
              </a:r>
            </a:p>
            <a:p>
              <a:pPr algn="just"/>
              <a:endParaRPr lang="es-MX" sz="1200" dirty="0">
                <a:solidFill>
                  <a:prstClr val="black">
                    <a:lumMod val="75000"/>
                  </a:prstClr>
                </a:solidFill>
              </a:endParaRPr>
            </a:p>
            <a:p>
              <a:pPr algn="just"/>
              <a:r>
                <a:rPr lang="es-MX" sz="1400" b="1" dirty="0" smtClean="0">
                  <a:solidFill>
                    <a:prstClr val="black">
                      <a:lumMod val="75000"/>
                    </a:prstClr>
                  </a:solidFill>
                </a:rPr>
                <a:t>SEPS-SGD-UIO-001-XXXX</a:t>
              </a:r>
              <a:endParaRPr lang="es-EC" sz="1100" b="1" dirty="0" smtClean="0">
                <a:solidFill>
                  <a:prstClr val="black">
                    <a:lumMod val="75000"/>
                  </a:prstClr>
                </a:solidFill>
              </a:endParaRPr>
            </a:p>
            <a:p>
              <a:pPr algn="just"/>
              <a:endParaRPr lang="es-MX" sz="1200" dirty="0">
                <a:solidFill>
                  <a:prstClr val="black">
                    <a:lumMod val="75000"/>
                  </a:prstClr>
                </a:solidFill>
              </a:endParaRPr>
            </a:p>
            <a:p>
              <a:pPr algn="just"/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674398" y="1103764"/>
            <a:ext cx="3357704" cy="1538249"/>
            <a:chOff x="542741" y="4478455"/>
            <a:chExt cx="2428974" cy="1117281"/>
          </a:xfrm>
        </p:grpSpPr>
        <p:sp>
          <p:nvSpPr>
            <p:cNvPr id="19" name="Rectangle 34"/>
            <p:cNvSpPr/>
            <p:nvPr/>
          </p:nvSpPr>
          <p:spPr>
            <a:xfrm>
              <a:off x="542741" y="4478455"/>
              <a:ext cx="2377440" cy="2263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425" b="1" dirty="0" smtClean="0">
                  <a:solidFill>
                    <a:prstClr val="black">
                      <a:lumMod val="50000"/>
                    </a:prstClr>
                  </a:solidFill>
                </a:rPr>
                <a:t>Registro de la cabecera</a:t>
              </a:r>
              <a:endParaRPr lang="es-EC" sz="1425" b="1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  <p:sp>
          <p:nvSpPr>
            <p:cNvPr id="20" name="Rectangle 35"/>
            <p:cNvSpPr/>
            <p:nvPr/>
          </p:nvSpPr>
          <p:spPr>
            <a:xfrm>
              <a:off x="594275" y="4723897"/>
              <a:ext cx="2377440" cy="8718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Código de la estructura (C01A, C20, C60)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Numero de RUC de la entidad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Fecha de corte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Número total de registros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Número de trámite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21" name="Group 36"/>
          <p:cNvGrpSpPr/>
          <p:nvPr/>
        </p:nvGrpSpPr>
        <p:grpSpPr>
          <a:xfrm>
            <a:off x="8410443" y="942099"/>
            <a:ext cx="3595821" cy="2727344"/>
            <a:chOff x="542741" y="4478455"/>
            <a:chExt cx="2377440" cy="2475547"/>
          </a:xfrm>
        </p:grpSpPr>
        <p:sp>
          <p:nvSpPr>
            <p:cNvPr id="22" name="Rectangle 37"/>
            <p:cNvSpPr/>
            <p:nvPr/>
          </p:nvSpPr>
          <p:spPr>
            <a:xfrm>
              <a:off x="542741" y="4478455"/>
              <a:ext cx="2377440" cy="2828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425" b="1" dirty="0" smtClean="0">
                  <a:solidFill>
                    <a:prstClr val="black">
                      <a:lumMod val="50000"/>
                    </a:prstClr>
                  </a:solidFill>
                </a:rPr>
                <a:t>Formularios</a:t>
              </a:r>
              <a:endParaRPr lang="es-EC" sz="1425" b="1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  <p:sp>
          <p:nvSpPr>
            <p:cNvPr id="23" name="Rectangle 38"/>
            <p:cNvSpPr/>
            <p:nvPr/>
          </p:nvSpPr>
          <p:spPr>
            <a:xfrm>
              <a:off x="542741" y="4858790"/>
              <a:ext cx="2377440" cy="2095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Fecha actualizada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Información completa y correcta del representante legal y de la entidad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Marcar correctamente los campos a actualizar o las acciones a realizar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Colocar el número de registros solicitados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Marcar las casillas correspondientes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Justificación clara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Firma del representante legal</a:t>
              </a:r>
            </a:p>
            <a:p>
              <a:pPr marL="171450" indent="-171450">
                <a:buFont typeface="Wingdings" panose="05000000000000000000" pitchFamily="2" charset="2"/>
                <a:buChar char="ü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Datos de contacto del funcionario de la entidad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  <p:grpSp>
        <p:nvGrpSpPr>
          <p:cNvPr id="24" name="Group 39"/>
          <p:cNvGrpSpPr/>
          <p:nvPr/>
        </p:nvGrpSpPr>
        <p:grpSpPr>
          <a:xfrm>
            <a:off x="8423960" y="3746367"/>
            <a:ext cx="3086821" cy="2245766"/>
            <a:chOff x="542741" y="4478455"/>
            <a:chExt cx="2377440" cy="1319839"/>
          </a:xfrm>
        </p:grpSpPr>
        <p:sp>
          <p:nvSpPr>
            <p:cNvPr id="25" name="Rectangle 40"/>
            <p:cNvSpPr/>
            <p:nvPr/>
          </p:nvSpPr>
          <p:spPr>
            <a:xfrm>
              <a:off x="542741" y="4478455"/>
              <a:ext cx="2377440" cy="2569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425" b="1" dirty="0" smtClean="0">
                  <a:solidFill>
                    <a:prstClr val="black">
                      <a:lumMod val="50000"/>
                    </a:prstClr>
                  </a:solidFill>
                </a:rPr>
                <a:t>Informe del auditor interno</a:t>
              </a:r>
              <a:endParaRPr lang="es-EC" sz="1425" b="1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  <p:sp>
          <p:nvSpPr>
            <p:cNvPr id="26" name="Rectangle 41"/>
            <p:cNvSpPr/>
            <p:nvPr/>
          </p:nvSpPr>
          <p:spPr>
            <a:xfrm>
              <a:off x="542741" y="4767275"/>
              <a:ext cx="2377440" cy="10310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EC" sz="1200" b="1" dirty="0" smtClean="0">
                  <a:solidFill>
                    <a:prstClr val="black">
                      <a:lumMod val="75000"/>
                    </a:prstClr>
                  </a:solidFill>
                </a:rPr>
                <a:t>OBLIGATORIO </a:t>
              </a:r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– si la entidad es encuentra el error y solicita la actualización correspondiente.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1200" dirty="0">
                  <a:solidFill>
                    <a:prstClr val="black">
                      <a:lumMod val="75000"/>
                    </a:prstClr>
                  </a:solidFill>
                </a:rPr>
                <a:t>Debe tener concordancia con el formulario ingresado.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1200" dirty="0">
                  <a:solidFill>
                    <a:prstClr val="black">
                      <a:lumMod val="75000"/>
                    </a:prstClr>
                  </a:solidFill>
                </a:rPr>
                <a:t>Se debe detallar las justificaciones correspondientes.</a:t>
              </a: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1200" b="1" dirty="0" smtClean="0">
                  <a:solidFill>
                    <a:prstClr val="black">
                      <a:lumMod val="75000"/>
                    </a:prstClr>
                  </a:solidFill>
                </a:rPr>
                <a:t>NO OBLIGATORIO</a:t>
              </a: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 – si es la SEPS quien notifica un hallazgo.</a:t>
              </a:r>
            </a:p>
          </p:txBody>
        </p:sp>
      </p:grpSp>
      <p:sp>
        <p:nvSpPr>
          <p:cNvPr id="27" name="Elipse 26"/>
          <p:cNvSpPr/>
          <p:nvPr/>
        </p:nvSpPr>
        <p:spPr>
          <a:xfrm>
            <a:off x="246264" y="3216496"/>
            <a:ext cx="311039" cy="25174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28" name="Triángulo isósceles 27"/>
          <p:cNvSpPr/>
          <p:nvPr/>
        </p:nvSpPr>
        <p:spPr>
          <a:xfrm>
            <a:off x="206419" y="1049954"/>
            <a:ext cx="350594" cy="32551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7817228" y="955864"/>
            <a:ext cx="332672" cy="27576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30" name="Pentágono regular 29"/>
          <p:cNvSpPr/>
          <p:nvPr/>
        </p:nvSpPr>
        <p:spPr>
          <a:xfrm>
            <a:off x="7817228" y="3722204"/>
            <a:ext cx="332672" cy="311072"/>
          </a:xfrm>
          <a:prstGeom prst="pentag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sp>
        <p:nvSpPr>
          <p:cNvPr id="31" name="Cilindro 30"/>
          <p:cNvSpPr/>
          <p:nvPr/>
        </p:nvSpPr>
        <p:spPr>
          <a:xfrm>
            <a:off x="261932" y="4896283"/>
            <a:ext cx="209550" cy="314325"/>
          </a:xfrm>
          <a:prstGeom prst="can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white"/>
              </a:solidFill>
            </a:endParaRPr>
          </a:p>
        </p:txBody>
      </p:sp>
      <p:grpSp>
        <p:nvGrpSpPr>
          <p:cNvPr id="32" name="Group 30"/>
          <p:cNvGrpSpPr/>
          <p:nvPr/>
        </p:nvGrpSpPr>
        <p:grpSpPr>
          <a:xfrm>
            <a:off x="577129" y="4882484"/>
            <a:ext cx="3711712" cy="1406212"/>
            <a:chOff x="542741" y="4478455"/>
            <a:chExt cx="2377440" cy="2374205"/>
          </a:xfrm>
        </p:grpSpPr>
        <p:sp>
          <p:nvSpPr>
            <p:cNvPr id="33" name="Rectangle 31"/>
            <p:cNvSpPr/>
            <p:nvPr/>
          </p:nvSpPr>
          <p:spPr>
            <a:xfrm>
              <a:off x="542741" y="4478455"/>
              <a:ext cx="2377440" cy="3958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C" sz="1425" b="1" dirty="0" smtClean="0">
                  <a:solidFill>
                    <a:prstClr val="black">
                      <a:lumMod val="50000"/>
                    </a:prstClr>
                  </a:solidFill>
                </a:rPr>
                <a:t>Plazo de envío de estructura</a:t>
              </a:r>
              <a:endParaRPr lang="es-EC" sz="1425" b="1" dirty="0">
                <a:solidFill>
                  <a:prstClr val="black">
                    <a:lumMod val="50000"/>
                  </a:prstClr>
                </a:solidFill>
              </a:endParaRPr>
            </a:p>
          </p:txBody>
        </p:sp>
        <p:sp>
          <p:nvSpPr>
            <p:cNvPr id="34" name="Rectangle 32"/>
            <p:cNvSpPr/>
            <p:nvPr/>
          </p:nvSpPr>
          <p:spPr>
            <a:xfrm>
              <a:off x="542741" y="4858790"/>
              <a:ext cx="2377440" cy="19938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just">
                <a:buFont typeface="Wingdings" panose="05000000000000000000" pitchFamily="2" charset="2"/>
                <a:buChar char="§"/>
              </a:pPr>
              <a:r>
                <a:rPr lang="es-EC" sz="1200" dirty="0" smtClean="0">
                  <a:solidFill>
                    <a:prstClr val="black">
                      <a:lumMod val="75000"/>
                    </a:prstClr>
                  </a:solidFill>
                </a:rPr>
                <a:t>Una vez </a:t>
              </a: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notificado por parte de la SEPS la autorización la entidad tiene 15 días término para cargar la misma.</a:t>
              </a:r>
            </a:p>
            <a:p>
              <a:pPr marL="171450" indent="-171450" algn="just">
                <a:buFont typeface="Wingdings" panose="05000000000000000000" pitchFamily="2" charset="2"/>
                <a:buChar char="§"/>
              </a:pPr>
              <a:r>
                <a:rPr lang="es-MX" sz="1200" dirty="0" smtClean="0">
                  <a:solidFill>
                    <a:prstClr val="black">
                      <a:lumMod val="75000"/>
                    </a:prstClr>
                  </a:solidFill>
                </a:rPr>
                <a:t>En caso de no cargar en el plazo se debe ingresar nuevamente el requerimiento.</a:t>
              </a:r>
              <a:endParaRPr lang="es-MX" sz="1200" dirty="0">
                <a:solidFill>
                  <a:prstClr val="black">
                    <a:lumMod val="75000"/>
                  </a:prstClr>
                </a:solidFill>
              </a:endParaRPr>
            </a:p>
            <a:p>
              <a:pPr marL="171450" indent="-171450" algn="just">
                <a:buFont typeface="Wingdings" panose="05000000000000000000" pitchFamily="2" charset="2"/>
                <a:buChar char="§"/>
              </a:pPr>
              <a:endParaRPr lang="es-EC" sz="1200" dirty="0">
                <a:solidFill>
                  <a:prstClr val="black">
                    <a:lumMod val="7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65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6096000" y="2438400"/>
            <a:ext cx="6096000" cy="198120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Cronograma de envío de información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80065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5835" y="307451"/>
            <a:ext cx="10596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C" sz="2000" dirty="0">
                <a:latin typeface="+mj-lt"/>
                <a:ea typeface="+mj-ea"/>
                <a:cs typeface="+mj-cs"/>
              </a:rPr>
              <a:t>CRONOGRAMA DE CARGA DE ESTRUCTURAS DE INFORMACIÓN - ENTIDADES QUE CAMBIAN DEL SEGMENTO 4 AL SEGMENTO 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67124" y="967814"/>
            <a:ext cx="8023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Plazos de envío y estabilización a partir de la fecha de </a:t>
            </a:r>
            <a:r>
              <a:rPr lang="es-EC" b="1" dirty="0" smtClean="0"/>
              <a:t>corte (Parte 1)</a:t>
            </a:r>
            <a:endParaRPr lang="es-EC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449652"/>
              </p:ext>
            </p:extLst>
          </p:nvPr>
        </p:nvGraphicFramePr>
        <p:xfrm>
          <a:off x="295835" y="1503942"/>
          <a:ext cx="11422922" cy="4832101"/>
        </p:xfrm>
        <a:graphic>
          <a:graphicData uri="http://schemas.openxmlformats.org/drawingml/2006/table">
            <a:tbl>
              <a:tblPr/>
              <a:tblGrid>
                <a:gridCol w="635864"/>
                <a:gridCol w="1978239"/>
                <a:gridCol w="1006077"/>
                <a:gridCol w="1978239"/>
                <a:gridCol w="938250"/>
                <a:gridCol w="1006077"/>
                <a:gridCol w="1232160"/>
                <a:gridCol w="1110640"/>
                <a:gridCol w="768688"/>
                <a:gridCol w="768688"/>
              </a:tblGrid>
              <a:tr h="7203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Estructura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de corte primer envío como Segmento 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límite de envío al finalizar el periodo de estabilización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de corte primer envío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Estabilización primer envío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de corte segundo envío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Estabilización segundo envío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de corte tercer envío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Estabilización tercer envío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0879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B11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Financieros Mensual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Financieros Diarios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día término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junio, julio y agosto hasta el 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D01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Depósitos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C01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Operaciones concedidas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Saldos de operaciones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Garantes, codeudores y garantías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62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C04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o títulos de valores adjudicados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I01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Portafolio de Inversiones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I02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Saldos de inversiones 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F01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Financieros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FS01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Solvencia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S01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Socios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aplica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L01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Liquidez Estructural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días término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junio, julio y agosto hasta el 31/08/2023</a:t>
                      </a:r>
                    </a:p>
                  </a:txBody>
                  <a:tcPr marL="7809" marR="7809" marT="7809" marB="0" anchor="b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362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L02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Brechas de Liquidez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31/08/2023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49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CI01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Reclamos por presuntos cobros indebidos y/o servicios no solicitados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s-EC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plazo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aplica</a:t>
                      </a:r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92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IG01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de género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días plazo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30/06/2023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31/07/2023</a:t>
                      </a: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EC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aplica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09" marR="7809" marT="780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73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691" y="1206163"/>
            <a:ext cx="7254696" cy="5080337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324350" y="2809875"/>
            <a:ext cx="7077075" cy="28575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OPERACIONES CONCEDIDAS – C01</a:t>
            </a:r>
            <a:endParaRPr lang="es-419" sz="28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30B8A88F-D51E-41C1-9751-9EC2463FA50B}"/>
              </a:ext>
            </a:extLst>
          </p:cNvPr>
          <p:cNvSpPr txBox="1"/>
          <p:nvPr/>
        </p:nvSpPr>
        <p:spPr>
          <a:xfrm>
            <a:off x="267553" y="2721917"/>
            <a:ext cx="2949157" cy="461665"/>
          </a:xfrm>
          <a:prstGeom prst="rect">
            <a:avLst/>
          </a:prstGeom>
          <a:solidFill>
            <a:srgbClr val="082E5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Datos importantes</a:t>
            </a:r>
            <a:endParaRPr lang="es-EC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7" name="Conector recto de flecha 6"/>
          <p:cNvCxnSpPr>
            <a:stCxn id="5" idx="3"/>
          </p:cNvCxnSpPr>
          <p:nvPr/>
        </p:nvCxnSpPr>
        <p:spPr>
          <a:xfrm>
            <a:off x="3216710" y="2952750"/>
            <a:ext cx="1107640" cy="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7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5835" y="307451"/>
            <a:ext cx="1059628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C" sz="2400" dirty="0">
                <a:latin typeface="+mj-lt"/>
                <a:ea typeface="+mj-ea"/>
                <a:cs typeface="+mj-cs"/>
              </a:rPr>
              <a:t>CRONOGRAMA DE CARGA DE ESTRUCTURAS DE INFORMACIÓN - ENTIDADES QUE CAMBIAN DEL SEGMENTO 4 AL SEGMENTO 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31958" y="1135931"/>
            <a:ext cx="855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Plazos de envío y estabilización a partir de la fecha de </a:t>
            </a:r>
            <a:r>
              <a:rPr lang="es-EC" b="1" dirty="0" smtClean="0"/>
              <a:t>corte (Parte 2)</a:t>
            </a:r>
            <a:endParaRPr lang="es-EC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39934"/>
              </p:ext>
            </p:extLst>
          </p:nvPr>
        </p:nvGraphicFramePr>
        <p:xfrm>
          <a:off x="909444" y="1708482"/>
          <a:ext cx="9982672" cy="4860759"/>
        </p:xfrm>
        <a:graphic>
          <a:graphicData uri="http://schemas.openxmlformats.org/drawingml/2006/table">
            <a:tbl>
              <a:tblPr/>
              <a:tblGrid>
                <a:gridCol w="822445"/>
                <a:gridCol w="2558723"/>
                <a:gridCol w="1085631"/>
                <a:gridCol w="950383"/>
                <a:gridCol w="994245"/>
                <a:gridCol w="1359779"/>
                <a:gridCol w="1257429"/>
                <a:gridCol w="954037"/>
              </a:tblGrid>
              <a:tr h="7275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Estructura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de corte cuarto envío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Estabilización cuarto envío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de corte quinto envío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Estabilización quinto envío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Fecha de corte sexto envío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Sexto Envío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21087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B11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Financieros Mensual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Estados Financieros Diarios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septiembre, octubre y noviembre hasta el 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D01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Depósitos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C01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Operaciones concedidas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C02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Saldos de operaciones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Garantes, codeudores y garantías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C04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o títulos de valores adjudicados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I01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Portafolio de Inversiones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I02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Saldos de inversiones 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F01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Financieros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FS01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Solvencia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S01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Socios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aplica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L01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Liquidez Estructural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septiembre, octubre y noviembre hasta el 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6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L02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Brechas de Liquidez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31/10/2023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30/11/2023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5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CI01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Reclamos por presuntos cobros indebidos y/o servicios no solicitados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30/09/2023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plazo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aplica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142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IG01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Indicadores de género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aplica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8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8DA461-2FF1-4FC3-B762-CF4FDDD76F97}"/>
              </a:ext>
            </a:extLst>
          </p:cNvPr>
          <p:cNvSpPr/>
          <p:nvPr/>
        </p:nvSpPr>
        <p:spPr>
          <a:xfrm>
            <a:off x="6096000" y="2438400"/>
            <a:ext cx="6096000" cy="1981200"/>
          </a:xfrm>
          <a:prstGeom prst="rect">
            <a:avLst/>
          </a:prstGeom>
          <a:solidFill>
            <a:srgbClr val="082E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Analistas de soporte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2422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5836" y="415735"/>
            <a:ext cx="10075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C" sz="2000" dirty="0" smtClean="0">
                <a:latin typeface="+mj-lt"/>
                <a:ea typeface="+mj-ea"/>
                <a:cs typeface="+mj-cs"/>
              </a:rPr>
              <a:t>ANALISTAS A CARGO DEL SOPORTE PARA EL PROCESO DE CARGA Y VALIDACIÓN DE  ESTRUCTURAS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411775"/>
              </p:ext>
            </p:extLst>
          </p:nvPr>
        </p:nvGraphicFramePr>
        <p:xfrm>
          <a:off x="295835" y="1275346"/>
          <a:ext cx="11495112" cy="4863655"/>
        </p:xfrm>
        <a:graphic>
          <a:graphicData uri="http://schemas.openxmlformats.org/drawingml/2006/table">
            <a:tbl>
              <a:tblPr/>
              <a:tblGrid>
                <a:gridCol w="479851"/>
                <a:gridCol w="1015685"/>
                <a:gridCol w="4230089"/>
                <a:gridCol w="1314863"/>
                <a:gridCol w="1943399"/>
                <a:gridCol w="1719469"/>
                <a:gridCol w="791756"/>
              </a:tblGrid>
              <a:tr h="799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Nro.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RUC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Razón </a:t>
                      </a:r>
                      <a:r>
                        <a:rPr lang="es-E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  <a:endParaRPr lang="es-E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Segmento a Jun2023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Responsable de seguimiento desde el 30 de mayo de 2023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Correo electronico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Extensión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0992470550001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METROPOLIS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ALBUJA FRANCISCO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william.albuja@seps.gob.ec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600523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1891734650001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MIGRANTES DEL ECUADOR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ALBUJA FRANCISCO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0391008558001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SAN MARCOS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ALBUJA FRANCISCO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1792042518001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ESPERANZA DEL FUTURO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ANDRADE ANDRES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andres.andrade@seps.gob.ec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600515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0591713760001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PUJILI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ANDRADE ANDRES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0790088611001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16 DE JUNIO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BERNAL ROSA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rosa.bernal@seps.gob.ec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600505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7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0190375811001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CORPUCOOP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BERNAL ROSA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0691729281001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CHUNCHI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ERAZO PAVEL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pavel.erazo@seps.gob.ec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600518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9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0590060437001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SAN MIGUEL DE SIGCHOS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ERAZO PAVEL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1891725104001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JUVENTUD UNIDA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FLORES JESSICA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jessica.flores@seps.gob.ec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600506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1891724787001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CREDI FACIL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FLORES JESSICA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1291731518001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LA NUESTRA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GARCIA KARINA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sonia.garcia@seps.gob.ec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600511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1792311667001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NEGOCIOS ANDINOS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GARCIA KARINA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0190344169001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DEL AZUAY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GORDILLO DIANA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diana.gordillo@seps.gob.ec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601408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15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0190096076001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SIDETAMC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GORDILLO DIANA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16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1191736954001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VILCABAMBA CACVIL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MEJIA SARA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sara.mejia@seps.gob.ec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600319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17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0690042495001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SUMAC LLACTA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MEJIA SARA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18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1191718905001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SEMILLA DEL PROGRESO LTDA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PAZMIÑO DIANA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diana.pazmino@seps.gob.ec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600516</a:t>
                      </a:r>
                    </a:p>
                  </a:txBody>
                  <a:tcPr marL="7323" marR="7323" marT="73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3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19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1091761439001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COOPERATIVA DE AHORRO Y CREDITO RURAL SIERRA NORTE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SEGMENTO 3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PAZMIÑO DIANA</a:t>
                      </a:r>
                    </a:p>
                  </a:txBody>
                  <a:tcPr marL="7323" marR="7323" marT="73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6260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4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24" y="1669184"/>
            <a:ext cx="3340894" cy="4459446"/>
          </a:xfrm>
          <a:prstGeom prst="rect">
            <a:avLst/>
          </a:prstGeom>
        </p:spPr>
      </p:pic>
      <p:sp>
        <p:nvSpPr>
          <p:cNvPr id="3" name="Freeform: Shape 47"/>
          <p:cNvSpPr/>
          <p:nvPr/>
        </p:nvSpPr>
        <p:spPr>
          <a:xfrm rot="5400000">
            <a:off x="6938947" y="-174480"/>
            <a:ext cx="2292920" cy="7830364"/>
          </a:xfrm>
          <a:custGeom>
            <a:avLst/>
            <a:gdLst>
              <a:gd name="connsiteX0" fmla="*/ 392933 w 3057227"/>
              <a:gd name="connsiteY0" fmla="*/ 879872 h 10440485"/>
              <a:gd name="connsiteX1" fmla="*/ 729869 w 3057227"/>
              <a:gd name="connsiteY1" fmla="*/ 298947 h 10440485"/>
              <a:gd name="connsiteX2" fmla="*/ 903257 w 3057227"/>
              <a:gd name="connsiteY2" fmla="*/ 0 h 10440485"/>
              <a:gd name="connsiteX3" fmla="*/ 1082719 w 3057227"/>
              <a:gd name="connsiteY3" fmla="*/ 309416 h 10440485"/>
              <a:gd name="connsiteX4" fmla="*/ 1082719 w 3057227"/>
              <a:gd name="connsiteY4" fmla="*/ 309418 h 10440485"/>
              <a:gd name="connsiteX5" fmla="*/ 1413582 w 3057227"/>
              <a:gd name="connsiteY5" fmla="*/ 879873 h 10440485"/>
              <a:gd name="connsiteX6" fmla="*/ 1082936 w 3057227"/>
              <a:gd name="connsiteY6" fmla="*/ 879873 h 10440485"/>
              <a:gd name="connsiteX7" fmla="*/ 1085135 w 3057227"/>
              <a:gd name="connsiteY7" fmla="*/ 954628 h 10440485"/>
              <a:gd name="connsiteX8" fmla="*/ 1102052 w 3057227"/>
              <a:gd name="connsiteY8" fmla="*/ 1024715 h 10440485"/>
              <a:gd name="connsiteX9" fmla="*/ 1126220 w 3057227"/>
              <a:gd name="connsiteY9" fmla="*/ 1087551 h 10440485"/>
              <a:gd name="connsiteX10" fmla="*/ 1157638 w 3057227"/>
              <a:gd name="connsiteY10" fmla="*/ 1145554 h 10440485"/>
              <a:gd name="connsiteX11" fmla="*/ 1198723 w 3057227"/>
              <a:gd name="connsiteY11" fmla="*/ 1189056 h 10440485"/>
              <a:gd name="connsiteX12" fmla="*/ 1251893 w 3057227"/>
              <a:gd name="connsiteY12" fmla="*/ 1237391 h 10440485"/>
              <a:gd name="connsiteX13" fmla="*/ 1317146 w 3057227"/>
              <a:gd name="connsiteY13" fmla="*/ 1271226 h 10440485"/>
              <a:gd name="connsiteX14" fmla="*/ 1382399 w 3057227"/>
              <a:gd name="connsiteY14" fmla="*/ 1297811 h 10440485"/>
              <a:gd name="connsiteX15" fmla="*/ 1454902 w 3057227"/>
              <a:gd name="connsiteY15" fmla="*/ 1309895 h 10440485"/>
              <a:gd name="connsiteX16" fmla="*/ 1527406 w 3057227"/>
              <a:gd name="connsiteY16" fmla="*/ 1317145 h 10440485"/>
              <a:gd name="connsiteX17" fmla="*/ 2262107 w 3057227"/>
              <a:gd name="connsiteY17" fmla="*/ 1317145 h 10440485"/>
              <a:gd name="connsiteX18" fmla="*/ 2373278 w 3057227"/>
              <a:gd name="connsiteY18" fmla="*/ 1321978 h 10440485"/>
              <a:gd name="connsiteX19" fmla="*/ 2474783 w 3057227"/>
              <a:gd name="connsiteY19" fmla="*/ 1341313 h 10440485"/>
              <a:gd name="connsiteX20" fmla="*/ 2569038 w 3057227"/>
              <a:gd name="connsiteY20" fmla="*/ 1370314 h 10440485"/>
              <a:gd name="connsiteX21" fmla="*/ 2653625 w 3057227"/>
              <a:gd name="connsiteY21" fmla="*/ 1408983 h 10440485"/>
              <a:gd name="connsiteX22" fmla="*/ 2730962 w 3057227"/>
              <a:gd name="connsiteY22" fmla="*/ 1454901 h 10440485"/>
              <a:gd name="connsiteX23" fmla="*/ 2801049 w 3057227"/>
              <a:gd name="connsiteY23" fmla="*/ 1508070 h 10440485"/>
              <a:gd name="connsiteX24" fmla="*/ 2859051 w 3057227"/>
              <a:gd name="connsiteY24" fmla="*/ 1573324 h 10440485"/>
              <a:gd name="connsiteX25" fmla="*/ 2914637 w 3057227"/>
              <a:gd name="connsiteY25" fmla="*/ 1640993 h 10440485"/>
              <a:gd name="connsiteX26" fmla="*/ 2958139 w 3057227"/>
              <a:gd name="connsiteY26" fmla="*/ 1715914 h 10440485"/>
              <a:gd name="connsiteX27" fmla="*/ 2991974 w 3057227"/>
              <a:gd name="connsiteY27" fmla="*/ 1793250 h 10440485"/>
              <a:gd name="connsiteX28" fmla="*/ 3028226 w 3057227"/>
              <a:gd name="connsiteY28" fmla="*/ 1897172 h 10440485"/>
              <a:gd name="connsiteX29" fmla="*/ 3047560 w 3057227"/>
              <a:gd name="connsiteY29" fmla="*/ 2003510 h 10440485"/>
              <a:gd name="connsiteX30" fmla="*/ 3057227 w 3057227"/>
              <a:gd name="connsiteY30" fmla="*/ 2112266 h 10440485"/>
              <a:gd name="connsiteX31" fmla="*/ 3047560 w 3057227"/>
              <a:gd name="connsiteY31" fmla="*/ 2221021 h 10440485"/>
              <a:gd name="connsiteX32" fmla="*/ 3028226 w 3057227"/>
              <a:gd name="connsiteY32" fmla="*/ 2327359 h 10440485"/>
              <a:gd name="connsiteX33" fmla="*/ 2991974 w 3057227"/>
              <a:gd name="connsiteY33" fmla="*/ 2433697 h 10440485"/>
              <a:gd name="connsiteX34" fmla="*/ 2958139 w 3057227"/>
              <a:gd name="connsiteY34" fmla="*/ 2508617 h 10440485"/>
              <a:gd name="connsiteX35" fmla="*/ 2914637 w 3057227"/>
              <a:gd name="connsiteY35" fmla="*/ 2585954 h 10440485"/>
              <a:gd name="connsiteX36" fmla="*/ 2859051 w 3057227"/>
              <a:gd name="connsiteY36" fmla="*/ 2651207 h 10440485"/>
              <a:gd name="connsiteX37" fmla="*/ 2801049 w 3057227"/>
              <a:gd name="connsiteY37" fmla="*/ 2714044 h 10440485"/>
              <a:gd name="connsiteX38" fmla="*/ 2730962 w 3057227"/>
              <a:gd name="connsiteY38" fmla="*/ 2772046 h 10440485"/>
              <a:gd name="connsiteX39" fmla="*/ 2653625 w 3057227"/>
              <a:gd name="connsiteY39" fmla="*/ 2817965 h 10440485"/>
              <a:gd name="connsiteX40" fmla="*/ 2569038 w 3057227"/>
              <a:gd name="connsiteY40" fmla="*/ 2856634 h 10440485"/>
              <a:gd name="connsiteX41" fmla="*/ 2474783 w 3057227"/>
              <a:gd name="connsiteY41" fmla="*/ 2885635 h 10440485"/>
              <a:gd name="connsiteX42" fmla="*/ 2373278 w 3057227"/>
              <a:gd name="connsiteY42" fmla="*/ 2900136 h 10440485"/>
              <a:gd name="connsiteX43" fmla="*/ 2262107 w 3057227"/>
              <a:gd name="connsiteY43" fmla="*/ 2907386 h 10440485"/>
              <a:gd name="connsiteX44" fmla="*/ 1527406 w 3057227"/>
              <a:gd name="connsiteY44" fmla="*/ 2907386 h 10440485"/>
              <a:gd name="connsiteX45" fmla="*/ 1527406 w 3057227"/>
              <a:gd name="connsiteY45" fmla="*/ 2559370 h 10440485"/>
              <a:gd name="connsiteX46" fmla="*/ 2262107 w 3057227"/>
              <a:gd name="connsiteY46" fmla="*/ 2559370 h 10440485"/>
              <a:gd name="connsiteX47" fmla="*/ 2351527 w 3057227"/>
              <a:gd name="connsiteY47" fmla="*/ 2552119 h 10440485"/>
              <a:gd name="connsiteX48" fmla="*/ 2426448 w 3057227"/>
              <a:gd name="connsiteY48" fmla="*/ 2535202 h 10440485"/>
              <a:gd name="connsiteX49" fmla="*/ 2496534 w 3057227"/>
              <a:gd name="connsiteY49" fmla="*/ 2501367 h 10440485"/>
              <a:gd name="connsiteX50" fmla="*/ 2554537 w 3057227"/>
              <a:gd name="connsiteY50" fmla="*/ 2465115 h 10440485"/>
              <a:gd name="connsiteX51" fmla="*/ 2600456 w 3057227"/>
              <a:gd name="connsiteY51" fmla="*/ 2416780 h 10440485"/>
              <a:gd name="connsiteX52" fmla="*/ 2641541 w 3057227"/>
              <a:gd name="connsiteY52" fmla="*/ 2361194 h 10440485"/>
              <a:gd name="connsiteX53" fmla="*/ 2670542 w 3057227"/>
              <a:gd name="connsiteY53" fmla="*/ 2303191 h 10440485"/>
              <a:gd name="connsiteX54" fmla="*/ 2689877 w 3057227"/>
              <a:gd name="connsiteY54" fmla="*/ 2240355 h 10440485"/>
              <a:gd name="connsiteX55" fmla="*/ 2701961 w 3057227"/>
              <a:gd name="connsiteY55" fmla="*/ 2177518 h 10440485"/>
              <a:gd name="connsiteX56" fmla="*/ 2704377 w 3057227"/>
              <a:gd name="connsiteY56" fmla="*/ 2112266 h 10440485"/>
              <a:gd name="connsiteX57" fmla="*/ 2701961 w 3057227"/>
              <a:gd name="connsiteY57" fmla="*/ 2047012 h 10440485"/>
              <a:gd name="connsiteX58" fmla="*/ 2689877 w 3057227"/>
              <a:gd name="connsiteY58" fmla="*/ 1984176 h 10440485"/>
              <a:gd name="connsiteX59" fmla="*/ 2670542 w 3057227"/>
              <a:gd name="connsiteY59" fmla="*/ 1923757 h 10440485"/>
              <a:gd name="connsiteX60" fmla="*/ 2641541 w 3057227"/>
              <a:gd name="connsiteY60" fmla="*/ 1863337 h 10440485"/>
              <a:gd name="connsiteX61" fmla="*/ 2600456 w 3057227"/>
              <a:gd name="connsiteY61" fmla="*/ 1810168 h 10440485"/>
              <a:gd name="connsiteX62" fmla="*/ 2554537 w 3057227"/>
              <a:gd name="connsiteY62" fmla="*/ 1761832 h 10440485"/>
              <a:gd name="connsiteX63" fmla="*/ 2496534 w 3057227"/>
              <a:gd name="connsiteY63" fmla="*/ 1720747 h 10440485"/>
              <a:gd name="connsiteX64" fmla="*/ 2426448 w 3057227"/>
              <a:gd name="connsiteY64" fmla="*/ 1691746 h 10440485"/>
              <a:gd name="connsiteX65" fmla="*/ 2351527 w 3057227"/>
              <a:gd name="connsiteY65" fmla="*/ 1669995 h 10440485"/>
              <a:gd name="connsiteX66" fmla="*/ 2262107 w 3057227"/>
              <a:gd name="connsiteY66" fmla="*/ 1665161 h 10440485"/>
              <a:gd name="connsiteX67" fmla="*/ 1527406 w 3057227"/>
              <a:gd name="connsiteY67" fmla="*/ 1665161 h 10440485"/>
              <a:gd name="connsiteX68" fmla="*/ 1423484 w 3057227"/>
              <a:gd name="connsiteY68" fmla="*/ 1657911 h 10440485"/>
              <a:gd name="connsiteX69" fmla="*/ 1319562 w 3057227"/>
              <a:gd name="connsiteY69" fmla="*/ 1638577 h 10440485"/>
              <a:gd name="connsiteX70" fmla="*/ 1220474 w 3057227"/>
              <a:gd name="connsiteY70" fmla="*/ 1607158 h 10440485"/>
              <a:gd name="connsiteX71" fmla="*/ 1123803 w 3057227"/>
              <a:gd name="connsiteY71" fmla="*/ 1563656 h 10440485"/>
              <a:gd name="connsiteX72" fmla="*/ 1034382 w 3057227"/>
              <a:gd name="connsiteY72" fmla="*/ 1505654 h 10440485"/>
              <a:gd name="connsiteX73" fmla="*/ 952212 w 3057227"/>
              <a:gd name="connsiteY73" fmla="*/ 1435567 h 10440485"/>
              <a:gd name="connsiteX74" fmla="*/ 891792 w 3057227"/>
              <a:gd name="connsiteY74" fmla="*/ 1367897 h 10440485"/>
              <a:gd name="connsiteX75" fmla="*/ 836206 w 3057227"/>
              <a:gd name="connsiteY75" fmla="*/ 1283310 h 10440485"/>
              <a:gd name="connsiteX76" fmla="*/ 790288 w 3057227"/>
              <a:gd name="connsiteY76" fmla="*/ 1196306 h 10440485"/>
              <a:gd name="connsiteX77" fmla="*/ 758869 w 3057227"/>
              <a:gd name="connsiteY77" fmla="*/ 1097218 h 10440485"/>
              <a:gd name="connsiteX78" fmla="*/ 739535 w 3057227"/>
              <a:gd name="connsiteY78" fmla="*/ 990880 h 10440485"/>
              <a:gd name="connsiteX79" fmla="*/ 730473 w 3057227"/>
              <a:gd name="connsiteY79" fmla="*/ 879872 h 10440485"/>
              <a:gd name="connsiteX80" fmla="*/ 0 w 3057227"/>
              <a:gd name="connsiteY80" fmla="*/ 8330636 h 10440485"/>
              <a:gd name="connsiteX81" fmla="*/ 9667 w 3057227"/>
              <a:gd name="connsiteY81" fmla="*/ 8219466 h 10440485"/>
              <a:gd name="connsiteX82" fmla="*/ 29001 w 3057227"/>
              <a:gd name="connsiteY82" fmla="*/ 8115544 h 10440485"/>
              <a:gd name="connsiteX83" fmla="*/ 62836 w 3057227"/>
              <a:gd name="connsiteY83" fmla="*/ 8011622 h 10440485"/>
              <a:gd name="connsiteX84" fmla="*/ 99088 w 3057227"/>
              <a:gd name="connsiteY84" fmla="*/ 7931868 h 10440485"/>
              <a:gd name="connsiteX85" fmla="*/ 142590 w 3057227"/>
              <a:gd name="connsiteY85" fmla="*/ 7859364 h 10440485"/>
              <a:gd name="connsiteX86" fmla="*/ 195759 w 3057227"/>
              <a:gd name="connsiteY86" fmla="*/ 7789279 h 10440485"/>
              <a:gd name="connsiteX87" fmla="*/ 256178 w 3057227"/>
              <a:gd name="connsiteY87" fmla="*/ 7726442 h 10440485"/>
              <a:gd name="connsiteX88" fmla="*/ 326265 w 3057227"/>
              <a:gd name="connsiteY88" fmla="*/ 7673273 h 10440485"/>
              <a:gd name="connsiteX89" fmla="*/ 401185 w 3057227"/>
              <a:gd name="connsiteY89" fmla="*/ 7624937 h 10440485"/>
              <a:gd name="connsiteX90" fmla="*/ 488189 w 3057227"/>
              <a:gd name="connsiteY90" fmla="*/ 7586269 h 10440485"/>
              <a:gd name="connsiteX91" fmla="*/ 582443 w 3057227"/>
              <a:gd name="connsiteY91" fmla="*/ 7557267 h 10440485"/>
              <a:gd name="connsiteX92" fmla="*/ 683950 w 3057227"/>
              <a:gd name="connsiteY92" fmla="*/ 7540350 h 10440485"/>
              <a:gd name="connsiteX93" fmla="*/ 795122 w 3057227"/>
              <a:gd name="connsiteY93" fmla="*/ 7533099 h 10440485"/>
              <a:gd name="connsiteX94" fmla="*/ 2262105 w 3057227"/>
              <a:gd name="connsiteY94" fmla="*/ 7533099 h 10440485"/>
              <a:gd name="connsiteX95" fmla="*/ 2351526 w 3057227"/>
              <a:gd name="connsiteY95" fmla="*/ 7525849 h 10440485"/>
              <a:gd name="connsiteX96" fmla="*/ 2426447 w 3057227"/>
              <a:gd name="connsiteY96" fmla="*/ 7506514 h 10440485"/>
              <a:gd name="connsiteX97" fmla="*/ 2496533 w 3057227"/>
              <a:gd name="connsiteY97" fmla="*/ 7475096 h 10440485"/>
              <a:gd name="connsiteX98" fmla="*/ 2554536 w 3057227"/>
              <a:gd name="connsiteY98" fmla="*/ 7438844 h 10440485"/>
              <a:gd name="connsiteX99" fmla="*/ 2600455 w 3057227"/>
              <a:gd name="connsiteY99" fmla="*/ 7390509 h 10440485"/>
              <a:gd name="connsiteX100" fmla="*/ 2641540 w 3057227"/>
              <a:gd name="connsiteY100" fmla="*/ 7332506 h 10440485"/>
              <a:gd name="connsiteX101" fmla="*/ 2670541 w 3057227"/>
              <a:gd name="connsiteY101" fmla="*/ 7276921 h 10440485"/>
              <a:gd name="connsiteX102" fmla="*/ 2689876 w 3057227"/>
              <a:gd name="connsiteY102" fmla="*/ 7214085 h 10440485"/>
              <a:gd name="connsiteX103" fmla="*/ 2701959 w 3057227"/>
              <a:gd name="connsiteY103" fmla="*/ 7151250 h 10440485"/>
              <a:gd name="connsiteX104" fmla="*/ 2704376 w 3057227"/>
              <a:gd name="connsiteY104" fmla="*/ 7085997 h 10440485"/>
              <a:gd name="connsiteX105" fmla="*/ 2701959 w 3057227"/>
              <a:gd name="connsiteY105" fmla="*/ 7020744 h 10440485"/>
              <a:gd name="connsiteX106" fmla="*/ 2689876 w 3057227"/>
              <a:gd name="connsiteY106" fmla="*/ 6957907 h 10440485"/>
              <a:gd name="connsiteX107" fmla="*/ 2670541 w 3057227"/>
              <a:gd name="connsiteY107" fmla="*/ 6897488 h 10440485"/>
              <a:gd name="connsiteX108" fmla="*/ 2641540 w 3057227"/>
              <a:gd name="connsiteY108" fmla="*/ 6837068 h 10440485"/>
              <a:gd name="connsiteX109" fmla="*/ 2600455 w 3057227"/>
              <a:gd name="connsiteY109" fmla="*/ 6783899 h 10440485"/>
              <a:gd name="connsiteX110" fmla="*/ 2554536 w 3057227"/>
              <a:gd name="connsiteY110" fmla="*/ 6735563 h 10440485"/>
              <a:gd name="connsiteX111" fmla="*/ 2496533 w 3057227"/>
              <a:gd name="connsiteY111" fmla="*/ 6694478 h 10440485"/>
              <a:gd name="connsiteX112" fmla="*/ 2426447 w 3057227"/>
              <a:gd name="connsiteY112" fmla="*/ 6663060 h 10440485"/>
              <a:gd name="connsiteX113" fmla="*/ 2351526 w 3057227"/>
              <a:gd name="connsiteY113" fmla="*/ 6643726 h 10440485"/>
              <a:gd name="connsiteX114" fmla="*/ 2262105 w 3057227"/>
              <a:gd name="connsiteY114" fmla="*/ 6636476 h 10440485"/>
              <a:gd name="connsiteX115" fmla="*/ 795122 w 3057227"/>
              <a:gd name="connsiteY115" fmla="*/ 6636477 h 10440485"/>
              <a:gd name="connsiteX116" fmla="*/ 683950 w 3057227"/>
              <a:gd name="connsiteY116" fmla="*/ 6631644 h 10440485"/>
              <a:gd name="connsiteX117" fmla="*/ 582445 w 3057227"/>
              <a:gd name="connsiteY117" fmla="*/ 6614726 h 10440485"/>
              <a:gd name="connsiteX118" fmla="*/ 488191 w 3057227"/>
              <a:gd name="connsiteY118" fmla="*/ 6588142 h 10440485"/>
              <a:gd name="connsiteX119" fmla="*/ 401187 w 3057227"/>
              <a:gd name="connsiteY119" fmla="*/ 6549473 h 10440485"/>
              <a:gd name="connsiteX120" fmla="*/ 326265 w 3057227"/>
              <a:gd name="connsiteY120" fmla="*/ 6501138 h 10440485"/>
              <a:gd name="connsiteX121" fmla="*/ 256178 w 3057227"/>
              <a:gd name="connsiteY121" fmla="*/ 6445552 h 10440485"/>
              <a:gd name="connsiteX122" fmla="*/ 195759 w 3057227"/>
              <a:gd name="connsiteY122" fmla="*/ 6380299 h 10440485"/>
              <a:gd name="connsiteX123" fmla="*/ 142590 w 3057227"/>
              <a:gd name="connsiteY123" fmla="*/ 6315046 h 10440485"/>
              <a:gd name="connsiteX124" fmla="*/ 99088 w 3057227"/>
              <a:gd name="connsiteY124" fmla="*/ 6240126 h 10440485"/>
              <a:gd name="connsiteX125" fmla="*/ 62836 w 3057227"/>
              <a:gd name="connsiteY125" fmla="*/ 6162789 h 10440485"/>
              <a:gd name="connsiteX126" fmla="*/ 29001 w 3057227"/>
              <a:gd name="connsiteY126" fmla="*/ 6058867 h 10440485"/>
              <a:gd name="connsiteX127" fmla="*/ 9667 w 3057227"/>
              <a:gd name="connsiteY127" fmla="*/ 5950112 h 10440485"/>
              <a:gd name="connsiteX128" fmla="*/ 0 w 3057227"/>
              <a:gd name="connsiteY128" fmla="*/ 5843774 h 10440485"/>
              <a:gd name="connsiteX129" fmla="*/ 9667 w 3057227"/>
              <a:gd name="connsiteY129" fmla="*/ 5732602 h 10440485"/>
              <a:gd name="connsiteX130" fmla="*/ 29001 w 3057227"/>
              <a:gd name="connsiteY130" fmla="*/ 5628681 h 10440485"/>
              <a:gd name="connsiteX131" fmla="*/ 62836 w 3057227"/>
              <a:gd name="connsiteY131" fmla="*/ 5524759 h 10440485"/>
              <a:gd name="connsiteX132" fmla="*/ 99088 w 3057227"/>
              <a:gd name="connsiteY132" fmla="*/ 5445006 h 10440485"/>
              <a:gd name="connsiteX133" fmla="*/ 142590 w 3057227"/>
              <a:gd name="connsiteY133" fmla="*/ 5372502 h 10440485"/>
              <a:gd name="connsiteX134" fmla="*/ 195759 w 3057227"/>
              <a:gd name="connsiteY134" fmla="*/ 5302416 h 10440485"/>
              <a:gd name="connsiteX135" fmla="*/ 256178 w 3057227"/>
              <a:gd name="connsiteY135" fmla="*/ 5239579 h 10440485"/>
              <a:gd name="connsiteX136" fmla="*/ 326265 w 3057227"/>
              <a:gd name="connsiteY136" fmla="*/ 5186410 h 10440485"/>
              <a:gd name="connsiteX137" fmla="*/ 401187 w 3057227"/>
              <a:gd name="connsiteY137" fmla="*/ 5138075 h 10440485"/>
              <a:gd name="connsiteX138" fmla="*/ 488191 w 3057227"/>
              <a:gd name="connsiteY138" fmla="*/ 5099406 h 10440485"/>
              <a:gd name="connsiteX139" fmla="*/ 582445 w 3057227"/>
              <a:gd name="connsiteY139" fmla="*/ 5070405 h 10440485"/>
              <a:gd name="connsiteX140" fmla="*/ 683950 w 3057227"/>
              <a:gd name="connsiteY140" fmla="*/ 5053488 h 10440485"/>
              <a:gd name="connsiteX141" fmla="*/ 795122 w 3057227"/>
              <a:gd name="connsiteY141" fmla="*/ 5046237 h 10440485"/>
              <a:gd name="connsiteX142" fmla="*/ 2262105 w 3057227"/>
              <a:gd name="connsiteY142" fmla="*/ 5046237 h 10440485"/>
              <a:gd name="connsiteX143" fmla="*/ 2351526 w 3057227"/>
              <a:gd name="connsiteY143" fmla="*/ 5038987 h 10440485"/>
              <a:gd name="connsiteX144" fmla="*/ 2426447 w 3057227"/>
              <a:gd name="connsiteY144" fmla="*/ 5022069 h 10440485"/>
              <a:gd name="connsiteX145" fmla="*/ 2496533 w 3057227"/>
              <a:gd name="connsiteY145" fmla="*/ 4988235 h 10440485"/>
              <a:gd name="connsiteX146" fmla="*/ 2554536 w 3057227"/>
              <a:gd name="connsiteY146" fmla="*/ 4951983 h 10440485"/>
              <a:gd name="connsiteX147" fmla="*/ 2600455 w 3057227"/>
              <a:gd name="connsiteY147" fmla="*/ 4903647 h 10440485"/>
              <a:gd name="connsiteX148" fmla="*/ 2641540 w 3057227"/>
              <a:gd name="connsiteY148" fmla="*/ 4848061 h 10440485"/>
              <a:gd name="connsiteX149" fmla="*/ 2670541 w 3057227"/>
              <a:gd name="connsiteY149" fmla="*/ 4790059 h 10440485"/>
              <a:gd name="connsiteX150" fmla="*/ 2689876 w 3057227"/>
              <a:gd name="connsiteY150" fmla="*/ 4727222 h 10440485"/>
              <a:gd name="connsiteX151" fmla="*/ 2701959 w 3057227"/>
              <a:gd name="connsiteY151" fmla="*/ 4664386 h 10440485"/>
              <a:gd name="connsiteX152" fmla="*/ 2704376 w 3057227"/>
              <a:gd name="connsiteY152" fmla="*/ 4599133 h 10440485"/>
              <a:gd name="connsiteX153" fmla="*/ 2701959 w 3057227"/>
              <a:gd name="connsiteY153" fmla="*/ 4533880 h 10440485"/>
              <a:gd name="connsiteX154" fmla="*/ 2689876 w 3057227"/>
              <a:gd name="connsiteY154" fmla="*/ 4471044 h 10440485"/>
              <a:gd name="connsiteX155" fmla="*/ 2670541 w 3057227"/>
              <a:gd name="connsiteY155" fmla="*/ 4410625 h 10440485"/>
              <a:gd name="connsiteX156" fmla="*/ 2641540 w 3057227"/>
              <a:gd name="connsiteY156" fmla="*/ 4350205 h 10440485"/>
              <a:gd name="connsiteX157" fmla="*/ 2600455 w 3057227"/>
              <a:gd name="connsiteY157" fmla="*/ 4297036 h 10440485"/>
              <a:gd name="connsiteX158" fmla="*/ 2554536 w 3057227"/>
              <a:gd name="connsiteY158" fmla="*/ 4248700 h 10440485"/>
              <a:gd name="connsiteX159" fmla="*/ 2496533 w 3057227"/>
              <a:gd name="connsiteY159" fmla="*/ 4207615 h 10440485"/>
              <a:gd name="connsiteX160" fmla="*/ 2426447 w 3057227"/>
              <a:gd name="connsiteY160" fmla="*/ 4176197 h 10440485"/>
              <a:gd name="connsiteX161" fmla="*/ 2351526 w 3057227"/>
              <a:gd name="connsiteY161" fmla="*/ 4156863 h 10440485"/>
              <a:gd name="connsiteX162" fmla="*/ 2262105 w 3057227"/>
              <a:gd name="connsiteY162" fmla="*/ 4152029 h 10440485"/>
              <a:gd name="connsiteX163" fmla="*/ 795122 w 3057227"/>
              <a:gd name="connsiteY163" fmla="*/ 4152029 h 10440485"/>
              <a:gd name="connsiteX164" fmla="*/ 683950 w 3057227"/>
              <a:gd name="connsiteY164" fmla="*/ 4144779 h 10440485"/>
              <a:gd name="connsiteX165" fmla="*/ 582445 w 3057227"/>
              <a:gd name="connsiteY165" fmla="*/ 4127861 h 10440485"/>
              <a:gd name="connsiteX166" fmla="*/ 488191 w 3057227"/>
              <a:gd name="connsiteY166" fmla="*/ 4101277 h 10440485"/>
              <a:gd name="connsiteX167" fmla="*/ 401187 w 3057227"/>
              <a:gd name="connsiteY167" fmla="*/ 4062608 h 10440485"/>
              <a:gd name="connsiteX168" fmla="*/ 326265 w 3057227"/>
              <a:gd name="connsiteY168" fmla="*/ 4014273 h 10440485"/>
              <a:gd name="connsiteX169" fmla="*/ 256178 w 3057227"/>
              <a:gd name="connsiteY169" fmla="*/ 3958687 h 10440485"/>
              <a:gd name="connsiteX170" fmla="*/ 195759 w 3057227"/>
              <a:gd name="connsiteY170" fmla="*/ 3893434 h 10440485"/>
              <a:gd name="connsiteX171" fmla="*/ 142590 w 3057227"/>
              <a:gd name="connsiteY171" fmla="*/ 3828181 h 10440485"/>
              <a:gd name="connsiteX172" fmla="*/ 99088 w 3057227"/>
              <a:gd name="connsiteY172" fmla="*/ 3753261 h 10440485"/>
              <a:gd name="connsiteX173" fmla="*/ 62836 w 3057227"/>
              <a:gd name="connsiteY173" fmla="*/ 3675924 h 10440485"/>
              <a:gd name="connsiteX174" fmla="*/ 29001 w 3057227"/>
              <a:gd name="connsiteY174" fmla="*/ 3572002 h 10440485"/>
              <a:gd name="connsiteX175" fmla="*/ 9667 w 3057227"/>
              <a:gd name="connsiteY175" fmla="*/ 3463247 h 10440485"/>
              <a:gd name="connsiteX176" fmla="*/ 0 w 3057227"/>
              <a:gd name="connsiteY176" fmla="*/ 3356909 h 10440485"/>
              <a:gd name="connsiteX177" fmla="*/ 9667 w 3057227"/>
              <a:gd name="connsiteY177" fmla="*/ 3245737 h 10440485"/>
              <a:gd name="connsiteX178" fmla="*/ 29001 w 3057227"/>
              <a:gd name="connsiteY178" fmla="*/ 3141815 h 10440485"/>
              <a:gd name="connsiteX179" fmla="*/ 62836 w 3057227"/>
              <a:gd name="connsiteY179" fmla="*/ 3037894 h 10440485"/>
              <a:gd name="connsiteX180" fmla="*/ 99088 w 3057227"/>
              <a:gd name="connsiteY180" fmla="*/ 2958140 h 10440485"/>
              <a:gd name="connsiteX181" fmla="*/ 142590 w 3057227"/>
              <a:gd name="connsiteY181" fmla="*/ 2885636 h 10440485"/>
              <a:gd name="connsiteX182" fmla="*/ 195759 w 3057227"/>
              <a:gd name="connsiteY182" fmla="*/ 2815550 h 10440485"/>
              <a:gd name="connsiteX183" fmla="*/ 256178 w 3057227"/>
              <a:gd name="connsiteY183" fmla="*/ 2752712 h 10440485"/>
              <a:gd name="connsiteX184" fmla="*/ 326265 w 3057227"/>
              <a:gd name="connsiteY184" fmla="*/ 2699544 h 10440485"/>
              <a:gd name="connsiteX185" fmla="*/ 401187 w 3057227"/>
              <a:gd name="connsiteY185" fmla="*/ 2651208 h 10440485"/>
              <a:gd name="connsiteX186" fmla="*/ 488191 w 3057227"/>
              <a:gd name="connsiteY186" fmla="*/ 2612540 h 10440485"/>
              <a:gd name="connsiteX187" fmla="*/ 582445 w 3057227"/>
              <a:gd name="connsiteY187" fmla="*/ 2585956 h 10440485"/>
              <a:gd name="connsiteX188" fmla="*/ 683950 w 3057227"/>
              <a:gd name="connsiteY188" fmla="*/ 2566620 h 10440485"/>
              <a:gd name="connsiteX189" fmla="*/ 795122 w 3057227"/>
              <a:gd name="connsiteY189" fmla="*/ 2559370 h 10440485"/>
              <a:gd name="connsiteX190" fmla="*/ 1527406 w 3057227"/>
              <a:gd name="connsiteY190" fmla="*/ 2559370 h 10440485"/>
              <a:gd name="connsiteX191" fmla="*/ 1527406 w 3057227"/>
              <a:gd name="connsiteY191" fmla="*/ 2907386 h 10440485"/>
              <a:gd name="connsiteX192" fmla="*/ 795122 w 3057227"/>
              <a:gd name="connsiteY192" fmla="*/ 2907386 h 10440485"/>
              <a:gd name="connsiteX193" fmla="*/ 705701 w 3057227"/>
              <a:gd name="connsiteY193" fmla="*/ 2914638 h 10440485"/>
              <a:gd name="connsiteX194" fmla="*/ 630781 w 3057227"/>
              <a:gd name="connsiteY194" fmla="*/ 2933972 h 10440485"/>
              <a:gd name="connsiteX195" fmla="*/ 560694 w 3057227"/>
              <a:gd name="connsiteY195" fmla="*/ 2965390 h 10440485"/>
              <a:gd name="connsiteX196" fmla="*/ 502692 w 3057227"/>
              <a:gd name="connsiteY196" fmla="*/ 3006475 h 10440485"/>
              <a:gd name="connsiteX197" fmla="*/ 456773 w 3057227"/>
              <a:gd name="connsiteY197" fmla="*/ 3052394 h 10440485"/>
              <a:gd name="connsiteX198" fmla="*/ 415688 w 3057227"/>
              <a:gd name="connsiteY198" fmla="*/ 3107980 h 10440485"/>
              <a:gd name="connsiteX199" fmla="*/ 386684 w 3057227"/>
              <a:gd name="connsiteY199" fmla="*/ 3165983 h 10440485"/>
              <a:gd name="connsiteX200" fmla="*/ 367350 w 3057227"/>
              <a:gd name="connsiteY200" fmla="*/ 3226402 h 10440485"/>
              <a:gd name="connsiteX201" fmla="*/ 355266 w 3057227"/>
              <a:gd name="connsiteY201" fmla="*/ 3289239 h 10440485"/>
              <a:gd name="connsiteX202" fmla="*/ 350433 w 3057227"/>
              <a:gd name="connsiteY202" fmla="*/ 3356909 h 10440485"/>
              <a:gd name="connsiteX203" fmla="*/ 355266 w 3057227"/>
              <a:gd name="connsiteY203" fmla="*/ 3419745 h 10440485"/>
              <a:gd name="connsiteX204" fmla="*/ 367350 w 3057227"/>
              <a:gd name="connsiteY204" fmla="*/ 3482581 h 10440485"/>
              <a:gd name="connsiteX205" fmla="*/ 386684 w 3057227"/>
              <a:gd name="connsiteY205" fmla="*/ 3545417 h 10440485"/>
              <a:gd name="connsiteX206" fmla="*/ 415688 w 3057227"/>
              <a:gd name="connsiteY206" fmla="*/ 3603420 h 10440485"/>
              <a:gd name="connsiteX207" fmla="*/ 456773 w 3057227"/>
              <a:gd name="connsiteY207" fmla="*/ 3661423 h 10440485"/>
              <a:gd name="connsiteX208" fmla="*/ 502692 w 3057227"/>
              <a:gd name="connsiteY208" fmla="*/ 3707342 h 10440485"/>
              <a:gd name="connsiteX209" fmla="*/ 560694 w 3057227"/>
              <a:gd name="connsiteY209" fmla="*/ 3746010 h 10440485"/>
              <a:gd name="connsiteX210" fmla="*/ 630781 w 3057227"/>
              <a:gd name="connsiteY210" fmla="*/ 3777428 h 10440485"/>
              <a:gd name="connsiteX211" fmla="*/ 705701 w 3057227"/>
              <a:gd name="connsiteY211" fmla="*/ 3796763 h 10440485"/>
              <a:gd name="connsiteX212" fmla="*/ 795122 w 3057227"/>
              <a:gd name="connsiteY212" fmla="*/ 3804013 h 10440485"/>
              <a:gd name="connsiteX213" fmla="*/ 2262105 w 3057227"/>
              <a:gd name="connsiteY213" fmla="*/ 3804013 h 10440485"/>
              <a:gd name="connsiteX214" fmla="*/ 2373277 w 3057227"/>
              <a:gd name="connsiteY214" fmla="*/ 3808847 h 10440485"/>
              <a:gd name="connsiteX215" fmla="*/ 2474782 w 3057227"/>
              <a:gd name="connsiteY215" fmla="*/ 3828181 h 10440485"/>
              <a:gd name="connsiteX216" fmla="*/ 2569037 w 3057227"/>
              <a:gd name="connsiteY216" fmla="*/ 3857182 h 10440485"/>
              <a:gd name="connsiteX217" fmla="*/ 2653624 w 3057227"/>
              <a:gd name="connsiteY217" fmla="*/ 3893434 h 10440485"/>
              <a:gd name="connsiteX218" fmla="*/ 2730961 w 3057227"/>
              <a:gd name="connsiteY218" fmla="*/ 3941770 h 10440485"/>
              <a:gd name="connsiteX219" fmla="*/ 2801047 w 3057227"/>
              <a:gd name="connsiteY219" fmla="*/ 3994939 h 10440485"/>
              <a:gd name="connsiteX220" fmla="*/ 2859050 w 3057227"/>
              <a:gd name="connsiteY220" fmla="*/ 4060192 h 10440485"/>
              <a:gd name="connsiteX221" fmla="*/ 2914636 w 3057227"/>
              <a:gd name="connsiteY221" fmla="*/ 4127861 h 10440485"/>
              <a:gd name="connsiteX222" fmla="*/ 2958138 w 3057227"/>
              <a:gd name="connsiteY222" fmla="*/ 4200365 h 10440485"/>
              <a:gd name="connsiteX223" fmla="*/ 2991973 w 3057227"/>
              <a:gd name="connsiteY223" fmla="*/ 4280118 h 10440485"/>
              <a:gd name="connsiteX224" fmla="*/ 3028225 w 3057227"/>
              <a:gd name="connsiteY224" fmla="*/ 4384040 h 10440485"/>
              <a:gd name="connsiteX225" fmla="*/ 3047559 w 3057227"/>
              <a:gd name="connsiteY225" fmla="*/ 4490378 h 10440485"/>
              <a:gd name="connsiteX226" fmla="*/ 3057226 w 3057227"/>
              <a:gd name="connsiteY226" fmla="*/ 4599133 h 10440485"/>
              <a:gd name="connsiteX227" fmla="*/ 3047559 w 3057227"/>
              <a:gd name="connsiteY227" fmla="*/ 4707888 h 10440485"/>
              <a:gd name="connsiteX228" fmla="*/ 3028225 w 3057227"/>
              <a:gd name="connsiteY228" fmla="*/ 4814226 h 10440485"/>
              <a:gd name="connsiteX229" fmla="*/ 2991973 w 3057227"/>
              <a:gd name="connsiteY229" fmla="*/ 4920565 h 10440485"/>
              <a:gd name="connsiteX230" fmla="*/ 2958138 w 3057227"/>
              <a:gd name="connsiteY230" fmla="*/ 4995485 h 10440485"/>
              <a:gd name="connsiteX231" fmla="*/ 2914636 w 3057227"/>
              <a:gd name="connsiteY231" fmla="*/ 5070405 h 10440485"/>
              <a:gd name="connsiteX232" fmla="*/ 2859050 w 3057227"/>
              <a:gd name="connsiteY232" fmla="*/ 5138075 h 10440485"/>
              <a:gd name="connsiteX233" fmla="*/ 2801047 w 3057227"/>
              <a:gd name="connsiteY233" fmla="*/ 5200911 h 10440485"/>
              <a:gd name="connsiteX234" fmla="*/ 2730961 w 3057227"/>
              <a:gd name="connsiteY234" fmla="*/ 5258914 h 10440485"/>
              <a:gd name="connsiteX235" fmla="*/ 2653624 w 3057227"/>
              <a:gd name="connsiteY235" fmla="*/ 5304832 h 10440485"/>
              <a:gd name="connsiteX236" fmla="*/ 2569037 w 3057227"/>
              <a:gd name="connsiteY236" fmla="*/ 5343501 h 10440485"/>
              <a:gd name="connsiteX237" fmla="*/ 2474782 w 3057227"/>
              <a:gd name="connsiteY237" fmla="*/ 5372502 h 10440485"/>
              <a:gd name="connsiteX238" fmla="*/ 2373277 w 3057227"/>
              <a:gd name="connsiteY238" fmla="*/ 5387003 h 10440485"/>
              <a:gd name="connsiteX239" fmla="*/ 2262105 w 3057227"/>
              <a:gd name="connsiteY239" fmla="*/ 5394253 h 10440485"/>
              <a:gd name="connsiteX240" fmla="*/ 795122 w 3057227"/>
              <a:gd name="connsiteY240" fmla="*/ 5394253 h 10440485"/>
              <a:gd name="connsiteX241" fmla="*/ 705701 w 3057227"/>
              <a:gd name="connsiteY241" fmla="*/ 5401504 h 10440485"/>
              <a:gd name="connsiteX242" fmla="*/ 630781 w 3057227"/>
              <a:gd name="connsiteY242" fmla="*/ 5418421 h 10440485"/>
              <a:gd name="connsiteX243" fmla="*/ 560694 w 3057227"/>
              <a:gd name="connsiteY243" fmla="*/ 5452256 h 10440485"/>
              <a:gd name="connsiteX244" fmla="*/ 502692 w 3057227"/>
              <a:gd name="connsiteY244" fmla="*/ 5493341 h 10440485"/>
              <a:gd name="connsiteX245" fmla="*/ 456773 w 3057227"/>
              <a:gd name="connsiteY245" fmla="*/ 5539260 h 10440485"/>
              <a:gd name="connsiteX246" fmla="*/ 415688 w 3057227"/>
              <a:gd name="connsiteY246" fmla="*/ 5592429 h 10440485"/>
              <a:gd name="connsiteX247" fmla="*/ 386684 w 3057227"/>
              <a:gd name="connsiteY247" fmla="*/ 5652849 h 10440485"/>
              <a:gd name="connsiteX248" fmla="*/ 367350 w 3057227"/>
              <a:gd name="connsiteY248" fmla="*/ 5713268 h 10440485"/>
              <a:gd name="connsiteX249" fmla="*/ 355266 w 3057227"/>
              <a:gd name="connsiteY249" fmla="*/ 5776104 h 10440485"/>
              <a:gd name="connsiteX250" fmla="*/ 350433 w 3057227"/>
              <a:gd name="connsiteY250" fmla="*/ 5843774 h 10440485"/>
              <a:gd name="connsiteX251" fmla="*/ 355266 w 3057227"/>
              <a:gd name="connsiteY251" fmla="*/ 5906610 h 10440485"/>
              <a:gd name="connsiteX252" fmla="*/ 367350 w 3057227"/>
              <a:gd name="connsiteY252" fmla="*/ 5969446 h 10440485"/>
              <a:gd name="connsiteX253" fmla="*/ 386684 w 3057227"/>
              <a:gd name="connsiteY253" fmla="*/ 6032283 h 10440485"/>
              <a:gd name="connsiteX254" fmla="*/ 415688 w 3057227"/>
              <a:gd name="connsiteY254" fmla="*/ 6090285 h 10440485"/>
              <a:gd name="connsiteX255" fmla="*/ 456773 w 3057227"/>
              <a:gd name="connsiteY255" fmla="*/ 6148288 h 10440485"/>
              <a:gd name="connsiteX256" fmla="*/ 502692 w 3057227"/>
              <a:gd name="connsiteY256" fmla="*/ 6194207 h 10440485"/>
              <a:gd name="connsiteX257" fmla="*/ 560694 w 3057227"/>
              <a:gd name="connsiteY257" fmla="*/ 6232875 h 10440485"/>
              <a:gd name="connsiteX258" fmla="*/ 630781 w 3057227"/>
              <a:gd name="connsiteY258" fmla="*/ 6264293 h 10440485"/>
              <a:gd name="connsiteX259" fmla="*/ 705701 w 3057227"/>
              <a:gd name="connsiteY259" fmla="*/ 6283628 h 10440485"/>
              <a:gd name="connsiteX260" fmla="*/ 795122 w 3057227"/>
              <a:gd name="connsiteY260" fmla="*/ 6288461 h 10440485"/>
              <a:gd name="connsiteX261" fmla="*/ 2262105 w 3057227"/>
              <a:gd name="connsiteY261" fmla="*/ 6288459 h 10440485"/>
              <a:gd name="connsiteX262" fmla="*/ 2373277 w 3057227"/>
              <a:gd name="connsiteY262" fmla="*/ 6295710 h 10440485"/>
              <a:gd name="connsiteX263" fmla="*/ 2474782 w 3057227"/>
              <a:gd name="connsiteY263" fmla="*/ 6315044 h 10440485"/>
              <a:gd name="connsiteX264" fmla="*/ 2569037 w 3057227"/>
              <a:gd name="connsiteY264" fmla="*/ 6344045 h 10440485"/>
              <a:gd name="connsiteX265" fmla="*/ 2653624 w 3057227"/>
              <a:gd name="connsiteY265" fmla="*/ 6380297 h 10440485"/>
              <a:gd name="connsiteX266" fmla="*/ 2730961 w 3057227"/>
              <a:gd name="connsiteY266" fmla="*/ 6428632 h 10440485"/>
              <a:gd name="connsiteX267" fmla="*/ 2801047 w 3057227"/>
              <a:gd name="connsiteY267" fmla="*/ 6481802 h 10440485"/>
              <a:gd name="connsiteX268" fmla="*/ 2859050 w 3057227"/>
              <a:gd name="connsiteY268" fmla="*/ 6547055 h 10440485"/>
              <a:gd name="connsiteX269" fmla="*/ 2914636 w 3057227"/>
              <a:gd name="connsiteY269" fmla="*/ 6614724 h 10440485"/>
              <a:gd name="connsiteX270" fmla="*/ 2958138 w 3057227"/>
              <a:gd name="connsiteY270" fmla="*/ 6687228 h 10440485"/>
              <a:gd name="connsiteX271" fmla="*/ 2991973 w 3057227"/>
              <a:gd name="connsiteY271" fmla="*/ 6766982 h 10440485"/>
              <a:gd name="connsiteX272" fmla="*/ 3028225 w 3057227"/>
              <a:gd name="connsiteY272" fmla="*/ 6870903 h 10440485"/>
              <a:gd name="connsiteX273" fmla="*/ 3047559 w 3057227"/>
              <a:gd name="connsiteY273" fmla="*/ 6977242 h 10440485"/>
              <a:gd name="connsiteX274" fmla="*/ 3057226 w 3057227"/>
              <a:gd name="connsiteY274" fmla="*/ 7085997 h 10440485"/>
              <a:gd name="connsiteX275" fmla="*/ 3047559 w 3057227"/>
              <a:gd name="connsiteY275" fmla="*/ 7194750 h 10440485"/>
              <a:gd name="connsiteX276" fmla="*/ 3028225 w 3057227"/>
              <a:gd name="connsiteY276" fmla="*/ 7301088 h 10440485"/>
              <a:gd name="connsiteX277" fmla="*/ 2991973 w 3057227"/>
              <a:gd name="connsiteY277" fmla="*/ 7407426 h 10440485"/>
              <a:gd name="connsiteX278" fmla="*/ 2958138 w 3057227"/>
              <a:gd name="connsiteY278" fmla="*/ 7482347 h 10440485"/>
              <a:gd name="connsiteX279" fmla="*/ 2914636 w 3057227"/>
              <a:gd name="connsiteY279" fmla="*/ 7557267 h 10440485"/>
              <a:gd name="connsiteX280" fmla="*/ 2859050 w 3057227"/>
              <a:gd name="connsiteY280" fmla="*/ 7624937 h 10440485"/>
              <a:gd name="connsiteX281" fmla="*/ 2801047 w 3057227"/>
              <a:gd name="connsiteY281" fmla="*/ 7687774 h 10440485"/>
              <a:gd name="connsiteX282" fmla="*/ 2730961 w 3057227"/>
              <a:gd name="connsiteY282" fmla="*/ 7745777 h 10440485"/>
              <a:gd name="connsiteX283" fmla="*/ 2653624 w 3057227"/>
              <a:gd name="connsiteY283" fmla="*/ 7791696 h 10440485"/>
              <a:gd name="connsiteX284" fmla="*/ 2569037 w 3057227"/>
              <a:gd name="connsiteY284" fmla="*/ 7830363 h 10440485"/>
              <a:gd name="connsiteX285" fmla="*/ 2474782 w 3057227"/>
              <a:gd name="connsiteY285" fmla="*/ 7859364 h 10440485"/>
              <a:gd name="connsiteX286" fmla="*/ 2373277 w 3057227"/>
              <a:gd name="connsiteY286" fmla="*/ 7873865 h 10440485"/>
              <a:gd name="connsiteX287" fmla="*/ 2262105 w 3057227"/>
              <a:gd name="connsiteY287" fmla="*/ 7881115 h 10440485"/>
              <a:gd name="connsiteX288" fmla="*/ 795120 w 3057227"/>
              <a:gd name="connsiteY288" fmla="*/ 7881115 h 10440485"/>
              <a:gd name="connsiteX289" fmla="*/ 705699 w 3057227"/>
              <a:gd name="connsiteY289" fmla="*/ 7888365 h 10440485"/>
              <a:gd name="connsiteX290" fmla="*/ 630779 w 3057227"/>
              <a:gd name="connsiteY290" fmla="*/ 7905283 h 10440485"/>
              <a:gd name="connsiteX291" fmla="*/ 560692 w 3057227"/>
              <a:gd name="connsiteY291" fmla="*/ 7939118 h 10440485"/>
              <a:gd name="connsiteX292" fmla="*/ 502690 w 3057227"/>
              <a:gd name="connsiteY292" fmla="*/ 7980203 h 10440485"/>
              <a:gd name="connsiteX293" fmla="*/ 456771 w 3057227"/>
              <a:gd name="connsiteY293" fmla="*/ 8026122 h 10440485"/>
              <a:gd name="connsiteX294" fmla="*/ 415686 w 3057227"/>
              <a:gd name="connsiteY294" fmla="*/ 8079292 h 10440485"/>
              <a:gd name="connsiteX295" fmla="*/ 386684 w 3057227"/>
              <a:gd name="connsiteY295" fmla="*/ 8139712 h 10440485"/>
              <a:gd name="connsiteX296" fmla="*/ 367350 w 3057227"/>
              <a:gd name="connsiteY296" fmla="*/ 8200131 h 10440485"/>
              <a:gd name="connsiteX297" fmla="*/ 355266 w 3057227"/>
              <a:gd name="connsiteY297" fmla="*/ 8262968 h 10440485"/>
              <a:gd name="connsiteX298" fmla="*/ 350433 w 3057227"/>
              <a:gd name="connsiteY298" fmla="*/ 8330636 h 10440485"/>
              <a:gd name="connsiteX299" fmla="*/ 355266 w 3057227"/>
              <a:gd name="connsiteY299" fmla="*/ 8393473 h 10440485"/>
              <a:gd name="connsiteX300" fmla="*/ 367350 w 3057227"/>
              <a:gd name="connsiteY300" fmla="*/ 8456309 h 10440485"/>
              <a:gd name="connsiteX301" fmla="*/ 386684 w 3057227"/>
              <a:gd name="connsiteY301" fmla="*/ 8519146 h 10440485"/>
              <a:gd name="connsiteX302" fmla="*/ 415686 w 3057227"/>
              <a:gd name="connsiteY302" fmla="*/ 8577149 h 10440485"/>
              <a:gd name="connsiteX303" fmla="*/ 456771 w 3057227"/>
              <a:gd name="connsiteY303" fmla="*/ 8635152 h 10440485"/>
              <a:gd name="connsiteX304" fmla="*/ 502690 w 3057227"/>
              <a:gd name="connsiteY304" fmla="*/ 8681071 h 10440485"/>
              <a:gd name="connsiteX305" fmla="*/ 560692 w 3057227"/>
              <a:gd name="connsiteY305" fmla="*/ 8719738 h 10440485"/>
              <a:gd name="connsiteX306" fmla="*/ 630779 w 3057227"/>
              <a:gd name="connsiteY306" fmla="*/ 8751156 h 10440485"/>
              <a:gd name="connsiteX307" fmla="*/ 705699 w 3057227"/>
              <a:gd name="connsiteY307" fmla="*/ 8770490 h 10440485"/>
              <a:gd name="connsiteX308" fmla="*/ 795120 w 3057227"/>
              <a:gd name="connsiteY308" fmla="*/ 8775324 h 10440485"/>
              <a:gd name="connsiteX309" fmla="*/ 1527404 w 3057227"/>
              <a:gd name="connsiteY309" fmla="*/ 8775324 h 10440485"/>
              <a:gd name="connsiteX310" fmla="*/ 1633743 w 3057227"/>
              <a:gd name="connsiteY310" fmla="*/ 8782574 h 10440485"/>
              <a:gd name="connsiteX311" fmla="*/ 1737664 w 3057227"/>
              <a:gd name="connsiteY311" fmla="*/ 8801909 h 10440485"/>
              <a:gd name="connsiteX312" fmla="*/ 1834335 w 3057227"/>
              <a:gd name="connsiteY312" fmla="*/ 8833327 h 10440485"/>
              <a:gd name="connsiteX313" fmla="*/ 1933423 w 3057227"/>
              <a:gd name="connsiteY313" fmla="*/ 8876829 h 10440485"/>
              <a:gd name="connsiteX314" fmla="*/ 2022844 w 3057227"/>
              <a:gd name="connsiteY314" fmla="*/ 8934832 h 10440485"/>
              <a:gd name="connsiteX315" fmla="*/ 2100181 w 3057227"/>
              <a:gd name="connsiteY315" fmla="*/ 9004919 h 10440485"/>
              <a:gd name="connsiteX316" fmla="*/ 2163017 w 3057227"/>
              <a:gd name="connsiteY316" fmla="*/ 9077422 h 10440485"/>
              <a:gd name="connsiteX317" fmla="*/ 2221020 w 3057227"/>
              <a:gd name="connsiteY317" fmla="*/ 9157175 h 10440485"/>
              <a:gd name="connsiteX318" fmla="*/ 2262105 w 3057227"/>
              <a:gd name="connsiteY318" fmla="*/ 9244179 h 10440485"/>
              <a:gd name="connsiteX319" fmla="*/ 2295940 w 3057227"/>
              <a:gd name="connsiteY319" fmla="*/ 9343267 h 10440485"/>
              <a:gd name="connsiteX320" fmla="*/ 2315274 w 3057227"/>
              <a:gd name="connsiteY320" fmla="*/ 9449605 h 10440485"/>
              <a:gd name="connsiteX321" fmla="*/ 2324941 w 3057227"/>
              <a:gd name="connsiteY321" fmla="*/ 9568028 h 10440485"/>
              <a:gd name="connsiteX322" fmla="*/ 2324941 w 3057227"/>
              <a:gd name="connsiteY322" fmla="*/ 10440485 h 10440485"/>
              <a:gd name="connsiteX323" fmla="*/ 1974508 w 3057227"/>
              <a:gd name="connsiteY323" fmla="*/ 10440485 h 10440485"/>
              <a:gd name="connsiteX324" fmla="*/ 1974508 w 3057227"/>
              <a:gd name="connsiteY324" fmla="*/ 9568028 h 10440485"/>
              <a:gd name="connsiteX325" fmla="*/ 1972092 w 3057227"/>
              <a:gd name="connsiteY325" fmla="*/ 9488274 h 10440485"/>
              <a:gd name="connsiteX326" fmla="*/ 1955174 w 3057227"/>
              <a:gd name="connsiteY326" fmla="*/ 9415771 h 10440485"/>
              <a:gd name="connsiteX327" fmla="*/ 1931006 w 3057227"/>
              <a:gd name="connsiteY327" fmla="*/ 9352935 h 10440485"/>
              <a:gd name="connsiteX328" fmla="*/ 1894755 w 3057227"/>
              <a:gd name="connsiteY328" fmla="*/ 9297349 h 10440485"/>
              <a:gd name="connsiteX329" fmla="*/ 1858503 w 3057227"/>
              <a:gd name="connsiteY329" fmla="*/ 9251430 h 10440485"/>
              <a:gd name="connsiteX330" fmla="*/ 1802917 w 3057227"/>
              <a:gd name="connsiteY330" fmla="*/ 9205511 h 10440485"/>
              <a:gd name="connsiteX331" fmla="*/ 1740081 w 3057227"/>
              <a:gd name="connsiteY331" fmla="*/ 9171676 h 10440485"/>
              <a:gd name="connsiteX332" fmla="*/ 1674828 w 3057227"/>
              <a:gd name="connsiteY332" fmla="*/ 9147508 h 10440485"/>
              <a:gd name="connsiteX333" fmla="*/ 1599908 w 3057227"/>
              <a:gd name="connsiteY333" fmla="*/ 9130592 h 10440485"/>
              <a:gd name="connsiteX334" fmla="*/ 1527404 w 3057227"/>
              <a:gd name="connsiteY334" fmla="*/ 9123340 h 10440485"/>
              <a:gd name="connsiteX335" fmla="*/ 795120 w 3057227"/>
              <a:gd name="connsiteY335" fmla="*/ 9123340 h 10440485"/>
              <a:gd name="connsiteX336" fmla="*/ 683948 w 3057227"/>
              <a:gd name="connsiteY336" fmla="*/ 9118508 h 10440485"/>
              <a:gd name="connsiteX337" fmla="*/ 582443 w 3057227"/>
              <a:gd name="connsiteY337" fmla="*/ 9101589 h 10440485"/>
              <a:gd name="connsiteX338" fmla="*/ 488189 w 3057227"/>
              <a:gd name="connsiteY338" fmla="*/ 9072589 h 10440485"/>
              <a:gd name="connsiteX339" fmla="*/ 401185 w 3057227"/>
              <a:gd name="connsiteY339" fmla="*/ 9036337 h 10440485"/>
              <a:gd name="connsiteX340" fmla="*/ 326265 w 3057227"/>
              <a:gd name="connsiteY340" fmla="*/ 8988001 h 10440485"/>
              <a:gd name="connsiteX341" fmla="*/ 256178 w 3057227"/>
              <a:gd name="connsiteY341" fmla="*/ 8932415 h 10440485"/>
              <a:gd name="connsiteX342" fmla="*/ 195759 w 3057227"/>
              <a:gd name="connsiteY342" fmla="*/ 8867162 h 10440485"/>
              <a:gd name="connsiteX343" fmla="*/ 142590 w 3057227"/>
              <a:gd name="connsiteY343" fmla="*/ 8801909 h 10440485"/>
              <a:gd name="connsiteX344" fmla="*/ 99088 w 3057227"/>
              <a:gd name="connsiteY344" fmla="*/ 8724573 h 10440485"/>
              <a:gd name="connsiteX345" fmla="*/ 62836 w 3057227"/>
              <a:gd name="connsiteY345" fmla="*/ 8647236 h 10440485"/>
              <a:gd name="connsiteX346" fmla="*/ 29001 w 3057227"/>
              <a:gd name="connsiteY346" fmla="*/ 8545730 h 10440485"/>
              <a:gd name="connsiteX347" fmla="*/ 9667 w 3057227"/>
              <a:gd name="connsiteY347" fmla="*/ 8436975 h 10440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3057227" h="10440485">
                <a:moveTo>
                  <a:pt x="392933" y="879872"/>
                </a:moveTo>
                <a:lnTo>
                  <a:pt x="729869" y="298947"/>
                </a:lnTo>
                <a:lnTo>
                  <a:pt x="903257" y="0"/>
                </a:lnTo>
                <a:lnTo>
                  <a:pt x="1082719" y="309416"/>
                </a:lnTo>
                <a:lnTo>
                  <a:pt x="1082719" y="309418"/>
                </a:lnTo>
                <a:lnTo>
                  <a:pt x="1413582" y="879873"/>
                </a:lnTo>
                <a:lnTo>
                  <a:pt x="1082936" y="879873"/>
                </a:lnTo>
                <a:lnTo>
                  <a:pt x="1085135" y="954628"/>
                </a:lnTo>
                <a:lnTo>
                  <a:pt x="1102052" y="1024715"/>
                </a:lnTo>
                <a:lnTo>
                  <a:pt x="1126220" y="1087551"/>
                </a:lnTo>
                <a:lnTo>
                  <a:pt x="1157638" y="1145554"/>
                </a:lnTo>
                <a:lnTo>
                  <a:pt x="1198723" y="1189056"/>
                </a:lnTo>
                <a:lnTo>
                  <a:pt x="1251893" y="1237391"/>
                </a:lnTo>
                <a:lnTo>
                  <a:pt x="1317146" y="1271226"/>
                </a:lnTo>
                <a:lnTo>
                  <a:pt x="1382399" y="1297811"/>
                </a:lnTo>
                <a:lnTo>
                  <a:pt x="1454902" y="1309895"/>
                </a:lnTo>
                <a:lnTo>
                  <a:pt x="1527406" y="1317145"/>
                </a:lnTo>
                <a:lnTo>
                  <a:pt x="2262107" y="1317145"/>
                </a:lnTo>
                <a:lnTo>
                  <a:pt x="2373278" y="1321978"/>
                </a:lnTo>
                <a:lnTo>
                  <a:pt x="2474783" y="1341313"/>
                </a:lnTo>
                <a:lnTo>
                  <a:pt x="2569038" y="1370314"/>
                </a:lnTo>
                <a:lnTo>
                  <a:pt x="2653625" y="1408983"/>
                </a:lnTo>
                <a:lnTo>
                  <a:pt x="2730962" y="1454901"/>
                </a:lnTo>
                <a:lnTo>
                  <a:pt x="2801049" y="1508070"/>
                </a:lnTo>
                <a:lnTo>
                  <a:pt x="2859051" y="1573324"/>
                </a:lnTo>
                <a:lnTo>
                  <a:pt x="2914637" y="1640993"/>
                </a:lnTo>
                <a:lnTo>
                  <a:pt x="2958139" y="1715914"/>
                </a:lnTo>
                <a:lnTo>
                  <a:pt x="2991974" y="1793250"/>
                </a:lnTo>
                <a:lnTo>
                  <a:pt x="3028226" y="1897172"/>
                </a:lnTo>
                <a:lnTo>
                  <a:pt x="3047560" y="2003510"/>
                </a:lnTo>
                <a:lnTo>
                  <a:pt x="3057227" y="2112266"/>
                </a:lnTo>
                <a:lnTo>
                  <a:pt x="3047560" y="2221021"/>
                </a:lnTo>
                <a:lnTo>
                  <a:pt x="3028226" y="2327359"/>
                </a:lnTo>
                <a:lnTo>
                  <a:pt x="2991974" y="2433697"/>
                </a:lnTo>
                <a:lnTo>
                  <a:pt x="2958139" y="2508617"/>
                </a:lnTo>
                <a:lnTo>
                  <a:pt x="2914637" y="2585954"/>
                </a:lnTo>
                <a:lnTo>
                  <a:pt x="2859051" y="2651207"/>
                </a:lnTo>
                <a:lnTo>
                  <a:pt x="2801049" y="2714044"/>
                </a:lnTo>
                <a:lnTo>
                  <a:pt x="2730962" y="2772046"/>
                </a:lnTo>
                <a:lnTo>
                  <a:pt x="2653625" y="2817965"/>
                </a:lnTo>
                <a:lnTo>
                  <a:pt x="2569038" y="2856634"/>
                </a:lnTo>
                <a:lnTo>
                  <a:pt x="2474783" y="2885635"/>
                </a:lnTo>
                <a:lnTo>
                  <a:pt x="2373278" y="2900136"/>
                </a:lnTo>
                <a:lnTo>
                  <a:pt x="2262107" y="2907386"/>
                </a:lnTo>
                <a:lnTo>
                  <a:pt x="1527406" y="2907386"/>
                </a:lnTo>
                <a:lnTo>
                  <a:pt x="1527406" y="2559370"/>
                </a:lnTo>
                <a:lnTo>
                  <a:pt x="2262107" y="2559370"/>
                </a:lnTo>
                <a:lnTo>
                  <a:pt x="2351527" y="2552119"/>
                </a:lnTo>
                <a:lnTo>
                  <a:pt x="2426448" y="2535202"/>
                </a:lnTo>
                <a:lnTo>
                  <a:pt x="2496534" y="2501367"/>
                </a:lnTo>
                <a:lnTo>
                  <a:pt x="2554537" y="2465115"/>
                </a:lnTo>
                <a:lnTo>
                  <a:pt x="2600456" y="2416780"/>
                </a:lnTo>
                <a:lnTo>
                  <a:pt x="2641541" y="2361194"/>
                </a:lnTo>
                <a:lnTo>
                  <a:pt x="2670542" y="2303191"/>
                </a:lnTo>
                <a:lnTo>
                  <a:pt x="2689877" y="2240355"/>
                </a:lnTo>
                <a:lnTo>
                  <a:pt x="2701961" y="2177518"/>
                </a:lnTo>
                <a:lnTo>
                  <a:pt x="2704377" y="2112266"/>
                </a:lnTo>
                <a:lnTo>
                  <a:pt x="2701961" y="2047012"/>
                </a:lnTo>
                <a:lnTo>
                  <a:pt x="2689877" y="1984176"/>
                </a:lnTo>
                <a:lnTo>
                  <a:pt x="2670542" y="1923757"/>
                </a:lnTo>
                <a:lnTo>
                  <a:pt x="2641541" y="1863337"/>
                </a:lnTo>
                <a:lnTo>
                  <a:pt x="2600456" y="1810168"/>
                </a:lnTo>
                <a:lnTo>
                  <a:pt x="2554537" y="1761832"/>
                </a:lnTo>
                <a:lnTo>
                  <a:pt x="2496534" y="1720747"/>
                </a:lnTo>
                <a:lnTo>
                  <a:pt x="2426448" y="1691746"/>
                </a:lnTo>
                <a:lnTo>
                  <a:pt x="2351527" y="1669995"/>
                </a:lnTo>
                <a:lnTo>
                  <a:pt x="2262107" y="1665161"/>
                </a:lnTo>
                <a:lnTo>
                  <a:pt x="1527406" y="1665161"/>
                </a:lnTo>
                <a:lnTo>
                  <a:pt x="1423484" y="1657911"/>
                </a:lnTo>
                <a:lnTo>
                  <a:pt x="1319562" y="1638577"/>
                </a:lnTo>
                <a:lnTo>
                  <a:pt x="1220474" y="1607158"/>
                </a:lnTo>
                <a:lnTo>
                  <a:pt x="1123803" y="1563656"/>
                </a:lnTo>
                <a:lnTo>
                  <a:pt x="1034382" y="1505654"/>
                </a:lnTo>
                <a:lnTo>
                  <a:pt x="952212" y="1435567"/>
                </a:lnTo>
                <a:lnTo>
                  <a:pt x="891792" y="1367897"/>
                </a:lnTo>
                <a:lnTo>
                  <a:pt x="836206" y="1283310"/>
                </a:lnTo>
                <a:lnTo>
                  <a:pt x="790288" y="1196306"/>
                </a:lnTo>
                <a:lnTo>
                  <a:pt x="758869" y="1097218"/>
                </a:lnTo>
                <a:lnTo>
                  <a:pt x="739535" y="990880"/>
                </a:lnTo>
                <a:lnTo>
                  <a:pt x="730473" y="879872"/>
                </a:lnTo>
                <a:close/>
                <a:moveTo>
                  <a:pt x="0" y="8330636"/>
                </a:moveTo>
                <a:lnTo>
                  <a:pt x="9667" y="8219466"/>
                </a:lnTo>
                <a:lnTo>
                  <a:pt x="29001" y="8115544"/>
                </a:lnTo>
                <a:lnTo>
                  <a:pt x="62836" y="8011622"/>
                </a:lnTo>
                <a:lnTo>
                  <a:pt x="99088" y="7931868"/>
                </a:lnTo>
                <a:lnTo>
                  <a:pt x="142590" y="7859364"/>
                </a:lnTo>
                <a:lnTo>
                  <a:pt x="195759" y="7789279"/>
                </a:lnTo>
                <a:lnTo>
                  <a:pt x="256178" y="7726442"/>
                </a:lnTo>
                <a:lnTo>
                  <a:pt x="326265" y="7673273"/>
                </a:lnTo>
                <a:lnTo>
                  <a:pt x="401185" y="7624937"/>
                </a:lnTo>
                <a:lnTo>
                  <a:pt x="488189" y="7586269"/>
                </a:lnTo>
                <a:lnTo>
                  <a:pt x="582443" y="7557267"/>
                </a:lnTo>
                <a:lnTo>
                  <a:pt x="683950" y="7540350"/>
                </a:lnTo>
                <a:lnTo>
                  <a:pt x="795122" y="7533099"/>
                </a:lnTo>
                <a:lnTo>
                  <a:pt x="2262105" y="7533099"/>
                </a:lnTo>
                <a:lnTo>
                  <a:pt x="2351526" y="7525849"/>
                </a:lnTo>
                <a:lnTo>
                  <a:pt x="2426447" y="7506514"/>
                </a:lnTo>
                <a:lnTo>
                  <a:pt x="2496533" y="7475096"/>
                </a:lnTo>
                <a:lnTo>
                  <a:pt x="2554536" y="7438844"/>
                </a:lnTo>
                <a:lnTo>
                  <a:pt x="2600455" y="7390509"/>
                </a:lnTo>
                <a:lnTo>
                  <a:pt x="2641540" y="7332506"/>
                </a:lnTo>
                <a:lnTo>
                  <a:pt x="2670541" y="7276921"/>
                </a:lnTo>
                <a:lnTo>
                  <a:pt x="2689876" y="7214085"/>
                </a:lnTo>
                <a:lnTo>
                  <a:pt x="2701959" y="7151250"/>
                </a:lnTo>
                <a:lnTo>
                  <a:pt x="2704376" y="7085997"/>
                </a:lnTo>
                <a:lnTo>
                  <a:pt x="2701959" y="7020744"/>
                </a:lnTo>
                <a:lnTo>
                  <a:pt x="2689876" y="6957907"/>
                </a:lnTo>
                <a:lnTo>
                  <a:pt x="2670541" y="6897488"/>
                </a:lnTo>
                <a:lnTo>
                  <a:pt x="2641540" y="6837068"/>
                </a:lnTo>
                <a:lnTo>
                  <a:pt x="2600455" y="6783899"/>
                </a:lnTo>
                <a:lnTo>
                  <a:pt x="2554536" y="6735563"/>
                </a:lnTo>
                <a:lnTo>
                  <a:pt x="2496533" y="6694478"/>
                </a:lnTo>
                <a:lnTo>
                  <a:pt x="2426447" y="6663060"/>
                </a:lnTo>
                <a:lnTo>
                  <a:pt x="2351526" y="6643726"/>
                </a:lnTo>
                <a:lnTo>
                  <a:pt x="2262105" y="6636476"/>
                </a:lnTo>
                <a:cubicBezTo>
                  <a:pt x="1773112" y="6636476"/>
                  <a:pt x="1284117" y="6636477"/>
                  <a:pt x="795122" y="6636477"/>
                </a:cubicBezTo>
                <a:lnTo>
                  <a:pt x="683950" y="6631644"/>
                </a:lnTo>
                <a:lnTo>
                  <a:pt x="582445" y="6614726"/>
                </a:lnTo>
                <a:lnTo>
                  <a:pt x="488191" y="6588142"/>
                </a:lnTo>
                <a:lnTo>
                  <a:pt x="401187" y="6549473"/>
                </a:lnTo>
                <a:lnTo>
                  <a:pt x="326265" y="6501138"/>
                </a:lnTo>
                <a:lnTo>
                  <a:pt x="256178" y="6445552"/>
                </a:lnTo>
                <a:lnTo>
                  <a:pt x="195759" y="6380299"/>
                </a:lnTo>
                <a:lnTo>
                  <a:pt x="142590" y="6315046"/>
                </a:lnTo>
                <a:lnTo>
                  <a:pt x="99088" y="6240126"/>
                </a:lnTo>
                <a:lnTo>
                  <a:pt x="62836" y="6162789"/>
                </a:lnTo>
                <a:lnTo>
                  <a:pt x="29001" y="6058867"/>
                </a:lnTo>
                <a:lnTo>
                  <a:pt x="9667" y="5950112"/>
                </a:lnTo>
                <a:lnTo>
                  <a:pt x="0" y="5843774"/>
                </a:lnTo>
                <a:lnTo>
                  <a:pt x="9667" y="5732602"/>
                </a:lnTo>
                <a:lnTo>
                  <a:pt x="29001" y="5628681"/>
                </a:lnTo>
                <a:lnTo>
                  <a:pt x="62836" y="5524759"/>
                </a:lnTo>
                <a:lnTo>
                  <a:pt x="99088" y="5445006"/>
                </a:lnTo>
                <a:lnTo>
                  <a:pt x="142590" y="5372502"/>
                </a:lnTo>
                <a:lnTo>
                  <a:pt x="195759" y="5302416"/>
                </a:lnTo>
                <a:lnTo>
                  <a:pt x="256178" y="5239579"/>
                </a:lnTo>
                <a:lnTo>
                  <a:pt x="326265" y="5186410"/>
                </a:lnTo>
                <a:lnTo>
                  <a:pt x="401187" y="5138075"/>
                </a:lnTo>
                <a:lnTo>
                  <a:pt x="488191" y="5099406"/>
                </a:lnTo>
                <a:lnTo>
                  <a:pt x="582445" y="5070405"/>
                </a:lnTo>
                <a:lnTo>
                  <a:pt x="683950" y="5053488"/>
                </a:lnTo>
                <a:lnTo>
                  <a:pt x="795122" y="5046237"/>
                </a:lnTo>
                <a:lnTo>
                  <a:pt x="2262105" y="5046237"/>
                </a:lnTo>
                <a:lnTo>
                  <a:pt x="2351526" y="5038987"/>
                </a:lnTo>
                <a:lnTo>
                  <a:pt x="2426447" y="5022069"/>
                </a:lnTo>
                <a:lnTo>
                  <a:pt x="2496533" y="4988235"/>
                </a:lnTo>
                <a:lnTo>
                  <a:pt x="2554536" y="4951983"/>
                </a:lnTo>
                <a:lnTo>
                  <a:pt x="2600455" y="4903647"/>
                </a:lnTo>
                <a:lnTo>
                  <a:pt x="2641540" y="4848061"/>
                </a:lnTo>
                <a:lnTo>
                  <a:pt x="2670541" y="4790059"/>
                </a:lnTo>
                <a:lnTo>
                  <a:pt x="2689876" y="4727222"/>
                </a:lnTo>
                <a:lnTo>
                  <a:pt x="2701959" y="4664386"/>
                </a:lnTo>
                <a:lnTo>
                  <a:pt x="2704376" y="4599133"/>
                </a:lnTo>
                <a:lnTo>
                  <a:pt x="2701959" y="4533880"/>
                </a:lnTo>
                <a:lnTo>
                  <a:pt x="2689876" y="4471044"/>
                </a:lnTo>
                <a:lnTo>
                  <a:pt x="2670541" y="4410625"/>
                </a:lnTo>
                <a:lnTo>
                  <a:pt x="2641540" y="4350205"/>
                </a:lnTo>
                <a:lnTo>
                  <a:pt x="2600455" y="4297036"/>
                </a:lnTo>
                <a:lnTo>
                  <a:pt x="2554536" y="4248700"/>
                </a:lnTo>
                <a:lnTo>
                  <a:pt x="2496533" y="4207615"/>
                </a:lnTo>
                <a:lnTo>
                  <a:pt x="2426447" y="4176197"/>
                </a:lnTo>
                <a:lnTo>
                  <a:pt x="2351526" y="4156863"/>
                </a:lnTo>
                <a:lnTo>
                  <a:pt x="2262105" y="4152029"/>
                </a:lnTo>
                <a:lnTo>
                  <a:pt x="795122" y="4152029"/>
                </a:lnTo>
                <a:lnTo>
                  <a:pt x="683950" y="4144779"/>
                </a:lnTo>
                <a:lnTo>
                  <a:pt x="582445" y="4127861"/>
                </a:lnTo>
                <a:lnTo>
                  <a:pt x="488191" y="4101277"/>
                </a:lnTo>
                <a:lnTo>
                  <a:pt x="401187" y="4062608"/>
                </a:lnTo>
                <a:lnTo>
                  <a:pt x="326265" y="4014273"/>
                </a:lnTo>
                <a:lnTo>
                  <a:pt x="256178" y="3958687"/>
                </a:lnTo>
                <a:lnTo>
                  <a:pt x="195759" y="3893434"/>
                </a:lnTo>
                <a:lnTo>
                  <a:pt x="142590" y="3828181"/>
                </a:lnTo>
                <a:lnTo>
                  <a:pt x="99088" y="3753261"/>
                </a:lnTo>
                <a:lnTo>
                  <a:pt x="62836" y="3675924"/>
                </a:lnTo>
                <a:lnTo>
                  <a:pt x="29001" y="3572002"/>
                </a:lnTo>
                <a:lnTo>
                  <a:pt x="9667" y="3463247"/>
                </a:lnTo>
                <a:lnTo>
                  <a:pt x="0" y="3356909"/>
                </a:lnTo>
                <a:lnTo>
                  <a:pt x="9667" y="3245737"/>
                </a:lnTo>
                <a:lnTo>
                  <a:pt x="29001" y="3141815"/>
                </a:lnTo>
                <a:lnTo>
                  <a:pt x="62836" y="3037894"/>
                </a:lnTo>
                <a:lnTo>
                  <a:pt x="99088" y="2958140"/>
                </a:lnTo>
                <a:lnTo>
                  <a:pt x="142590" y="2885636"/>
                </a:lnTo>
                <a:lnTo>
                  <a:pt x="195759" y="2815550"/>
                </a:lnTo>
                <a:lnTo>
                  <a:pt x="256178" y="2752712"/>
                </a:lnTo>
                <a:lnTo>
                  <a:pt x="326265" y="2699544"/>
                </a:lnTo>
                <a:lnTo>
                  <a:pt x="401187" y="2651208"/>
                </a:lnTo>
                <a:lnTo>
                  <a:pt x="488191" y="2612540"/>
                </a:lnTo>
                <a:lnTo>
                  <a:pt x="582445" y="2585956"/>
                </a:lnTo>
                <a:lnTo>
                  <a:pt x="683950" y="2566620"/>
                </a:lnTo>
                <a:lnTo>
                  <a:pt x="795122" y="2559370"/>
                </a:lnTo>
                <a:lnTo>
                  <a:pt x="1527406" y="2559370"/>
                </a:lnTo>
                <a:lnTo>
                  <a:pt x="1527406" y="2907386"/>
                </a:lnTo>
                <a:lnTo>
                  <a:pt x="795122" y="2907386"/>
                </a:lnTo>
                <a:lnTo>
                  <a:pt x="705701" y="2914638"/>
                </a:lnTo>
                <a:lnTo>
                  <a:pt x="630781" y="2933972"/>
                </a:lnTo>
                <a:lnTo>
                  <a:pt x="560694" y="2965390"/>
                </a:lnTo>
                <a:lnTo>
                  <a:pt x="502692" y="3006475"/>
                </a:lnTo>
                <a:lnTo>
                  <a:pt x="456773" y="3052394"/>
                </a:lnTo>
                <a:lnTo>
                  <a:pt x="415688" y="3107980"/>
                </a:lnTo>
                <a:lnTo>
                  <a:pt x="386684" y="3165983"/>
                </a:lnTo>
                <a:lnTo>
                  <a:pt x="367350" y="3226402"/>
                </a:lnTo>
                <a:lnTo>
                  <a:pt x="355266" y="3289239"/>
                </a:lnTo>
                <a:lnTo>
                  <a:pt x="350433" y="3356909"/>
                </a:lnTo>
                <a:lnTo>
                  <a:pt x="355266" y="3419745"/>
                </a:lnTo>
                <a:lnTo>
                  <a:pt x="367350" y="3482581"/>
                </a:lnTo>
                <a:lnTo>
                  <a:pt x="386684" y="3545417"/>
                </a:lnTo>
                <a:lnTo>
                  <a:pt x="415688" y="3603420"/>
                </a:lnTo>
                <a:lnTo>
                  <a:pt x="456773" y="3661423"/>
                </a:lnTo>
                <a:lnTo>
                  <a:pt x="502692" y="3707342"/>
                </a:lnTo>
                <a:lnTo>
                  <a:pt x="560694" y="3746010"/>
                </a:lnTo>
                <a:lnTo>
                  <a:pt x="630781" y="3777428"/>
                </a:lnTo>
                <a:lnTo>
                  <a:pt x="705701" y="3796763"/>
                </a:lnTo>
                <a:lnTo>
                  <a:pt x="795122" y="3804013"/>
                </a:lnTo>
                <a:lnTo>
                  <a:pt x="2262105" y="3804013"/>
                </a:lnTo>
                <a:lnTo>
                  <a:pt x="2373277" y="3808847"/>
                </a:lnTo>
                <a:lnTo>
                  <a:pt x="2474782" y="3828181"/>
                </a:lnTo>
                <a:lnTo>
                  <a:pt x="2569037" y="3857182"/>
                </a:lnTo>
                <a:lnTo>
                  <a:pt x="2653624" y="3893434"/>
                </a:lnTo>
                <a:lnTo>
                  <a:pt x="2730961" y="3941770"/>
                </a:lnTo>
                <a:lnTo>
                  <a:pt x="2801047" y="3994939"/>
                </a:lnTo>
                <a:lnTo>
                  <a:pt x="2859050" y="4060192"/>
                </a:lnTo>
                <a:lnTo>
                  <a:pt x="2914636" y="4127861"/>
                </a:lnTo>
                <a:lnTo>
                  <a:pt x="2958138" y="4200365"/>
                </a:lnTo>
                <a:lnTo>
                  <a:pt x="2991973" y="4280118"/>
                </a:lnTo>
                <a:lnTo>
                  <a:pt x="3028225" y="4384040"/>
                </a:lnTo>
                <a:lnTo>
                  <a:pt x="3047559" y="4490378"/>
                </a:lnTo>
                <a:lnTo>
                  <a:pt x="3057226" y="4599133"/>
                </a:lnTo>
                <a:lnTo>
                  <a:pt x="3047559" y="4707888"/>
                </a:lnTo>
                <a:lnTo>
                  <a:pt x="3028225" y="4814226"/>
                </a:lnTo>
                <a:lnTo>
                  <a:pt x="2991973" y="4920565"/>
                </a:lnTo>
                <a:lnTo>
                  <a:pt x="2958138" y="4995485"/>
                </a:lnTo>
                <a:lnTo>
                  <a:pt x="2914636" y="5070405"/>
                </a:lnTo>
                <a:lnTo>
                  <a:pt x="2859050" y="5138075"/>
                </a:lnTo>
                <a:lnTo>
                  <a:pt x="2801047" y="5200911"/>
                </a:lnTo>
                <a:lnTo>
                  <a:pt x="2730961" y="5258914"/>
                </a:lnTo>
                <a:lnTo>
                  <a:pt x="2653624" y="5304832"/>
                </a:lnTo>
                <a:lnTo>
                  <a:pt x="2569037" y="5343501"/>
                </a:lnTo>
                <a:lnTo>
                  <a:pt x="2474782" y="5372502"/>
                </a:lnTo>
                <a:lnTo>
                  <a:pt x="2373277" y="5387003"/>
                </a:lnTo>
                <a:lnTo>
                  <a:pt x="2262105" y="5394253"/>
                </a:lnTo>
                <a:lnTo>
                  <a:pt x="795122" y="5394253"/>
                </a:lnTo>
                <a:lnTo>
                  <a:pt x="705701" y="5401504"/>
                </a:lnTo>
                <a:lnTo>
                  <a:pt x="630781" y="5418421"/>
                </a:lnTo>
                <a:lnTo>
                  <a:pt x="560694" y="5452256"/>
                </a:lnTo>
                <a:lnTo>
                  <a:pt x="502692" y="5493341"/>
                </a:lnTo>
                <a:lnTo>
                  <a:pt x="456773" y="5539260"/>
                </a:lnTo>
                <a:lnTo>
                  <a:pt x="415688" y="5592429"/>
                </a:lnTo>
                <a:lnTo>
                  <a:pt x="386684" y="5652849"/>
                </a:lnTo>
                <a:lnTo>
                  <a:pt x="367350" y="5713268"/>
                </a:lnTo>
                <a:lnTo>
                  <a:pt x="355266" y="5776104"/>
                </a:lnTo>
                <a:lnTo>
                  <a:pt x="350433" y="5843774"/>
                </a:lnTo>
                <a:lnTo>
                  <a:pt x="355266" y="5906610"/>
                </a:lnTo>
                <a:lnTo>
                  <a:pt x="367350" y="5969446"/>
                </a:lnTo>
                <a:lnTo>
                  <a:pt x="386684" y="6032283"/>
                </a:lnTo>
                <a:lnTo>
                  <a:pt x="415688" y="6090285"/>
                </a:lnTo>
                <a:lnTo>
                  <a:pt x="456773" y="6148288"/>
                </a:lnTo>
                <a:lnTo>
                  <a:pt x="502692" y="6194207"/>
                </a:lnTo>
                <a:lnTo>
                  <a:pt x="560694" y="6232875"/>
                </a:lnTo>
                <a:lnTo>
                  <a:pt x="630781" y="6264293"/>
                </a:lnTo>
                <a:lnTo>
                  <a:pt x="705701" y="6283628"/>
                </a:lnTo>
                <a:lnTo>
                  <a:pt x="795122" y="6288461"/>
                </a:lnTo>
                <a:cubicBezTo>
                  <a:pt x="1284117" y="6288460"/>
                  <a:pt x="1773112" y="6288460"/>
                  <a:pt x="2262105" y="6288459"/>
                </a:cubicBezTo>
                <a:lnTo>
                  <a:pt x="2373277" y="6295710"/>
                </a:lnTo>
                <a:lnTo>
                  <a:pt x="2474782" y="6315044"/>
                </a:lnTo>
                <a:lnTo>
                  <a:pt x="2569037" y="6344045"/>
                </a:lnTo>
                <a:lnTo>
                  <a:pt x="2653624" y="6380297"/>
                </a:lnTo>
                <a:lnTo>
                  <a:pt x="2730961" y="6428632"/>
                </a:lnTo>
                <a:lnTo>
                  <a:pt x="2801047" y="6481802"/>
                </a:lnTo>
                <a:lnTo>
                  <a:pt x="2859050" y="6547055"/>
                </a:lnTo>
                <a:lnTo>
                  <a:pt x="2914636" y="6614724"/>
                </a:lnTo>
                <a:lnTo>
                  <a:pt x="2958138" y="6687228"/>
                </a:lnTo>
                <a:lnTo>
                  <a:pt x="2991973" y="6766982"/>
                </a:lnTo>
                <a:lnTo>
                  <a:pt x="3028225" y="6870903"/>
                </a:lnTo>
                <a:lnTo>
                  <a:pt x="3047559" y="6977242"/>
                </a:lnTo>
                <a:lnTo>
                  <a:pt x="3057226" y="7085997"/>
                </a:lnTo>
                <a:lnTo>
                  <a:pt x="3047559" y="7194750"/>
                </a:lnTo>
                <a:lnTo>
                  <a:pt x="3028225" y="7301088"/>
                </a:lnTo>
                <a:lnTo>
                  <a:pt x="2991973" y="7407426"/>
                </a:lnTo>
                <a:lnTo>
                  <a:pt x="2958138" y="7482347"/>
                </a:lnTo>
                <a:lnTo>
                  <a:pt x="2914636" y="7557267"/>
                </a:lnTo>
                <a:lnTo>
                  <a:pt x="2859050" y="7624937"/>
                </a:lnTo>
                <a:lnTo>
                  <a:pt x="2801047" y="7687774"/>
                </a:lnTo>
                <a:lnTo>
                  <a:pt x="2730961" y="7745777"/>
                </a:lnTo>
                <a:lnTo>
                  <a:pt x="2653624" y="7791696"/>
                </a:lnTo>
                <a:lnTo>
                  <a:pt x="2569037" y="7830363"/>
                </a:lnTo>
                <a:lnTo>
                  <a:pt x="2474782" y="7859364"/>
                </a:lnTo>
                <a:lnTo>
                  <a:pt x="2373277" y="7873865"/>
                </a:lnTo>
                <a:lnTo>
                  <a:pt x="2262105" y="7881115"/>
                </a:lnTo>
                <a:lnTo>
                  <a:pt x="795120" y="7881115"/>
                </a:lnTo>
                <a:lnTo>
                  <a:pt x="705699" y="7888365"/>
                </a:lnTo>
                <a:lnTo>
                  <a:pt x="630779" y="7905283"/>
                </a:lnTo>
                <a:lnTo>
                  <a:pt x="560692" y="7939118"/>
                </a:lnTo>
                <a:lnTo>
                  <a:pt x="502690" y="7980203"/>
                </a:lnTo>
                <a:lnTo>
                  <a:pt x="456771" y="8026122"/>
                </a:lnTo>
                <a:lnTo>
                  <a:pt x="415686" y="8079292"/>
                </a:lnTo>
                <a:lnTo>
                  <a:pt x="386684" y="8139712"/>
                </a:lnTo>
                <a:lnTo>
                  <a:pt x="367350" y="8200131"/>
                </a:lnTo>
                <a:lnTo>
                  <a:pt x="355266" y="8262968"/>
                </a:lnTo>
                <a:lnTo>
                  <a:pt x="350433" y="8330636"/>
                </a:lnTo>
                <a:lnTo>
                  <a:pt x="355266" y="8393473"/>
                </a:lnTo>
                <a:lnTo>
                  <a:pt x="367350" y="8456309"/>
                </a:lnTo>
                <a:lnTo>
                  <a:pt x="386684" y="8519146"/>
                </a:lnTo>
                <a:lnTo>
                  <a:pt x="415686" y="8577149"/>
                </a:lnTo>
                <a:lnTo>
                  <a:pt x="456771" y="8635152"/>
                </a:lnTo>
                <a:lnTo>
                  <a:pt x="502690" y="8681071"/>
                </a:lnTo>
                <a:lnTo>
                  <a:pt x="560692" y="8719738"/>
                </a:lnTo>
                <a:lnTo>
                  <a:pt x="630779" y="8751156"/>
                </a:lnTo>
                <a:lnTo>
                  <a:pt x="705699" y="8770490"/>
                </a:lnTo>
                <a:lnTo>
                  <a:pt x="795120" y="8775324"/>
                </a:lnTo>
                <a:lnTo>
                  <a:pt x="1527404" y="8775324"/>
                </a:lnTo>
                <a:lnTo>
                  <a:pt x="1633743" y="8782574"/>
                </a:lnTo>
                <a:lnTo>
                  <a:pt x="1737664" y="8801909"/>
                </a:lnTo>
                <a:lnTo>
                  <a:pt x="1834335" y="8833327"/>
                </a:lnTo>
                <a:lnTo>
                  <a:pt x="1933423" y="8876829"/>
                </a:lnTo>
                <a:lnTo>
                  <a:pt x="2022844" y="8934832"/>
                </a:lnTo>
                <a:lnTo>
                  <a:pt x="2100181" y="9004919"/>
                </a:lnTo>
                <a:lnTo>
                  <a:pt x="2163017" y="9077422"/>
                </a:lnTo>
                <a:lnTo>
                  <a:pt x="2221020" y="9157175"/>
                </a:lnTo>
                <a:lnTo>
                  <a:pt x="2262105" y="9244179"/>
                </a:lnTo>
                <a:lnTo>
                  <a:pt x="2295940" y="9343267"/>
                </a:lnTo>
                <a:lnTo>
                  <a:pt x="2315274" y="9449605"/>
                </a:lnTo>
                <a:lnTo>
                  <a:pt x="2324941" y="9568028"/>
                </a:lnTo>
                <a:lnTo>
                  <a:pt x="2324941" y="10440485"/>
                </a:lnTo>
                <a:lnTo>
                  <a:pt x="1974508" y="10440485"/>
                </a:lnTo>
                <a:lnTo>
                  <a:pt x="1974508" y="9568028"/>
                </a:lnTo>
                <a:lnTo>
                  <a:pt x="1972092" y="9488274"/>
                </a:lnTo>
                <a:lnTo>
                  <a:pt x="1955174" y="9415771"/>
                </a:lnTo>
                <a:lnTo>
                  <a:pt x="1931006" y="9352935"/>
                </a:lnTo>
                <a:lnTo>
                  <a:pt x="1894755" y="9297349"/>
                </a:lnTo>
                <a:lnTo>
                  <a:pt x="1858503" y="9251430"/>
                </a:lnTo>
                <a:lnTo>
                  <a:pt x="1802917" y="9205511"/>
                </a:lnTo>
                <a:lnTo>
                  <a:pt x="1740081" y="9171676"/>
                </a:lnTo>
                <a:lnTo>
                  <a:pt x="1674828" y="9147508"/>
                </a:lnTo>
                <a:lnTo>
                  <a:pt x="1599908" y="9130592"/>
                </a:lnTo>
                <a:lnTo>
                  <a:pt x="1527404" y="9123340"/>
                </a:lnTo>
                <a:lnTo>
                  <a:pt x="795120" y="9123340"/>
                </a:lnTo>
                <a:lnTo>
                  <a:pt x="683948" y="9118508"/>
                </a:lnTo>
                <a:lnTo>
                  <a:pt x="582443" y="9101589"/>
                </a:lnTo>
                <a:lnTo>
                  <a:pt x="488189" y="9072589"/>
                </a:lnTo>
                <a:lnTo>
                  <a:pt x="401185" y="9036337"/>
                </a:lnTo>
                <a:lnTo>
                  <a:pt x="326265" y="8988001"/>
                </a:lnTo>
                <a:lnTo>
                  <a:pt x="256178" y="8932415"/>
                </a:lnTo>
                <a:lnTo>
                  <a:pt x="195759" y="8867162"/>
                </a:lnTo>
                <a:lnTo>
                  <a:pt x="142590" y="8801909"/>
                </a:lnTo>
                <a:lnTo>
                  <a:pt x="99088" y="8724573"/>
                </a:lnTo>
                <a:lnTo>
                  <a:pt x="62836" y="8647236"/>
                </a:lnTo>
                <a:lnTo>
                  <a:pt x="29001" y="8545730"/>
                </a:lnTo>
                <a:lnTo>
                  <a:pt x="9667" y="8436975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grpSp>
        <p:nvGrpSpPr>
          <p:cNvPr id="4" name="Group 14"/>
          <p:cNvGrpSpPr/>
          <p:nvPr/>
        </p:nvGrpSpPr>
        <p:grpSpPr>
          <a:xfrm>
            <a:off x="5249838" y="2712113"/>
            <a:ext cx="1020973" cy="1022673"/>
            <a:chOff x="2285219" y="2497484"/>
            <a:chExt cx="1666685" cy="1669460"/>
          </a:xfrm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Shape 383"/>
            <p:cNvSpPr/>
            <p:nvPr/>
          </p:nvSpPr>
          <p:spPr>
            <a:xfrm rot="10800000" flipH="1">
              <a:off x="2285219" y="2497484"/>
              <a:ext cx="1666685" cy="166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6" name="Shape 384"/>
            <p:cNvSpPr/>
            <p:nvPr/>
          </p:nvSpPr>
          <p:spPr>
            <a:xfrm rot="10800000" flipH="1">
              <a:off x="2495600" y="2708603"/>
              <a:ext cx="1247394" cy="124816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6183071" y="3769580"/>
            <a:ext cx="1020973" cy="1022673"/>
            <a:chOff x="2285219" y="2497484"/>
            <a:chExt cx="1666685" cy="1669460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Shape 383"/>
            <p:cNvSpPr/>
            <p:nvPr/>
          </p:nvSpPr>
          <p:spPr>
            <a:xfrm rot="10800000" flipH="1">
              <a:off x="2285219" y="2497484"/>
              <a:ext cx="1666685" cy="166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" name="Shape 384"/>
            <p:cNvSpPr/>
            <p:nvPr/>
          </p:nvSpPr>
          <p:spPr>
            <a:xfrm rot="10800000" flipH="1">
              <a:off x="2495600" y="2708603"/>
              <a:ext cx="1247394" cy="124816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</p:grpSp>
      <p:grpSp>
        <p:nvGrpSpPr>
          <p:cNvPr id="10" name="Group 18"/>
          <p:cNvGrpSpPr/>
          <p:nvPr/>
        </p:nvGrpSpPr>
        <p:grpSpPr>
          <a:xfrm>
            <a:off x="7116303" y="2712113"/>
            <a:ext cx="1020973" cy="1022673"/>
            <a:chOff x="2285219" y="2497484"/>
            <a:chExt cx="1666685" cy="166946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Shape 383"/>
            <p:cNvSpPr/>
            <p:nvPr/>
          </p:nvSpPr>
          <p:spPr>
            <a:xfrm rot="10800000" flipH="1">
              <a:off x="2285219" y="2497484"/>
              <a:ext cx="1666685" cy="166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2" name="Shape 384"/>
            <p:cNvSpPr/>
            <p:nvPr/>
          </p:nvSpPr>
          <p:spPr>
            <a:xfrm rot="10800000" flipH="1">
              <a:off x="2495600" y="2708603"/>
              <a:ext cx="1247394" cy="124816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</p:grpSp>
      <p:grpSp>
        <p:nvGrpSpPr>
          <p:cNvPr id="13" name="Group 21"/>
          <p:cNvGrpSpPr/>
          <p:nvPr/>
        </p:nvGrpSpPr>
        <p:grpSpPr>
          <a:xfrm>
            <a:off x="8049536" y="3769580"/>
            <a:ext cx="1020973" cy="1022673"/>
            <a:chOff x="2285219" y="2497484"/>
            <a:chExt cx="1666685" cy="1669460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Shape 383"/>
            <p:cNvSpPr/>
            <p:nvPr/>
          </p:nvSpPr>
          <p:spPr>
            <a:xfrm rot="10800000" flipH="1">
              <a:off x="2285219" y="2497484"/>
              <a:ext cx="1666685" cy="166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5" name="Shape 384"/>
            <p:cNvSpPr/>
            <p:nvPr/>
          </p:nvSpPr>
          <p:spPr>
            <a:xfrm rot="10800000" flipH="1">
              <a:off x="2495600" y="2708603"/>
              <a:ext cx="1247394" cy="124816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</p:grpSp>
      <p:grpSp>
        <p:nvGrpSpPr>
          <p:cNvPr id="16" name="Group 24"/>
          <p:cNvGrpSpPr/>
          <p:nvPr/>
        </p:nvGrpSpPr>
        <p:grpSpPr>
          <a:xfrm>
            <a:off x="8982768" y="2712113"/>
            <a:ext cx="1020973" cy="1022673"/>
            <a:chOff x="2285219" y="2497484"/>
            <a:chExt cx="1666685" cy="1669460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Shape 383"/>
            <p:cNvSpPr/>
            <p:nvPr/>
          </p:nvSpPr>
          <p:spPr>
            <a:xfrm rot="10800000" flipH="1">
              <a:off x="2285219" y="2497484"/>
              <a:ext cx="1666685" cy="166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8" name="Shape 384"/>
            <p:cNvSpPr/>
            <p:nvPr/>
          </p:nvSpPr>
          <p:spPr>
            <a:xfrm rot="10800000" flipH="1">
              <a:off x="2495600" y="2708603"/>
              <a:ext cx="1247394" cy="124816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</p:grpSp>
      <p:grpSp>
        <p:nvGrpSpPr>
          <p:cNvPr id="19" name="Group 27"/>
          <p:cNvGrpSpPr/>
          <p:nvPr/>
        </p:nvGrpSpPr>
        <p:grpSpPr>
          <a:xfrm>
            <a:off x="9916000" y="3769580"/>
            <a:ext cx="1020973" cy="1022673"/>
            <a:chOff x="2285219" y="2497484"/>
            <a:chExt cx="1666685" cy="1669460"/>
          </a:xfrm>
          <a:solidFill>
            <a:schemeClr val="accent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Shape 383"/>
            <p:cNvSpPr/>
            <p:nvPr/>
          </p:nvSpPr>
          <p:spPr>
            <a:xfrm rot="10800000" flipH="1">
              <a:off x="2285219" y="2497484"/>
              <a:ext cx="1666685" cy="166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21" name="Shape 384"/>
            <p:cNvSpPr/>
            <p:nvPr/>
          </p:nvSpPr>
          <p:spPr>
            <a:xfrm rot="10800000" flipH="1">
              <a:off x="2495600" y="2708603"/>
              <a:ext cx="1247394" cy="1248165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22" name="Rectangle 30"/>
          <p:cNvSpPr/>
          <p:nvPr/>
        </p:nvSpPr>
        <p:spPr>
          <a:xfrm>
            <a:off x="5074524" y="1452284"/>
            <a:ext cx="137160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50" b="1" dirty="0" smtClean="0">
                <a:solidFill>
                  <a:schemeClr val="tx2"/>
                </a:solidFill>
              </a:rPr>
              <a:t>Identificación del tipo de garante, codeudor y/o garantía</a:t>
            </a:r>
            <a:endParaRPr lang="es-EC" sz="1350" b="1" dirty="0">
              <a:solidFill>
                <a:schemeClr val="tx2"/>
              </a:solidFill>
            </a:endParaRPr>
          </a:p>
        </p:txBody>
      </p:sp>
      <p:sp>
        <p:nvSpPr>
          <p:cNvPr id="23" name="Rectangle 31"/>
          <p:cNvSpPr/>
          <p:nvPr/>
        </p:nvSpPr>
        <p:spPr>
          <a:xfrm>
            <a:off x="6002578" y="5044682"/>
            <a:ext cx="138195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50" b="1" dirty="0" smtClean="0">
                <a:solidFill>
                  <a:schemeClr val="tx2"/>
                </a:solidFill>
              </a:rPr>
              <a:t>C01</a:t>
            </a:r>
          </a:p>
          <a:p>
            <a:pPr algn="ctr"/>
            <a:r>
              <a:rPr lang="es-EC" sz="1350" b="1" dirty="0" smtClean="0">
                <a:solidFill>
                  <a:schemeClr val="tx2"/>
                </a:solidFill>
              </a:rPr>
              <a:t>Código correcto</a:t>
            </a:r>
            <a:endParaRPr lang="es-EC" sz="1350" b="1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940989" y="1842408"/>
            <a:ext cx="1371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50" b="1" dirty="0" smtClean="0">
                <a:solidFill>
                  <a:schemeClr val="tx2"/>
                </a:solidFill>
              </a:rPr>
              <a:t>C03</a:t>
            </a:r>
          </a:p>
          <a:p>
            <a:pPr algn="ctr"/>
            <a:r>
              <a:rPr lang="es-EC" sz="1350" b="1" dirty="0" smtClean="0">
                <a:solidFill>
                  <a:schemeClr val="tx2"/>
                </a:solidFill>
              </a:rPr>
              <a:t>Información correcta</a:t>
            </a:r>
            <a:endParaRPr lang="es-EC" sz="1350" b="1" dirty="0">
              <a:solidFill>
                <a:schemeClr val="tx2"/>
              </a:solidFill>
            </a:endParaRPr>
          </a:p>
        </p:txBody>
      </p:sp>
      <p:sp>
        <p:nvSpPr>
          <p:cNvPr id="25" name="Rectangle 33"/>
          <p:cNvSpPr/>
          <p:nvPr/>
        </p:nvSpPr>
        <p:spPr>
          <a:xfrm>
            <a:off x="7874222" y="5044683"/>
            <a:ext cx="1371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50" b="1" dirty="0" smtClean="0">
                <a:solidFill>
                  <a:schemeClr val="tx2"/>
                </a:solidFill>
              </a:rPr>
              <a:t>Entrega de información al RDC - SB</a:t>
            </a:r>
            <a:endParaRPr lang="es-EC" sz="1350" b="1" dirty="0">
              <a:solidFill>
                <a:schemeClr val="tx2"/>
              </a:solidFill>
            </a:endParaRPr>
          </a:p>
        </p:txBody>
      </p:sp>
      <p:sp>
        <p:nvSpPr>
          <p:cNvPr id="26" name="Rectangle 34"/>
          <p:cNvSpPr/>
          <p:nvPr/>
        </p:nvSpPr>
        <p:spPr>
          <a:xfrm>
            <a:off x="8848937" y="1853316"/>
            <a:ext cx="11959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50" b="1" dirty="0" smtClean="0">
                <a:solidFill>
                  <a:schemeClr val="tx2"/>
                </a:solidFill>
              </a:rPr>
              <a:t>Burós de créditos autorizados</a:t>
            </a:r>
            <a:endParaRPr lang="es-EC" sz="1350" b="1" dirty="0">
              <a:solidFill>
                <a:schemeClr val="tx2"/>
              </a:solidFill>
            </a:endParaRPr>
          </a:p>
        </p:txBody>
      </p:sp>
      <p:sp>
        <p:nvSpPr>
          <p:cNvPr id="27" name="Rectangle 35"/>
          <p:cNvSpPr/>
          <p:nvPr/>
        </p:nvSpPr>
        <p:spPr>
          <a:xfrm>
            <a:off x="9740685" y="5044683"/>
            <a:ext cx="15464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350" b="1" dirty="0" smtClean="0">
                <a:solidFill>
                  <a:schemeClr val="tx2"/>
                </a:solidFill>
              </a:rPr>
              <a:t>Visualización de información por las </a:t>
            </a:r>
            <a:r>
              <a:rPr lang="es-EC" sz="1350" b="1" dirty="0" err="1" smtClean="0">
                <a:solidFill>
                  <a:schemeClr val="tx2"/>
                </a:solidFill>
              </a:rPr>
              <a:t>IFIS´s</a:t>
            </a:r>
            <a:endParaRPr lang="es-EC" sz="1350" b="1" dirty="0">
              <a:solidFill>
                <a:schemeClr val="tx2"/>
              </a:solidFill>
            </a:endParaRPr>
          </a:p>
        </p:txBody>
      </p:sp>
      <p:sp>
        <p:nvSpPr>
          <p:cNvPr id="28" name="Freeform 312"/>
          <p:cNvSpPr/>
          <p:nvPr/>
        </p:nvSpPr>
        <p:spPr>
          <a:xfrm>
            <a:off x="5485133" y="2989282"/>
            <a:ext cx="545945" cy="468335"/>
          </a:xfrm>
          <a:custGeom>
            <a:avLst/>
            <a:gdLst>
              <a:gd name="connsiteX0" fmla="*/ 81132 w 504826"/>
              <a:gd name="connsiteY0" fmla="*/ 36058 h 432706"/>
              <a:gd name="connsiteX1" fmla="*/ 279457 w 504826"/>
              <a:gd name="connsiteY1" fmla="*/ 36058 h 432706"/>
              <a:gd name="connsiteX2" fmla="*/ 285935 w 504826"/>
              <a:gd name="connsiteY2" fmla="*/ 38593 h 432706"/>
              <a:gd name="connsiteX3" fmla="*/ 288472 w 504826"/>
              <a:gd name="connsiteY3" fmla="*/ 45073 h 432706"/>
              <a:gd name="connsiteX4" fmla="*/ 288472 w 504826"/>
              <a:gd name="connsiteY4" fmla="*/ 63102 h 432706"/>
              <a:gd name="connsiteX5" fmla="*/ 285935 w 504826"/>
              <a:gd name="connsiteY5" fmla="*/ 69581 h 432706"/>
              <a:gd name="connsiteX6" fmla="*/ 279457 w 504826"/>
              <a:gd name="connsiteY6" fmla="*/ 72117 h 432706"/>
              <a:gd name="connsiteX7" fmla="*/ 81132 w 504826"/>
              <a:gd name="connsiteY7" fmla="*/ 72117 h 432706"/>
              <a:gd name="connsiteX8" fmla="*/ 49299 w 504826"/>
              <a:gd name="connsiteY8" fmla="*/ 85357 h 432706"/>
              <a:gd name="connsiteX9" fmla="*/ 36059 w 504826"/>
              <a:gd name="connsiteY9" fmla="*/ 117191 h 432706"/>
              <a:gd name="connsiteX10" fmla="*/ 36059 w 504826"/>
              <a:gd name="connsiteY10" fmla="*/ 351574 h 432706"/>
              <a:gd name="connsiteX11" fmla="*/ 49299 w 504826"/>
              <a:gd name="connsiteY11" fmla="*/ 383407 h 432706"/>
              <a:gd name="connsiteX12" fmla="*/ 81132 w 504826"/>
              <a:gd name="connsiteY12" fmla="*/ 396647 h 432706"/>
              <a:gd name="connsiteX13" fmla="*/ 315516 w 504826"/>
              <a:gd name="connsiteY13" fmla="*/ 396647 h 432706"/>
              <a:gd name="connsiteX14" fmla="*/ 347349 w 504826"/>
              <a:gd name="connsiteY14" fmla="*/ 383407 h 432706"/>
              <a:gd name="connsiteX15" fmla="*/ 360589 w 504826"/>
              <a:gd name="connsiteY15" fmla="*/ 351574 h 432706"/>
              <a:gd name="connsiteX16" fmla="*/ 360589 w 504826"/>
              <a:gd name="connsiteY16" fmla="*/ 261426 h 432706"/>
              <a:gd name="connsiteX17" fmla="*/ 363124 w 504826"/>
              <a:gd name="connsiteY17" fmla="*/ 254947 h 432706"/>
              <a:gd name="connsiteX18" fmla="*/ 369604 w 504826"/>
              <a:gd name="connsiteY18" fmla="*/ 252412 h 432706"/>
              <a:gd name="connsiteX19" fmla="*/ 387633 w 504826"/>
              <a:gd name="connsiteY19" fmla="*/ 252412 h 432706"/>
              <a:gd name="connsiteX20" fmla="*/ 394113 w 504826"/>
              <a:gd name="connsiteY20" fmla="*/ 254947 h 432706"/>
              <a:gd name="connsiteX21" fmla="*/ 396648 w 504826"/>
              <a:gd name="connsiteY21" fmla="*/ 261426 h 432706"/>
              <a:gd name="connsiteX22" fmla="*/ 396648 w 504826"/>
              <a:gd name="connsiteY22" fmla="*/ 351574 h 432706"/>
              <a:gd name="connsiteX23" fmla="*/ 372844 w 504826"/>
              <a:gd name="connsiteY23" fmla="*/ 408902 h 432706"/>
              <a:gd name="connsiteX24" fmla="*/ 315516 w 504826"/>
              <a:gd name="connsiteY24" fmla="*/ 432706 h 432706"/>
              <a:gd name="connsiteX25" fmla="*/ 81132 w 504826"/>
              <a:gd name="connsiteY25" fmla="*/ 432706 h 432706"/>
              <a:gd name="connsiteX26" fmla="*/ 23805 w 504826"/>
              <a:gd name="connsiteY26" fmla="*/ 408902 h 432706"/>
              <a:gd name="connsiteX27" fmla="*/ 0 w 504826"/>
              <a:gd name="connsiteY27" fmla="*/ 351574 h 432706"/>
              <a:gd name="connsiteX28" fmla="*/ 0 w 504826"/>
              <a:gd name="connsiteY28" fmla="*/ 117191 h 432706"/>
              <a:gd name="connsiteX29" fmla="*/ 23805 w 504826"/>
              <a:gd name="connsiteY29" fmla="*/ 59862 h 432706"/>
              <a:gd name="connsiteX30" fmla="*/ 81132 w 504826"/>
              <a:gd name="connsiteY30" fmla="*/ 36058 h 432706"/>
              <a:gd name="connsiteX31" fmla="*/ 342561 w 504826"/>
              <a:gd name="connsiteY31" fmla="*/ 0 h 432706"/>
              <a:gd name="connsiteX32" fmla="*/ 486796 w 504826"/>
              <a:gd name="connsiteY32" fmla="*/ 0 h 432706"/>
              <a:gd name="connsiteX33" fmla="*/ 499474 w 504826"/>
              <a:gd name="connsiteY33" fmla="*/ 5353 h 432706"/>
              <a:gd name="connsiteX34" fmla="*/ 504826 w 504826"/>
              <a:gd name="connsiteY34" fmla="*/ 18030 h 432706"/>
              <a:gd name="connsiteX35" fmla="*/ 504826 w 504826"/>
              <a:gd name="connsiteY35" fmla="*/ 162265 h 432706"/>
              <a:gd name="connsiteX36" fmla="*/ 499474 w 504826"/>
              <a:gd name="connsiteY36" fmla="*/ 174942 h 432706"/>
              <a:gd name="connsiteX37" fmla="*/ 486796 w 504826"/>
              <a:gd name="connsiteY37" fmla="*/ 180295 h 432706"/>
              <a:gd name="connsiteX38" fmla="*/ 474120 w 504826"/>
              <a:gd name="connsiteY38" fmla="*/ 174942 h 432706"/>
              <a:gd name="connsiteX39" fmla="*/ 424539 w 504826"/>
              <a:gd name="connsiteY39" fmla="*/ 125361 h 432706"/>
              <a:gd name="connsiteX40" fmla="*/ 240864 w 504826"/>
              <a:gd name="connsiteY40" fmla="*/ 309036 h 432706"/>
              <a:gd name="connsiteX41" fmla="*/ 234384 w 504826"/>
              <a:gd name="connsiteY41" fmla="*/ 311853 h 432706"/>
              <a:gd name="connsiteX42" fmla="*/ 227905 w 504826"/>
              <a:gd name="connsiteY42" fmla="*/ 309036 h 432706"/>
              <a:gd name="connsiteX43" fmla="*/ 195790 w 504826"/>
              <a:gd name="connsiteY43" fmla="*/ 276921 h 432706"/>
              <a:gd name="connsiteX44" fmla="*/ 192973 w 504826"/>
              <a:gd name="connsiteY44" fmla="*/ 270442 h 432706"/>
              <a:gd name="connsiteX45" fmla="*/ 195790 w 504826"/>
              <a:gd name="connsiteY45" fmla="*/ 263963 h 432706"/>
              <a:gd name="connsiteX46" fmla="*/ 379465 w 504826"/>
              <a:gd name="connsiteY46" fmla="*/ 80287 h 432706"/>
              <a:gd name="connsiteX47" fmla="*/ 329884 w 504826"/>
              <a:gd name="connsiteY47" fmla="*/ 30706 h 432706"/>
              <a:gd name="connsiteX48" fmla="*/ 324532 w 504826"/>
              <a:gd name="connsiteY48" fmla="*/ 18030 h 432706"/>
              <a:gd name="connsiteX49" fmla="*/ 329884 w 504826"/>
              <a:gd name="connsiteY49" fmla="*/ 5353 h 432706"/>
              <a:gd name="connsiteX50" fmla="*/ 342561 w 504826"/>
              <a:gd name="connsiteY50" fmla="*/ 0 h 432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826" h="432706">
                <a:moveTo>
                  <a:pt x="81132" y="36058"/>
                </a:moveTo>
                <a:lnTo>
                  <a:pt x="279457" y="36058"/>
                </a:lnTo>
                <a:cubicBezTo>
                  <a:pt x="282085" y="36058"/>
                  <a:pt x="284247" y="36903"/>
                  <a:pt x="285935" y="38593"/>
                </a:cubicBezTo>
                <a:cubicBezTo>
                  <a:pt x="287626" y="40284"/>
                  <a:pt x="288472" y="42443"/>
                  <a:pt x="288472" y="45073"/>
                </a:cubicBezTo>
                <a:lnTo>
                  <a:pt x="288472" y="63102"/>
                </a:lnTo>
                <a:cubicBezTo>
                  <a:pt x="288472" y="65731"/>
                  <a:pt x="287626" y="67891"/>
                  <a:pt x="285935" y="69581"/>
                </a:cubicBezTo>
                <a:cubicBezTo>
                  <a:pt x="284247" y="71272"/>
                  <a:pt x="282085" y="72117"/>
                  <a:pt x="279457" y="72117"/>
                </a:cubicBezTo>
                <a:lnTo>
                  <a:pt x="81132" y="72117"/>
                </a:lnTo>
                <a:cubicBezTo>
                  <a:pt x="68737" y="72117"/>
                  <a:pt x="58126" y="76530"/>
                  <a:pt x="49299" y="85357"/>
                </a:cubicBezTo>
                <a:cubicBezTo>
                  <a:pt x="40472" y="94184"/>
                  <a:pt x="36059" y="104795"/>
                  <a:pt x="36059" y="117191"/>
                </a:cubicBezTo>
                <a:lnTo>
                  <a:pt x="36059" y="351574"/>
                </a:lnTo>
                <a:cubicBezTo>
                  <a:pt x="36059" y="363969"/>
                  <a:pt x="40472" y="374580"/>
                  <a:pt x="49299" y="383407"/>
                </a:cubicBezTo>
                <a:cubicBezTo>
                  <a:pt x="58126" y="392234"/>
                  <a:pt x="68737" y="396647"/>
                  <a:pt x="81132" y="396647"/>
                </a:cubicBezTo>
                <a:lnTo>
                  <a:pt x="315516" y="396647"/>
                </a:lnTo>
                <a:cubicBezTo>
                  <a:pt x="327911" y="396647"/>
                  <a:pt x="338523" y="392234"/>
                  <a:pt x="347349" y="383407"/>
                </a:cubicBezTo>
                <a:cubicBezTo>
                  <a:pt x="356177" y="374580"/>
                  <a:pt x="360589" y="363969"/>
                  <a:pt x="360589" y="351574"/>
                </a:cubicBezTo>
                <a:lnTo>
                  <a:pt x="360589" y="261426"/>
                </a:lnTo>
                <a:cubicBezTo>
                  <a:pt x="360589" y="258797"/>
                  <a:pt x="361434" y="256637"/>
                  <a:pt x="363124" y="254947"/>
                </a:cubicBezTo>
                <a:cubicBezTo>
                  <a:pt x="364815" y="253257"/>
                  <a:pt x="366974" y="252412"/>
                  <a:pt x="369604" y="252412"/>
                </a:cubicBezTo>
                <a:lnTo>
                  <a:pt x="387633" y="252412"/>
                </a:lnTo>
                <a:cubicBezTo>
                  <a:pt x="390263" y="252412"/>
                  <a:pt x="392423" y="253257"/>
                  <a:pt x="394113" y="254947"/>
                </a:cubicBezTo>
                <a:cubicBezTo>
                  <a:pt x="395803" y="256637"/>
                  <a:pt x="396648" y="258797"/>
                  <a:pt x="396648" y="261426"/>
                </a:cubicBezTo>
                <a:lnTo>
                  <a:pt x="396648" y="351574"/>
                </a:lnTo>
                <a:cubicBezTo>
                  <a:pt x="396648" y="373923"/>
                  <a:pt x="388713" y="393032"/>
                  <a:pt x="372844" y="408902"/>
                </a:cubicBezTo>
                <a:cubicBezTo>
                  <a:pt x="356974" y="424771"/>
                  <a:pt x="337865" y="432706"/>
                  <a:pt x="315516" y="432706"/>
                </a:cubicBezTo>
                <a:lnTo>
                  <a:pt x="81132" y="432706"/>
                </a:lnTo>
                <a:cubicBezTo>
                  <a:pt x="58783" y="432706"/>
                  <a:pt x="39674" y="424771"/>
                  <a:pt x="23805" y="408902"/>
                </a:cubicBezTo>
                <a:cubicBezTo>
                  <a:pt x="7935" y="393032"/>
                  <a:pt x="0" y="373923"/>
                  <a:pt x="0" y="351574"/>
                </a:cubicBezTo>
                <a:lnTo>
                  <a:pt x="0" y="117191"/>
                </a:lnTo>
                <a:cubicBezTo>
                  <a:pt x="0" y="94841"/>
                  <a:pt x="7935" y="75732"/>
                  <a:pt x="23805" y="59862"/>
                </a:cubicBezTo>
                <a:cubicBezTo>
                  <a:pt x="39674" y="43993"/>
                  <a:pt x="58783" y="36058"/>
                  <a:pt x="81132" y="36058"/>
                </a:cubicBezTo>
                <a:close/>
                <a:moveTo>
                  <a:pt x="342561" y="0"/>
                </a:moveTo>
                <a:lnTo>
                  <a:pt x="486796" y="0"/>
                </a:lnTo>
                <a:cubicBezTo>
                  <a:pt x="491679" y="0"/>
                  <a:pt x="495905" y="1784"/>
                  <a:pt x="499474" y="5353"/>
                </a:cubicBezTo>
                <a:cubicBezTo>
                  <a:pt x="503042" y="8921"/>
                  <a:pt x="504826" y="13147"/>
                  <a:pt x="504826" y="18030"/>
                </a:cubicBezTo>
                <a:lnTo>
                  <a:pt x="504826" y="162265"/>
                </a:lnTo>
                <a:cubicBezTo>
                  <a:pt x="504826" y="167148"/>
                  <a:pt x="503042" y="171374"/>
                  <a:pt x="499474" y="174942"/>
                </a:cubicBezTo>
                <a:cubicBezTo>
                  <a:pt x="495905" y="178510"/>
                  <a:pt x="491679" y="180295"/>
                  <a:pt x="486796" y="180295"/>
                </a:cubicBezTo>
                <a:cubicBezTo>
                  <a:pt x="481914" y="180295"/>
                  <a:pt x="477687" y="178510"/>
                  <a:pt x="474120" y="174942"/>
                </a:cubicBezTo>
                <a:lnTo>
                  <a:pt x="424539" y="125361"/>
                </a:lnTo>
                <a:lnTo>
                  <a:pt x="240864" y="309036"/>
                </a:lnTo>
                <a:cubicBezTo>
                  <a:pt x="238986" y="310914"/>
                  <a:pt x="236826" y="311853"/>
                  <a:pt x="234384" y="311853"/>
                </a:cubicBezTo>
                <a:cubicBezTo>
                  <a:pt x="231942" y="311853"/>
                  <a:pt x="229783" y="310914"/>
                  <a:pt x="227905" y="309036"/>
                </a:cubicBezTo>
                <a:lnTo>
                  <a:pt x="195790" y="276921"/>
                </a:lnTo>
                <a:cubicBezTo>
                  <a:pt x="193912" y="275043"/>
                  <a:pt x="192973" y="272884"/>
                  <a:pt x="192973" y="270442"/>
                </a:cubicBezTo>
                <a:cubicBezTo>
                  <a:pt x="192973" y="268000"/>
                  <a:pt x="193912" y="265841"/>
                  <a:pt x="195790" y="263963"/>
                </a:cubicBezTo>
                <a:lnTo>
                  <a:pt x="379465" y="80287"/>
                </a:lnTo>
                <a:lnTo>
                  <a:pt x="329884" y="30706"/>
                </a:lnTo>
                <a:cubicBezTo>
                  <a:pt x="326316" y="27138"/>
                  <a:pt x="324532" y="22913"/>
                  <a:pt x="324532" y="18030"/>
                </a:cubicBezTo>
                <a:cubicBezTo>
                  <a:pt x="324532" y="13147"/>
                  <a:pt x="326316" y="8921"/>
                  <a:pt x="329884" y="5353"/>
                </a:cubicBezTo>
                <a:cubicBezTo>
                  <a:pt x="333452" y="1784"/>
                  <a:pt x="337678" y="0"/>
                  <a:pt x="3425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29" name="Freeform 293"/>
          <p:cNvSpPr/>
          <p:nvPr/>
        </p:nvSpPr>
        <p:spPr>
          <a:xfrm>
            <a:off x="6446124" y="4100840"/>
            <a:ext cx="567943" cy="435077"/>
          </a:xfrm>
          <a:custGeom>
            <a:avLst/>
            <a:gdLst/>
            <a:ahLst/>
            <a:cxnLst/>
            <a:rect l="l" t="t" r="r" b="b"/>
            <a:pathLst>
              <a:path w="436652" h="334672">
                <a:moveTo>
                  <a:pt x="371295" y="0"/>
                </a:moveTo>
                <a:cubicBezTo>
                  <a:pt x="378807" y="0"/>
                  <a:pt x="385192" y="2630"/>
                  <a:pt x="390451" y="7888"/>
                </a:cubicBezTo>
                <a:lnTo>
                  <a:pt x="428764" y="46201"/>
                </a:lnTo>
                <a:cubicBezTo>
                  <a:pt x="434022" y="51459"/>
                  <a:pt x="436652" y="57845"/>
                  <a:pt x="436652" y="65357"/>
                </a:cubicBezTo>
                <a:cubicBezTo>
                  <a:pt x="436652" y="72869"/>
                  <a:pt x="434022" y="79255"/>
                  <a:pt x="428764" y="84513"/>
                </a:cubicBezTo>
                <a:lnTo>
                  <a:pt x="224806" y="288472"/>
                </a:lnTo>
                <a:lnTo>
                  <a:pt x="186494" y="326784"/>
                </a:lnTo>
                <a:cubicBezTo>
                  <a:pt x="181234" y="332043"/>
                  <a:pt x="174848" y="334672"/>
                  <a:pt x="167337" y="334672"/>
                </a:cubicBezTo>
                <a:cubicBezTo>
                  <a:pt x="159824" y="334672"/>
                  <a:pt x="153439" y="332043"/>
                  <a:pt x="148180" y="326784"/>
                </a:cubicBezTo>
                <a:lnTo>
                  <a:pt x="109868" y="288472"/>
                </a:lnTo>
                <a:lnTo>
                  <a:pt x="7888" y="186492"/>
                </a:lnTo>
                <a:cubicBezTo>
                  <a:pt x="2630" y="181234"/>
                  <a:pt x="0" y="174849"/>
                  <a:pt x="0" y="167336"/>
                </a:cubicBezTo>
                <a:cubicBezTo>
                  <a:pt x="0" y="159824"/>
                  <a:pt x="2630" y="153439"/>
                  <a:pt x="7888" y="148180"/>
                </a:cubicBezTo>
                <a:lnTo>
                  <a:pt x="46202" y="109867"/>
                </a:lnTo>
                <a:cubicBezTo>
                  <a:pt x="51460" y="104609"/>
                  <a:pt x="57845" y="101979"/>
                  <a:pt x="65358" y="101979"/>
                </a:cubicBezTo>
                <a:cubicBezTo>
                  <a:pt x="72870" y="101979"/>
                  <a:pt x="79255" y="104609"/>
                  <a:pt x="84514" y="109867"/>
                </a:cubicBezTo>
                <a:lnTo>
                  <a:pt x="167337" y="192972"/>
                </a:lnTo>
                <a:lnTo>
                  <a:pt x="352139" y="7888"/>
                </a:lnTo>
                <a:cubicBezTo>
                  <a:pt x="357397" y="2630"/>
                  <a:pt x="363783" y="0"/>
                  <a:pt x="3712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0" name="Freeform 307"/>
          <p:cNvSpPr/>
          <p:nvPr/>
        </p:nvSpPr>
        <p:spPr>
          <a:xfrm>
            <a:off x="7350423" y="3002846"/>
            <a:ext cx="558074" cy="418898"/>
          </a:xfrm>
          <a:custGeom>
            <a:avLst/>
            <a:gdLst>
              <a:gd name="connsiteX0" fmla="*/ 108178 w 576942"/>
              <a:gd name="connsiteY0" fmla="*/ 216354 h 432707"/>
              <a:gd name="connsiteX1" fmla="*/ 180295 w 576942"/>
              <a:gd name="connsiteY1" fmla="*/ 216354 h 432707"/>
              <a:gd name="connsiteX2" fmla="*/ 180295 w 576942"/>
              <a:gd name="connsiteY2" fmla="*/ 360589 h 432707"/>
              <a:gd name="connsiteX3" fmla="*/ 108178 w 576942"/>
              <a:gd name="connsiteY3" fmla="*/ 360589 h 432707"/>
              <a:gd name="connsiteX4" fmla="*/ 324530 w 576942"/>
              <a:gd name="connsiteY4" fmla="*/ 144236 h 432707"/>
              <a:gd name="connsiteX5" fmla="*/ 396648 w 576942"/>
              <a:gd name="connsiteY5" fmla="*/ 144236 h 432707"/>
              <a:gd name="connsiteX6" fmla="*/ 396648 w 576942"/>
              <a:gd name="connsiteY6" fmla="*/ 360589 h 432707"/>
              <a:gd name="connsiteX7" fmla="*/ 324530 w 576942"/>
              <a:gd name="connsiteY7" fmla="*/ 360589 h 432707"/>
              <a:gd name="connsiteX8" fmla="*/ 216353 w 576942"/>
              <a:gd name="connsiteY8" fmla="*/ 72118 h 432707"/>
              <a:gd name="connsiteX9" fmla="*/ 288471 w 576942"/>
              <a:gd name="connsiteY9" fmla="*/ 72118 h 432707"/>
              <a:gd name="connsiteX10" fmla="*/ 288471 w 576942"/>
              <a:gd name="connsiteY10" fmla="*/ 360589 h 432707"/>
              <a:gd name="connsiteX11" fmla="*/ 216353 w 576942"/>
              <a:gd name="connsiteY11" fmla="*/ 360589 h 432707"/>
              <a:gd name="connsiteX12" fmla="*/ 432706 w 576942"/>
              <a:gd name="connsiteY12" fmla="*/ 36058 h 432707"/>
              <a:gd name="connsiteX13" fmla="*/ 504824 w 576942"/>
              <a:gd name="connsiteY13" fmla="*/ 36058 h 432707"/>
              <a:gd name="connsiteX14" fmla="*/ 504824 w 576942"/>
              <a:gd name="connsiteY14" fmla="*/ 360588 h 432707"/>
              <a:gd name="connsiteX15" fmla="*/ 432706 w 576942"/>
              <a:gd name="connsiteY15" fmla="*/ 360588 h 432707"/>
              <a:gd name="connsiteX16" fmla="*/ 0 w 576942"/>
              <a:gd name="connsiteY16" fmla="*/ 0 h 432707"/>
              <a:gd name="connsiteX17" fmla="*/ 36060 w 576942"/>
              <a:gd name="connsiteY17" fmla="*/ 0 h 432707"/>
              <a:gd name="connsiteX18" fmla="*/ 36060 w 576942"/>
              <a:gd name="connsiteY18" fmla="*/ 396648 h 432707"/>
              <a:gd name="connsiteX19" fmla="*/ 576942 w 576942"/>
              <a:gd name="connsiteY19" fmla="*/ 396648 h 432707"/>
              <a:gd name="connsiteX20" fmla="*/ 576942 w 576942"/>
              <a:gd name="connsiteY20" fmla="*/ 432707 h 432707"/>
              <a:gd name="connsiteX21" fmla="*/ 0 w 576942"/>
              <a:gd name="connsiteY21" fmla="*/ 432707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76942" h="432707">
                <a:moveTo>
                  <a:pt x="108178" y="216354"/>
                </a:moveTo>
                <a:lnTo>
                  <a:pt x="180295" y="216354"/>
                </a:lnTo>
                <a:lnTo>
                  <a:pt x="180295" y="360589"/>
                </a:lnTo>
                <a:lnTo>
                  <a:pt x="108178" y="360589"/>
                </a:lnTo>
                <a:close/>
                <a:moveTo>
                  <a:pt x="324530" y="144236"/>
                </a:moveTo>
                <a:lnTo>
                  <a:pt x="396648" y="144236"/>
                </a:lnTo>
                <a:lnTo>
                  <a:pt x="396648" y="360589"/>
                </a:lnTo>
                <a:lnTo>
                  <a:pt x="324530" y="360589"/>
                </a:lnTo>
                <a:close/>
                <a:moveTo>
                  <a:pt x="216353" y="72118"/>
                </a:moveTo>
                <a:lnTo>
                  <a:pt x="288471" y="72118"/>
                </a:lnTo>
                <a:lnTo>
                  <a:pt x="288471" y="360589"/>
                </a:lnTo>
                <a:lnTo>
                  <a:pt x="216353" y="360589"/>
                </a:lnTo>
                <a:close/>
                <a:moveTo>
                  <a:pt x="432706" y="36058"/>
                </a:moveTo>
                <a:lnTo>
                  <a:pt x="504824" y="36058"/>
                </a:lnTo>
                <a:lnTo>
                  <a:pt x="504824" y="360588"/>
                </a:lnTo>
                <a:lnTo>
                  <a:pt x="432706" y="360588"/>
                </a:lnTo>
                <a:close/>
                <a:moveTo>
                  <a:pt x="0" y="0"/>
                </a:moveTo>
                <a:lnTo>
                  <a:pt x="36060" y="0"/>
                </a:lnTo>
                <a:lnTo>
                  <a:pt x="36060" y="396648"/>
                </a:lnTo>
                <a:lnTo>
                  <a:pt x="576942" y="396648"/>
                </a:lnTo>
                <a:lnTo>
                  <a:pt x="576942" y="432707"/>
                </a:lnTo>
                <a:lnTo>
                  <a:pt x="0" y="4327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31" name="Freeform 305"/>
          <p:cNvSpPr/>
          <p:nvPr/>
        </p:nvSpPr>
        <p:spPr>
          <a:xfrm>
            <a:off x="8291521" y="4069762"/>
            <a:ext cx="537002" cy="422309"/>
          </a:xfrm>
          <a:custGeom>
            <a:avLst/>
            <a:gdLst>
              <a:gd name="connsiteX0" fmla="*/ 426228 w 504826"/>
              <a:gd name="connsiteY0" fmla="*/ 101417 h 396680"/>
              <a:gd name="connsiteX1" fmla="*/ 483697 w 504826"/>
              <a:gd name="connsiteY1" fmla="*/ 151561 h 396680"/>
              <a:gd name="connsiteX2" fmla="*/ 504826 w 504826"/>
              <a:gd name="connsiteY2" fmla="*/ 216354 h 396680"/>
              <a:gd name="connsiteX3" fmla="*/ 484824 w 504826"/>
              <a:gd name="connsiteY3" fmla="*/ 279598 h 396680"/>
              <a:gd name="connsiteX4" fmla="*/ 429891 w 504826"/>
              <a:gd name="connsiteY4" fmla="*/ 329320 h 396680"/>
              <a:gd name="connsiteX5" fmla="*/ 435666 w 504826"/>
              <a:gd name="connsiteY5" fmla="*/ 341716 h 396680"/>
              <a:gd name="connsiteX6" fmla="*/ 442709 w 504826"/>
              <a:gd name="connsiteY6" fmla="*/ 352561 h 396680"/>
              <a:gd name="connsiteX7" fmla="*/ 449047 w 504826"/>
              <a:gd name="connsiteY7" fmla="*/ 360731 h 396680"/>
              <a:gd name="connsiteX8" fmla="*/ 456371 w 504826"/>
              <a:gd name="connsiteY8" fmla="*/ 369042 h 396680"/>
              <a:gd name="connsiteX9" fmla="*/ 462851 w 504826"/>
              <a:gd name="connsiteY9" fmla="*/ 376084 h 396680"/>
              <a:gd name="connsiteX10" fmla="*/ 463977 w 504826"/>
              <a:gd name="connsiteY10" fmla="*/ 377352 h 396680"/>
              <a:gd name="connsiteX11" fmla="*/ 465245 w 504826"/>
              <a:gd name="connsiteY11" fmla="*/ 378761 h 396680"/>
              <a:gd name="connsiteX12" fmla="*/ 466373 w 504826"/>
              <a:gd name="connsiteY12" fmla="*/ 380169 h 396680"/>
              <a:gd name="connsiteX13" fmla="*/ 467359 w 504826"/>
              <a:gd name="connsiteY13" fmla="*/ 381718 h 396680"/>
              <a:gd name="connsiteX14" fmla="*/ 468063 w 504826"/>
              <a:gd name="connsiteY14" fmla="*/ 383127 h 396680"/>
              <a:gd name="connsiteX15" fmla="*/ 468625 w 504826"/>
              <a:gd name="connsiteY15" fmla="*/ 384817 h 396680"/>
              <a:gd name="connsiteX16" fmla="*/ 468767 w 504826"/>
              <a:gd name="connsiteY16" fmla="*/ 386648 h 396680"/>
              <a:gd name="connsiteX17" fmla="*/ 468485 w 504826"/>
              <a:gd name="connsiteY17" fmla="*/ 388479 h 396680"/>
              <a:gd name="connsiteX18" fmla="*/ 464823 w 504826"/>
              <a:gd name="connsiteY18" fmla="*/ 394677 h 396680"/>
              <a:gd name="connsiteX19" fmla="*/ 458625 w 504826"/>
              <a:gd name="connsiteY19" fmla="*/ 396649 h 396680"/>
              <a:gd name="connsiteX20" fmla="*/ 434398 w 504826"/>
              <a:gd name="connsiteY20" fmla="*/ 392142 h 396680"/>
              <a:gd name="connsiteX21" fmla="*/ 356083 w 504826"/>
              <a:gd name="connsiteY21" fmla="*/ 356083 h 396680"/>
              <a:gd name="connsiteX22" fmla="*/ 306502 w 504826"/>
              <a:gd name="connsiteY22" fmla="*/ 360590 h 396680"/>
              <a:gd name="connsiteX23" fmla="*/ 173535 w 504826"/>
              <a:gd name="connsiteY23" fmla="*/ 323404 h 396680"/>
              <a:gd name="connsiteX24" fmla="*/ 198325 w 504826"/>
              <a:gd name="connsiteY24" fmla="*/ 324531 h 396680"/>
              <a:gd name="connsiteX25" fmla="*/ 285373 w 504826"/>
              <a:gd name="connsiteY25" fmla="*/ 311854 h 396680"/>
              <a:gd name="connsiteX26" fmla="*/ 359745 w 504826"/>
              <a:gd name="connsiteY26" fmla="*/ 275514 h 396680"/>
              <a:gd name="connsiteX27" fmla="*/ 413833 w 504826"/>
              <a:gd name="connsiteY27" fmla="*/ 215791 h 396680"/>
              <a:gd name="connsiteX28" fmla="*/ 432708 w 504826"/>
              <a:gd name="connsiteY28" fmla="*/ 144237 h 396680"/>
              <a:gd name="connsiteX29" fmla="*/ 426228 w 504826"/>
              <a:gd name="connsiteY29" fmla="*/ 101417 h 396680"/>
              <a:gd name="connsiteX30" fmla="*/ 198324 w 504826"/>
              <a:gd name="connsiteY30" fmla="*/ 0 h 396680"/>
              <a:gd name="connsiteX31" fmla="*/ 297908 w 504826"/>
              <a:gd name="connsiteY31" fmla="*/ 19297 h 396680"/>
              <a:gd name="connsiteX32" fmla="*/ 370168 w 504826"/>
              <a:gd name="connsiteY32" fmla="*/ 71836 h 396680"/>
              <a:gd name="connsiteX33" fmla="*/ 396648 w 504826"/>
              <a:gd name="connsiteY33" fmla="*/ 144236 h 396680"/>
              <a:gd name="connsiteX34" fmla="*/ 370168 w 504826"/>
              <a:gd name="connsiteY34" fmla="*/ 216635 h 396680"/>
              <a:gd name="connsiteX35" fmla="*/ 297908 w 504826"/>
              <a:gd name="connsiteY35" fmla="*/ 269174 h 396680"/>
              <a:gd name="connsiteX36" fmla="*/ 198324 w 504826"/>
              <a:gd name="connsiteY36" fmla="*/ 288471 h 396680"/>
              <a:gd name="connsiteX37" fmla="*/ 148743 w 504826"/>
              <a:gd name="connsiteY37" fmla="*/ 283964 h 396680"/>
              <a:gd name="connsiteX38" fmla="*/ 70428 w 504826"/>
              <a:gd name="connsiteY38" fmla="*/ 320023 h 396680"/>
              <a:gd name="connsiteX39" fmla="*/ 46201 w 504826"/>
              <a:gd name="connsiteY39" fmla="*/ 324530 h 396680"/>
              <a:gd name="connsiteX40" fmla="*/ 45355 w 504826"/>
              <a:gd name="connsiteY40" fmla="*/ 324530 h 396680"/>
              <a:gd name="connsiteX41" fmla="*/ 39580 w 504826"/>
              <a:gd name="connsiteY41" fmla="*/ 322277 h 396680"/>
              <a:gd name="connsiteX42" fmla="*/ 36341 w 504826"/>
              <a:gd name="connsiteY42" fmla="*/ 316361 h 396680"/>
              <a:gd name="connsiteX43" fmla="*/ 36059 w 504826"/>
              <a:gd name="connsiteY43" fmla="*/ 314530 h 396680"/>
              <a:gd name="connsiteX44" fmla="*/ 36200 w 504826"/>
              <a:gd name="connsiteY44" fmla="*/ 312698 h 396680"/>
              <a:gd name="connsiteX45" fmla="*/ 36763 w 504826"/>
              <a:gd name="connsiteY45" fmla="*/ 311008 h 396680"/>
              <a:gd name="connsiteX46" fmla="*/ 37467 w 504826"/>
              <a:gd name="connsiteY46" fmla="*/ 309600 h 396680"/>
              <a:gd name="connsiteX47" fmla="*/ 38453 w 504826"/>
              <a:gd name="connsiteY47" fmla="*/ 308050 h 396680"/>
              <a:gd name="connsiteX48" fmla="*/ 39580 w 504826"/>
              <a:gd name="connsiteY48" fmla="*/ 306642 h 396680"/>
              <a:gd name="connsiteX49" fmla="*/ 40848 w 504826"/>
              <a:gd name="connsiteY49" fmla="*/ 305233 h 396680"/>
              <a:gd name="connsiteX50" fmla="*/ 41975 w 504826"/>
              <a:gd name="connsiteY50" fmla="*/ 303965 h 396680"/>
              <a:gd name="connsiteX51" fmla="*/ 48454 w 504826"/>
              <a:gd name="connsiteY51" fmla="*/ 296923 h 396680"/>
              <a:gd name="connsiteX52" fmla="*/ 55779 w 504826"/>
              <a:gd name="connsiteY52" fmla="*/ 288612 h 396680"/>
              <a:gd name="connsiteX53" fmla="*/ 62117 w 504826"/>
              <a:gd name="connsiteY53" fmla="*/ 280443 h 396680"/>
              <a:gd name="connsiteX54" fmla="*/ 69160 w 504826"/>
              <a:gd name="connsiteY54" fmla="*/ 269597 h 396680"/>
              <a:gd name="connsiteX55" fmla="*/ 74935 w 504826"/>
              <a:gd name="connsiteY55" fmla="*/ 257202 h 396680"/>
              <a:gd name="connsiteX56" fmla="*/ 20001 w 504826"/>
              <a:gd name="connsiteY56" fmla="*/ 207339 h 396680"/>
              <a:gd name="connsiteX57" fmla="*/ 0 w 504826"/>
              <a:gd name="connsiteY57" fmla="*/ 144236 h 396680"/>
              <a:gd name="connsiteX58" fmla="*/ 26481 w 504826"/>
              <a:gd name="connsiteY58" fmla="*/ 71836 h 396680"/>
              <a:gd name="connsiteX59" fmla="*/ 98739 w 504826"/>
              <a:gd name="connsiteY59" fmla="*/ 19297 h 396680"/>
              <a:gd name="connsiteX60" fmla="*/ 198324 w 504826"/>
              <a:gd name="connsiteY60" fmla="*/ 0 h 39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04826" h="396680">
                <a:moveTo>
                  <a:pt x="426228" y="101417"/>
                </a:moveTo>
                <a:cubicBezTo>
                  <a:pt x="450456" y="114751"/>
                  <a:pt x="469611" y="131466"/>
                  <a:pt x="483697" y="151561"/>
                </a:cubicBezTo>
                <a:cubicBezTo>
                  <a:pt x="497783" y="171656"/>
                  <a:pt x="504826" y="193254"/>
                  <a:pt x="504826" y="216354"/>
                </a:cubicBezTo>
                <a:cubicBezTo>
                  <a:pt x="504826" y="238891"/>
                  <a:pt x="498159" y="259973"/>
                  <a:pt x="484824" y="279598"/>
                </a:cubicBezTo>
                <a:cubicBezTo>
                  <a:pt x="471490" y="299224"/>
                  <a:pt x="453179" y="315798"/>
                  <a:pt x="429891" y="329320"/>
                </a:cubicBezTo>
                <a:cubicBezTo>
                  <a:pt x="431769" y="333828"/>
                  <a:pt x="433694" y="337960"/>
                  <a:pt x="435666" y="341716"/>
                </a:cubicBezTo>
                <a:cubicBezTo>
                  <a:pt x="437638" y="345472"/>
                  <a:pt x="439985" y="349087"/>
                  <a:pt x="442709" y="352561"/>
                </a:cubicBezTo>
                <a:cubicBezTo>
                  <a:pt x="445431" y="356036"/>
                  <a:pt x="447545" y="358759"/>
                  <a:pt x="449047" y="360731"/>
                </a:cubicBezTo>
                <a:cubicBezTo>
                  <a:pt x="450549" y="362703"/>
                  <a:pt x="452991" y="365473"/>
                  <a:pt x="456371" y="369042"/>
                </a:cubicBezTo>
                <a:cubicBezTo>
                  <a:pt x="459752" y="372610"/>
                  <a:pt x="461911" y="374958"/>
                  <a:pt x="462851" y="376084"/>
                </a:cubicBezTo>
                <a:cubicBezTo>
                  <a:pt x="463038" y="376272"/>
                  <a:pt x="463415" y="376695"/>
                  <a:pt x="463977" y="377352"/>
                </a:cubicBezTo>
                <a:cubicBezTo>
                  <a:pt x="464541" y="378010"/>
                  <a:pt x="464963" y="378479"/>
                  <a:pt x="465245" y="378761"/>
                </a:cubicBezTo>
                <a:cubicBezTo>
                  <a:pt x="465527" y="379042"/>
                  <a:pt x="465903" y="379512"/>
                  <a:pt x="466373" y="380169"/>
                </a:cubicBezTo>
                <a:cubicBezTo>
                  <a:pt x="466841" y="380827"/>
                  <a:pt x="467171" y="381343"/>
                  <a:pt x="467359" y="381718"/>
                </a:cubicBezTo>
                <a:cubicBezTo>
                  <a:pt x="467546" y="382094"/>
                  <a:pt x="467781" y="382564"/>
                  <a:pt x="468063" y="383127"/>
                </a:cubicBezTo>
                <a:cubicBezTo>
                  <a:pt x="468345" y="383690"/>
                  <a:pt x="468532" y="384254"/>
                  <a:pt x="468625" y="384817"/>
                </a:cubicBezTo>
                <a:cubicBezTo>
                  <a:pt x="468720" y="385381"/>
                  <a:pt x="468767" y="385991"/>
                  <a:pt x="468767" y="386648"/>
                </a:cubicBezTo>
                <a:cubicBezTo>
                  <a:pt x="468767" y="387306"/>
                  <a:pt x="468673" y="387916"/>
                  <a:pt x="468485" y="388479"/>
                </a:cubicBezTo>
                <a:cubicBezTo>
                  <a:pt x="467921" y="391109"/>
                  <a:pt x="466701" y="393175"/>
                  <a:pt x="464823" y="394677"/>
                </a:cubicBezTo>
                <a:cubicBezTo>
                  <a:pt x="462945" y="396180"/>
                  <a:pt x="460879" y="396837"/>
                  <a:pt x="458625" y="396649"/>
                </a:cubicBezTo>
                <a:cubicBezTo>
                  <a:pt x="449235" y="395334"/>
                  <a:pt x="441159" y="393832"/>
                  <a:pt x="434398" y="392142"/>
                </a:cubicBezTo>
                <a:cubicBezTo>
                  <a:pt x="405476" y="384629"/>
                  <a:pt x="379371" y="372610"/>
                  <a:pt x="356083" y="356083"/>
                </a:cubicBezTo>
                <a:cubicBezTo>
                  <a:pt x="339180" y="359088"/>
                  <a:pt x="322653" y="360590"/>
                  <a:pt x="306502" y="360590"/>
                </a:cubicBezTo>
                <a:cubicBezTo>
                  <a:pt x="255606" y="360590"/>
                  <a:pt x="211283" y="348195"/>
                  <a:pt x="173535" y="323404"/>
                </a:cubicBezTo>
                <a:cubicBezTo>
                  <a:pt x="184427" y="324156"/>
                  <a:pt x="192691" y="324531"/>
                  <a:pt x="198325" y="324531"/>
                </a:cubicBezTo>
                <a:cubicBezTo>
                  <a:pt x="228562" y="324531"/>
                  <a:pt x="257578" y="320306"/>
                  <a:pt x="285373" y="311854"/>
                </a:cubicBezTo>
                <a:cubicBezTo>
                  <a:pt x="313169" y="303403"/>
                  <a:pt x="337959" y="291290"/>
                  <a:pt x="359745" y="275514"/>
                </a:cubicBezTo>
                <a:cubicBezTo>
                  <a:pt x="383221" y="258235"/>
                  <a:pt x="401250" y="238328"/>
                  <a:pt x="413833" y="215791"/>
                </a:cubicBezTo>
                <a:cubicBezTo>
                  <a:pt x="426416" y="193254"/>
                  <a:pt x="432708" y="169403"/>
                  <a:pt x="432708" y="144237"/>
                </a:cubicBezTo>
                <a:cubicBezTo>
                  <a:pt x="432708" y="129776"/>
                  <a:pt x="430549" y="115502"/>
                  <a:pt x="426228" y="101417"/>
                </a:cubicBezTo>
                <a:close/>
                <a:moveTo>
                  <a:pt x="198324" y="0"/>
                </a:moveTo>
                <a:cubicBezTo>
                  <a:pt x="234196" y="0"/>
                  <a:pt x="267390" y="6432"/>
                  <a:pt x="297908" y="19297"/>
                </a:cubicBezTo>
                <a:cubicBezTo>
                  <a:pt x="328428" y="32162"/>
                  <a:pt x="352514" y="49675"/>
                  <a:pt x="370168" y="71836"/>
                </a:cubicBezTo>
                <a:cubicBezTo>
                  <a:pt x="387821" y="93997"/>
                  <a:pt x="396648" y="118130"/>
                  <a:pt x="396648" y="144236"/>
                </a:cubicBezTo>
                <a:cubicBezTo>
                  <a:pt x="396648" y="170341"/>
                  <a:pt x="387821" y="194474"/>
                  <a:pt x="370168" y="216635"/>
                </a:cubicBezTo>
                <a:cubicBezTo>
                  <a:pt x="352514" y="238796"/>
                  <a:pt x="328428" y="256310"/>
                  <a:pt x="297908" y="269174"/>
                </a:cubicBezTo>
                <a:cubicBezTo>
                  <a:pt x="267390" y="282039"/>
                  <a:pt x="234196" y="288471"/>
                  <a:pt x="198324" y="288471"/>
                </a:cubicBezTo>
                <a:cubicBezTo>
                  <a:pt x="182173" y="288471"/>
                  <a:pt x="165646" y="286969"/>
                  <a:pt x="148743" y="283964"/>
                </a:cubicBezTo>
                <a:cubicBezTo>
                  <a:pt x="125455" y="300491"/>
                  <a:pt x="99350" y="312511"/>
                  <a:pt x="70428" y="320023"/>
                </a:cubicBezTo>
                <a:cubicBezTo>
                  <a:pt x="63666" y="321713"/>
                  <a:pt x="55591" y="323216"/>
                  <a:pt x="46201" y="324530"/>
                </a:cubicBezTo>
                <a:lnTo>
                  <a:pt x="45355" y="324530"/>
                </a:lnTo>
                <a:cubicBezTo>
                  <a:pt x="43289" y="324530"/>
                  <a:pt x="41364" y="323779"/>
                  <a:pt x="39580" y="322277"/>
                </a:cubicBezTo>
                <a:cubicBezTo>
                  <a:pt x="37796" y="320774"/>
                  <a:pt x="36716" y="318802"/>
                  <a:pt x="36341" y="316361"/>
                </a:cubicBezTo>
                <a:cubicBezTo>
                  <a:pt x="36153" y="315797"/>
                  <a:pt x="36059" y="315187"/>
                  <a:pt x="36059" y="314530"/>
                </a:cubicBezTo>
                <a:cubicBezTo>
                  <a:pt x="36059" y="313872"/>
                  <a:pt x="36105" y="313262"/>
                  <a:pt x="36200" y="312698"/>
                </a:cubicBezTo>
                <a:cubicBezTo>
                  <a:pt x="36294" y="312135"/>
                  <a:pt x="36482" y="311571"/>
                  <a:pt x="36763" y="311008"/>
                </a:cubicBezTo>
                <a:cubicBezTo>
                  <a:pt x="37045" y="310445"/>
                  <a:pt x="37280" y="309975"/>
                  <a:pt x="37467" y="309600"/>
                </a:cubicBezTo>
                <a:cubicBezTo>
                  <a:pt x="37655" y="309224"/>
                  <a:pt x="37984" y="308707"/>
                  <a:pt x="38453" y="308050"/>
                </a:cubicBezTo>
                <a:cubicBezTo>
                  <a:pt x="38923" y="307393"/>
                  <a:pt x="39299" y="306923"/>
                  <a:pt x="39580" y="306642"/>
                </a:cubicBezTo>
                <a:cubicBezTo>
                  <a:pt x="39862" y="306360"/>
                  <a:pt x="40285" y="305890"/>
                  <a:pt x="40848" y="305233"/>
                </a:cubicBezTo>
                <a:cubicBezTo>
                  <a:pt x="41411" y="304576"/>
                  <a:pt x="41787" y="304153"/>
                  <a:pt x="41975" y="303965"/>
                </a:cubicBezTo>
                <a:cubicBezTo>
                  <a:pt x="42914" y="302839"/>
                  <a:pt x="45073" y="300491"/>
                  <a:pt x="48454" y="296923"/>
                </a:cubicBezTo>
                <a:cubicBezTo>
                  <a:pt x="51835" y="293354"/>
                  <a:pt x="54276" y="290584"/>
                  <a:pt x="55779" y="288612"/>
                </a:cubicBezTo>
                <a:cubicBezTo>
                  <a:pt x="57281" y="286640"/>
                  <a:pt x="59394" y="283917"/>
                  <a:pt x="62117" y="280443"/>
                </a:cubicBezTo>
                <a:cubicBezTo>
                  <a:pt x="64840" y="276968"/>
                  <a:pt x="67188" y="273353"/>
                  <a:pt x="69160" y="269597"/>
                </a:cubicBezTo>
                <a:cubicBezTo>
                  <a:pt x="71132" y="265840"/>
                  <a:pt x="73057" y="261709"/>
                  <a:pt x="74935" y="257202"/>
                </a:cubicBezTo>
                <a:cubicBezTo>
                  <a:pt x="51647" y="243680"/>
                  <a:pt x="33336" y="227058"/>
                  <a:pt x="20001" y="207339"/>
                </a:cubicBezTo>
                <a:cubicBezTo>
                  <a:pt x="6667" y="187619"/>
                  <a:pt x="0" y="166585"/>
                  <a:pt x="0" y="144236"/>
                </a:cubicBezTo>
                <a:cubicBezTo>
                  <a:pt x="0" y="118130"/>
                  <a:pt x="8827" y="93997"/>
                  <a:pt x="26481" y="71836"/>
                </a:cubicBezTo>
                <a:cubicBezTo>
                  <a:pt x="44135" y="49675"/>
                  <a:pt x="68221" y="32162"/>
                  <a:pt x="98739" y="19297"/>
                </a:cubicBezTo>
                <a:cubicBezTo>
                  <a:pt x="129258" y="6432"/>
                  <a:pt x="162453" y="0"/>
                  <a:pt x="1983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4" t="14678" r="23488" b="11336"/>
          <a:stretch/>
        </p:blipFill>
        <p:spPr>
          <a:xfrm>
            <a:off x="10091223" y="4050101"/>
            <a:ext cx="647701" cy="52387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t="2149" r="23556" b="3906"/>
          <a:stretch/>
        </p:blipFill>
        <p:spPr>
          <a:xfrm>
            <a:off x="9201985" y="2944084"/>
            <a:ext cx="577162" cy="570052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xmlns="" id="{7D0C5511-1DA4-406F-92E1-32F34121F563}"/>
              </a:ext>
            </a:extLst>
          </p:cNvPr>
          <p:cNvSpPr txBox="1">
            <a:spLocks/>
          </p:cNvSpPr>
          <p:nvPr/>
        </p:nvSpPr>
        <p:spPr>
          <a:xfrm>
            <a:off x="200025" y="212725"/>
            <a:ext cx="1000125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2800" dirty="0" smtClean="0"/>
              <a:t>OPERACIONES CONCEDIDAS – C01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42460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5926</Words>
  <Application>Microsoft Office PowerPoint</Application>
  <PresentationFormat>Panorámica</PresentationFormat>
  <Paragraphs>1143</Paragraphs>
  <Slides>83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83</vt:i4>
      </vt:variant>
    </vt:vector>
  </HeadingPairs>
  <TitlesOfParts>
    <vt:vector size="98" baseType="lpstr">
      <vt:lpstr>Arial</vt:lpstr>
      <vt:lpstr>Arial Black</vt:lpstr>
      <vt:lpstr>Calibri</vt:lpstr>
      <vt:lpstr>Calibri Light</vt:lpstr>
      <vt:lpstr>Century Gothic</vt:lpstr>
      <vt:lpstr>FontAwesome</vt:lpstr>
      <vt:lpstr>Gill Sans</vt:lpstr>
      <vt:lpstr>Helvetica</vt:lpstr>
      <vt:lpstr>Open Sans</vt:lpstr>
      <vt:lpstr>Open Sans Extrabold</vt:lpstr>
      <vt:lpstr>Source Sans Pro Light</vt:lpstr>
      <vt:lpstr>Stencil</vt:lpstr>
      <vt:lpstr>Times New Roman</vt:lpstr>
      <vt:lpstr>Wingdings</vt:lpstr>
      <vt:lpstr>Office Theme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Roque Proaño</dc:creator>
  <cp:lastModifiedBy>Palacios Luis Fernando</cp:lastModifiedBy>
  <cp:revision>57</cp:revision>
  <dcterms:created xsi:type="dcterms:W3CDTF">2022-02-15T14:26:38Z</dcterms:created>
  <dcterms:modified xsi:type="dcterms:W3CDTF">2023-06-06T13:47:28Z</dcterms:modified>
</cp:coreProperties>
</file>